
<file path=[Content_Types].xml><?xml version="1.0" encoding="utf-8"?>
<Types xmlns="http://schemas.openxmlformats.org/package/2006/content-types">
  <Override PartName="/ppt/slides/slide47.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120.xml" ContentType="application/vnd.openxmlformats-officedocument.presentationml.slide+xml"/>
  <Override PartName="/ppt/notesSlides/notesSlide38.xml" ContentType="application/vnd.openxmlformats-officedocument.presentationml.notesSlide+xml"/>
  <Override PartName="/ppt/notesSlides/notesSlide85.xml" ContentType="application/vnd.openxmlformats-officedocument.presentationml.notesSlide+xml"/>
  <Override PartName="/ppt/notesSlides/notesSlide141.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50.xml" ContentType="application/vnd.openxmlformats-officedocument.presentationml.slide+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notesSlides/notesSlide41.xml" ContentType="application/vnd.openxmlformats-officedocument.presentationml.notesSlide+xml"/>
  <Override PartName="/ppt/notesSlides/notesSlide179.xml" ContentType="application/vnd.openxmlformats-officedocument.presentationml.notesSlide+xml"/>
  <Override PartName="/ppt/slides/slide147.xml" ContentType="application/vnd.openxmlformats-officedocument.presentationml.slide+xml"/>
  <Override PartName="/ppt/slides/slide158.xml" ContentType="application/vnd.openxmlformats-officedocument.presentationml.slide+xml"/>
  <Override PartName="/ppt/notesSlides/notesSlide30.xml" ContentType="application/vnd.openxmlformats-officedocument.presentationml.notesSlide+xml"/>
  <Override PartName="/ppt/notesSlides/notesSlide168.xml" ContentType="application/vnd.openxmlformats-officedocument.presentationml.notes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notesSlides/notesSlide7.xml" ContentType="application/vnd.openxmlformats-officedocument.presentationml.notesSlide+xml"/>
  <Override PartName="/ppt/notesSlides/notesSlide146.xml" ContentType="application/vnd.openxmlformats-officedocument.presentationml.notesSlide+xml"/>
  <Override PartName="/ppt/notesSlides/notesSlide15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notesSlides/notesSlide135.xml" ContentType="application/vnd.openxmlformats-officedocument.presentationml.notesSlide+xml"/>
  <Override PartName="/ppt/notesSlides/notesSlide182.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notesSlides/notesSlide124.xml" ContentType="application/vnd.openxmlformats-officedocument.presentationml.notesSlide+xml"/>
  <Override PartName="/ppt/notesSlides/notesSlide171.xml" ContentType="application/vnd.openxmlformats-officedocument.presentationml.notesSlide+xml"/>
  <Override PartName="/ppt/slides/slide55.xml" ContentType="application/vnd.openxmlformats-officedocument.presentationml.slide+xml"/>
  <Override PartName="/ppt/slideLayouts/slideLayout18.xml" ContentType="application/vnd.openxmlformats-officedocument.presentationml.slideLayout+xml"/>
  <Override PartName="/ppt/theme/theme2.xml" ContentType="application/vnd.openxmlformats-officedocument.theme+xml"/>
  <Override PartName="/ppt/notesSlides/notesSlide57.xml" ContentType="application/vnd.openxmlformats-officedocument.presentationml.notesSlide+xml"/>
  <Override PartName="/ppt/notesSlides/notesSlide102.xml" ContentType="application/vnd.openxmlformats-officedocument.presentationml.notesSlide+xml"/>
  <Override PartName="/ppt/notesSlides/notesSlide113.xml" ContentType="application/vnd.openxmlformats-officedocument.presentationml.notesSlide+xml"/>
  <Override PartName="/ppt/notesSlides/notesSlide160.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notesSlides/notesSlide46.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188.xml" ContentType="application/vnd.openxmlformats-officedocument.presentationml.slide+xml"/>
  <Override PartName="/ppt/notesSlides/notesSlide13.xml" ContentType="application/vnd.openxmlformats-officedocument.presentationml.notesSlide+xml"/>
  <Override PartName="/ppt/notesSlides/notesSlide60.xml" ContentType="application/vnd.openxmlformats-officedocument.presentationml.notesSlide+xml"/>
  <Override PartName="/ppt/slides/slide119.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Layouts/slideLayout10.xml" ContentType="application/vnd.openxmlformats-officedocument.presentationml.slideLayout+xml"/>
  <Override PartName="/ppt/notesSlides/notesSlide129.xml" ContentType="application/vnd.openxmlformats-officedocument.presentationml.notesSlide+xml"/>
  <Override PartName="/ppt/notesSlides/notesSlide176.xml" ContentType="application/vnd.openxmlformats-officedocument.presentationml.notesSlide+xml"/>
  <Override PartName="/ppt/notesSlides/notesSlide187.xml" ContentType="application/vnd.openxmlformats-officedocument.presentationml.notesSlide+xml"/>
  <Override PartName="/ppt/slides/slide108.xml" ContentType="application/vnd.openxmlformats-officedocument.presentationml.slide+xml"/>
  <Override PartName="/ppt/slides/slide155.xml" ContentType="application/vnd.openxmlformats-officedocument.presentationml.slide+xml"/>
  <Override PartName="/ppt/notesSlides/notesSlide118.xml" ContentType="application/vnd.openxmlformats-officedocument.presentationml.notesSlide+xml"/>
  <Override PartName="/ppt/notesSlides/notesSlide165.xml" ContentType="application/vnd.openxmlformats-officedocument.presentationml.notesSlide+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notesSlides/notesSlide4.xml" ContentType="application/vnd.openxmlformats-officedocument.presentationml.notesSlide+xml"/>
  <Override PartName="/ppt/notesSlides/notesSlide107.xml" ContentType="application/vnd.openxmlformats-officedocument.presentationml.notesSlide+xml"/>
  <Override PartName="/ppt/notesSlides/notesSlide154.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80.xml" ContentType="application/vnd.openxmlformats-officedocument.presentationml.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notesSlides/notesSlide132.xml" ContentType="application/vnd.openxmlformats-officedocument.presentationml.notesSlide+xml"/>
  <Override PartName="/ppt/notesSlides/notesSlide143.xml" ContentType="application/vnd.openxmlformats-officedocument.presentationml.notesSlide+xml"/>
  <Override PartName="/ppt/slides/slide27.xml" ContentType="application/vnd.openxmlformats-officedocument.presentationml.slide+xml"/>
  <Override PartName="/ppt/slides/slide74.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76.xml" ContentType="application/vnd.openxmlformats-officedocument.presentationml.notesSlide+xml"/>
  <Override PartName="/ppt/notesSlides/notesSlide121.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65.xml" ContentType="application/vnd.openxmlformats-officedocument.presentationml.notesSlide+xml"/>
  <Override PartName="/ppt/notesSlides/notesSlide110.xml" ContentType="application/vnd.openxmlformats-officedocument.presentationml.notesSlide+xml"/>
  <Override PartName="/ppt/slides/slide41.xml" ContentType="application/vnd.openxmlformats-officedocument.presentationml.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90.xml" ContentType="application/vnd.openxmlformats-officedocument.presentationml.notesSlide+xml"/>
  <Override PartName="/ppt/slides/slide30.xml" ContentType="application/vnd.openxmlformats-officedocument.presentationml.slide+xml"/>
  <Override PartName="/ppt/slides/slide149.xml" ContentType="application/vnd.openxmlformats-officedocument.presentationml.slide+xml"/>
  <Override PartName="/ppt/notesSlides/notesSlide32.xml" ContentType="application/vnd.openxmlformats-officedocument.presentationml.notesSlide+xml"/>
  <Override PartName="/ppt/slides/slide138.xml" ContentType="application/vnd.openxmlformats-officedocument.presentationml.slide+xml"/>
  <Override PartName="/ppt/slides/slide185.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48.xml" ContentType="application/vnd.openxmlformats-officedocument.presentationml.notesSlide+xml"/>
  <Override PartName="/ppt/notesSlides/notesSlide159.xml" ContentType="application/vnd.openxmlformats-officedocument.presentationml.notesSlide+xml"/>
  <Override PartName="/ppt/slides/slide79.xml" ContentType="application/vnd.openxmlformats-officedocument.presentationml.slide+xml"/>
  <Override PartName="/ppt/slides/slide127.xml" ContentType="application/vnd.openxmlformats-officedocument.presentationml.slide+xml"/>
  <Override PartName="/ppt/slides/slide174.xml" ContentType="application/vnd.openxmlformats-officedocument.presentationml.slide+xml"/>
  <Override PartName="/ppt/notesSlides/notesSlide10.xml" ContentType="application/vnd.openxmlformats-officedocument.presentationml.notesSlide+xml"/>
  <Override PartName="/ppt/notesSlides/notesSlide137.xml" ContentType="application/vnd.openxmlformats-officedocument.presentationml.notesSlide+xml"/>
  <Override PartName="/ppt/notesSlides/notesSlide184.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116.xml" ContentType="application/vnd.openxmlformats-officedocument.presentationml.slide+xml"/>
  <Override PartName="/ppt/slides/slide163.xml" ContentType="application/vnd.openxmlformats-officedocument.presentationml.slide+xml"/>
  <Override PartName="/ppt/slideLayouts/slideLayout9.xml" ContentType="application/vnd.openxmlformats-officedocument.presentationml.slideLayout+xml"/>
  <Override PartName="/ppt/notesSlides/notesSlide126.xml" ContentType="application/vnd.openxmlformats-officedocument.presentationml.notesSlide+xml"/>
  <Override PartName="/ppt/notesSlides/notesSlide173.xml" ContentType="application/vnd.openxmlformats-officedocument.presentationml.notesSlide+xml"/>
  <Override PartName="/ppt/slides/slide57.xml" ContentType="application/vnd.openxmlformats-officedocument.presentationml.slide+xml"/>
  <Override PartName="/ppt/slides/slide105.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104.xml" ContentType="application/vnd.openxmlformats-officedocument.presentationml.notesSlide+xml"/>
  <Override PartName="/ppt/notesSlides/notesSlide115.xml" ContentType="application/vnd.openxmlformats-officedocument.presentationml.notesSlide+xml"/>
  <Override PartName="/ppt/notesSlides/notesSlide151.xml" ContentType="application/vnd.openxmlformats-officedocument.presentationml.notesSlide+xml"/>
  <Override PartName="/ppt/notesSlides/notesSlide162.xml" ContentType="application/vnd.openxmlformats-officedocument.presentationml.notesSlide+xml"/>
  <Override PartName="/ppt/slides/slide46.xml" ContentType="application/vnd.openxmlformats-officedocument.presentationml.slide+xml"/>
  <Override PartName="/ppt/slides/slide93.xml" ContentType="application/vnd.openxmlformats-officedocument.presentationml.slide+xml"/>
  <Override PartName="/ppt/slides/slide130.xml" ContentType="application/vnd.openxmlformats-officedocument.presentationml.slide+xml"/>
  <Override PartName="/ppt/notesSlides/notesSlide48.xml" ContentType="application/vnd.openxmlformats-officedocument.presentationml.notesSlide+xml"/>
  <Override PartName="/ppt/notesSlides/notesSlide95.xml" ContentType="application/vnd.openxmlformats-officedocument.presentationml.notesSlide+xml"/>
  <Override PartName="/ppt/notesSlides/notesSlide140.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notesSlides/notesSlide37.xml" ContentType="application/vnd.openxmlformats-officedocument.presentationml.notesSlide+xml"/>
  <Override PartName="/ppt/notesSlides/notesSlide84.xml" ContentType="application/vnd.openxmlformats-officedocument.presentationml.notesSlide+xml"/>
  <Override PartName="/ppt/slides/slide13.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168.xml" ContentType="application/vnd.openxmlformats-officedocument.presentationml.slide+xml"/>
  <Override PartName="/ppt/slides/slide179.xml" ContentType="application/vnd.openxmlformats-officedocument.presentationml.slide+xml"/>
  <Override PartName="/ppt/slideLayouts/slideLayout12.xml" ContentType="application/vnd.openxmlformats-officedocument.presentationml.slideLayout+xml"/>
  <Override PartName="/ppt/notesSlides/notesSlide51.xml" ContentType="application/vnd.openxmlformats-officedocument.presentationml.notesSlide+xml"/>
  <Override PartName="/ppt/notesSlides/notesSlide178.xml" ContentType="application/vnd.openxmlformats-officedocument.presentationml.notesSlide+xml"/>
  <Override PartName="/ppt/slides/slide157.xml" ContentType="application/vnd.openxmlformats-officedocument.presentationml.slide+xml"/>
  <Override PartName="/ppt/notesSlides/notesSlide40.xml" ContentType="application/vnd.openxmlformats-officedocument.presentationml.notesSlide+xml"/>
  <Override PartName="/ppt/notesSlides/notesSlide167.xml" ContentType="application/vnd.openxmlformats-officedocument.presentationml.notesSlide+xml"/>
  <Override PartName="/ppt/slides/slide98.xml" ContentType="application/vnd.openxmlformats-officedocument.presentationml.slide+xml"/>
  <Override PartName="/ppt/slides/slide146.xml" ContentType="application/vnd.openxmlformats-officedocument.presentationml.slide+xml"/>
  <Override PartName="/ppt/notesSlides/notesSlide6.xml" ContentType="application/vnd.openxmlformats-officedocument.presentationml.notesSlide+xml"/>
  <Override PartName="/ppt/notesSlides/notesSlide109.xml" ContentType="application/vnd.openxmlformats-officedocument.presentationml.notesSlide+xml"/>
  <Override PartName="/ppt/notesSlides/notesSlide156.xml" ContentType="application/vnd.openxmlformats-officedocument.presentationml.notesSlide+xml"/>
  <Override PartName="/ppt/slides/slide87.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notesSlides/notesSlide89.xml" ContentType="application/vnd.openxmlformats-officedocument.presentationml.notesSlide+xml"/>
  <Override PartName="/ppt/notesSlides/notesSlide145.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notesSlides/notesSlide78.xml" ContentType="application/vnd.openxmlformats-officedocument.presentationml.notesSlide+xml"/>
  <Override PartName="/ppt/notesSlides/notesSlide123.xml" ContentType="application/vnd.openxmlformats-officedocument.presentationml.notesSlide+xml"/>
  <Override PartName="/ppt/notesSlides/notesSlide134.xml" ContentType="application/vnd.openxmlformats-officedocument.presentationml.notesSlide+xml"/>
  <Override PartName="/ppt/notesSlides/notesSlide170.xml" ContentType="application/vnd.openxmlformats-officedocument.presentationml.notesSlide+xml"/>
  <Override PartName="/ppt/notesSlides/notesSlide181.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67.xml" ContentType="application/vnd.openxmlformats-officedocument.presentationml.notesSlide+xml"/>
  <Override PartName="/ppt/notesSlides/notesSlide112.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slides/slide129.xml" ContentType="application/vnd.openxmlformats-officedocument.presentationml.slide+xml"/>
  <Override PartName="/ppt/slides/slide176.xml" ContentType="application/vnd.openxmlformats-officedocument.presentationml.slide+xml"/>
  <Override PartName="/ppt/notesSlides/notesSlide12.xml" ContentType="application/vnd.openxmlformats-officedocument.presentationml.notesSlide+xml"/>
  <Override PartName="/ppt/notesSlides/notesSlide139.xml" ContentType="application/vnd.openxmlformats-officedocument.presentationml.notesSlide+xml"/>
  <Override PartName="/ppt/notesSlides/notesSlide186.xml" ContentType="application/vnd.openxmlformats-officedocument.presentationml.notesSlide+xml"/>
  <Override PartName="/ppt/slides/slide118.xml" ContentType="application/vnd.openxmlformats-officedocument.presentationml.slide+xml"/>
  <Override PartName="/ppt/slides/slide165.xml" ContentType="application/vnd.openxmlformats-officedocument.presentationml.slide+xml"/>
  <Override PartName="/ppt/notesSlides/notesSlide128.xml" ContentType="application/vnd.openxmlformats-officedocument.presentationml.notesSlide+xml"/>
  <Override PartName="/ppt/notesSlides/notesSlide175.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viewProps.xml" ContentType="application/vnd.openxmlformats-officedocument.presentationml.viewProps+xml"/>
  <Override PartName="/ppt/notesSlides/notesSlide106.xml" ContentType="application/vnd.openxmlformats-officedocument.presentationml.notesSlide+xml"/>
  <Override PartName="/ppt/notesSlides/notesSlide117.xml" ContentType="application/vnd.openxmlformats-officedocument.presentationml.notesSlide+xml"/>
  <Override PartName="/ppt/notesSlides/notesSlide153.xml" ContentType="application/vnd.openxmlformats-officedocument.presentationml.notesSlide+xml"/>
  <Override PartName="/ppt/notesSlides/notesSlide164.xml" ContentType="application/vnd.openxmlformats-officedocument.presentationml.notesSlide+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Override PartName="/ppt/notesSlides/notesSlide97.xml" ContentType="application/vnd.openxmlformats-officedocument.presentationml.notesSlide+xml"/>
  <Override PartName="/ppt/notesSlides/notesSlide142.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notesSlides/notesSlide131.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notesSlides/notesSlide120.xml" ContentType="application/vnd.openxmlformats-officedocument.presentationml.notes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53.xml" ContentType="application/vnd.openxmlformats-officedocument.presentationml.notesSlide+xml"/>
  <Override PartName="/ppt/slides/slide40.xml" ContentType="application/vnd.openxmlformats-officedocument.presentationml.slide+xml"/>
  <Override PartName="/ppt/slides/slide159.xml" ContentType="application/vnd.openxmlformats-officedocument.presentationml.slide+xml"/>
  <Override PartName="/ppt/notesSlides/notesSlide42.xml" ContentType="application/vnd.openxmlformats-officedocument.presentationml.notesSlide+xml"/>
  <Override PartName="/ppt/notesSlides/notesSlide169.xml" ContentType="application/vnd.openxmlformats-officedocument.presentationml.notesSlide+xml"/>
  <Override PartName="/ppt/slides/slide148.xml" ContentType="application/vnd.openxmlformats-officedocument.presentationml.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158.xml" ContentType="application/vnd.openxmlformats-officedocument.presentationml.notesSlide+xml"/>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notesSlides/notesSlide147.xml" ContentType="application/vnd.openxmlformats-officedocument.presentationml.notesSlide+xml"/>
  <Override PartName="/ppt/slides/slide78.xml" ContentType="application/vnd.openxmlformats-officedocument.presentationml.slide+xml"/>
  <Override PartName="/ppt/slides/slide115.xml" ContentType="application/vnd.openxmlformats-officedocument.presentationml.slide+xml"/>
  <Override PartName="/ppt/slides/slide162.xml" ContentType="application/vnd.openxmlformats-officedocument.presentationml.slide+xml"/>
  <Override PartName="/ppt/notesSlides/notesSlide125.xml" ContentType="application/vnd.openxmlformats-officedocument.presentationml.notesSlide+xml"/>
  <Override PartName="/ppt/notesSlides/notesSlide136.xml" ContentType="application/vnd.openxmlformats-officedocument.presentationml.notesSlide+xml"/>
  <Override PartName="/ppt/notesSlides/notesSlide172.xml" ContentType="application/vnd.openxmlformats-officedocument.presentationml.notesSlide+xml"/>
  <Override PartName="/ppt/notesSlides/notesSlide183.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69.xml" ContentType="application/vnd.openxmlformats-officedocument.presentationml.notesSlide+xml"/>
  <Override PartName="/ppt/notesSlides/notesSlide114.xml" ContentType="application/vnd.openxmlformats-officedocument.presentationml.notesSlide+xml"/>
  <Override PartName="/ppt/notesSlides/notesSlide161.xml" ContentType="application/vnd.openxmlformats-officedocument.presentationml.notesSlide+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slides/slide140.xml" ContentType="application/vnd.openxmlformats-officedocument.presentationml.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94.xml" ContentType="application/vnd.openxmlformats-officedocument.presentationml.notesSlide+xml"/>
  <Override PartName="/ppt/notesSlides/notesSlide103.xml" ContentType="application/vnd.openxmlformats-officedocument.presentationml.notesSlide+xml"/>
  <Override PartName="/ppt/notesSlides/notesSlide150.xml" ContentType="application/vnd.openxmlformats-officedocument.presentationml.notesSlide+xml"/>
  <Override PartName="/ppt/slides/slide34.xml" ContentType="application/vnd.openxmlformats-officedocument.presentationml.slide+xml"/>
  <Override PartName="/ppt/slides/slide81.xml" ContentType="application/vnd.openxmlformats-officedocument.presentationml.slide+xml"/>
  <Override PartName="/ppt/notesSlides/notesSlide36.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178.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61.xml" ContentType="application/vnd.openxmlformats-officedocument.presentationml.notesSlide+xml"/>
  <Override PartName="/ppt/notesSlides/notesSlide188.xml" ContentType="application/vnd.openxmlformats-officedocument.presentationml.notesSlide+xml"/>
  <Override PartName="/ppt/slides/slide167.xml" ContentType="application/vnd.openxmlformats-officedocument.presentationml.slide+xml"/>
  <Override PartName="/ppt/notesSlides/notesSlide50.xml" ContentType="application/vnd.openxmlformats-officedocument.presentationml.notesSlide+xml"/>
  <Override PartName="/ppt/notesSlides/notesSlide177.xml" ContentType="application/vnd.openxmlformats-officedocument.presentationml.notesSlide+xml"/>
  <Override PartName="/ppt/slides/slide109.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notesSlides/notesSlide108.xml" ContentType="application/vnd.openxmlformats-officedocument.presentationml.notesSlide+xml"/>
  <Override PartName="/ppt/notesSlides/notesSlide119.xml" ContentType="application/vnd.openxmlformats-officedocument.presentationml.notesSlide+xml"/>
  <Override PartName="/ppt/notesSlides/notesSlide155.xml" ContentType="application/vnd.openxmlformats-officedocument.presentationml.notesSlide+xml"/>
  <Override PartName="/ppt/notesSlides/notesSlide166.xml" ContentType="application/vnd.openxmlformats-officedocument.presentationml.notesSlide+xml"/>
  <Override PartName="/ppt/slides/slide97.xml" ContentType="application/vnd.openxmlformats-officedocument.presentationml.slide+xml"/>
  <Override PartName="/ppt/slides/slide134.xml" ContentType="application/vnd.openxmlformats-officedocument.presentationml.slide+xml"/>
  <Override PartName="/ppt/slides/slide181.xml" ContentType="application/vnd.openxmlformats-officedocument.presentationml.slide+xml"/>
  <Override PartName="/ppt/notesSlides/notesSlide5.xml" ContentType="application/vnd.openxmlformats-officedocument.presentationml.notesSlide+xml"/>
  <Override PartName="/ppt/notesSlides/notesSlide99.xml" ContentType="application/vnd.openxmlformats-officedocument.presentationml.notesSlide+xml"/>
  <Override PartName="/ppt/notesSlides/notesSlide144.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23.xml" ContentType="application/vnd.openxmlformats-officedocument.presentationml.slide+xml"/>
  <Override PartName="/ppt/slides/slide170.xml" ContentType="application/vnd.openxmlformats-officedocument.presentationml.slide+xml"/>
  <Override PartName="/ppt/notesSlides/notesSlide88.xml" ContentType="application/vnd.openxmlformats-officedocument.presentationml.notesSlide+xml"/>
  <Override PartName="/ppt/notesSlides/notesSlide133.xml" ContentType="application/vnd.openxmlformats-officedocument.presentationml.notesSlide+xml"/>
  <Override PartName="/ppt/notesSlides/notesSlide180.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64.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122.xml" ContentType="application/vnd.openxmlformats-officedocument.presentationml.notesSlide+xml"/>
  <Override PartName="/ppt/slides/slide53.xml" ContentType="application/vnd.openxmlformats-officedocument.presentationml.slide+xml"/>
  <Override PartName="/ppt/slideLayouts/slideLayout16.xml" ContentType="application/vnd.openxmlformats-officedocument.presentationml.slideLayout+xml"/>
  <Default Extension="jpeg" ContentType="image/jpeg"/>
  <Override PartName="/ppt/notesSlides/notesSlide55.xml" ContentType="application/vnd.openxmlformats-officedocument.presentationml.notesSlide+xml"/>
  <Override PartName="/ppt/notesSlides/notesSlide100.xml" ContentType="application/vnd.openxmlformats-officedocument.presentationml.notesSlide+xml"/>
  <Override PartName="/ppt/notesSlides/notesSlide111.xml" ContentType="application/vnd.openxmlformats-officedocument.presentationml.notesSlide+xml"/>
  <Override PartName="/ppt/slides/slide31.xml" ContentType="application/vnd.openxmlformats-officedocument.presentationml.slide+xml"/>
  <Override PartName="/ppt/slides/slide42.xml" ContentType="application/vnd.openxmlformats-officedocument.presentationml.slide+xml"/>
  <Override PartName="/ppt/notesSlides/notesSlide44.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80.xml" ContentType="application/vnd.openxmlformats-officedocument.presentationml.notesSlide+xml"/>
  <Override PartName="/ppt/slides/slide139.xml" ContentType="application/vnd.openxmlformats-officedocument.presentationml.slide+xml"/>
  <Override PartName="/ppt/slides/slide186.xml" ContentType="application/vnd.openxmlformats-officedocument.presentationml.slide+xml"/>
  <Override PartName="/ppt/notesSlides/notesSlide11.xml" ContentType="application/vnd.openxmlformats-officedocument.presentationml.notesSlide+xml"/>
  <Override PartName="/ppt/notesSlides/notesSlide149.xml" ContentType="application/vnd.openxmlformats-officedocument.presentationml.notesSlide+xml"/>
  <Override PartName="/ppt/slides/slide117.xml" ContentType="application/vnd.openxmlformats-officedocument.presentationml.slide+xml"/>
  <Override PartName="/ppt/slides/slide128.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notesSlides/notesSlide127.xml" ContentType="application/vnd.openxmlformats-officedocument.presentationml.notesSlide+xml"/>
  <Override PartName="/ppt/notesSlides/notesSlide138.xml" ContentType="application/vnd.openxmlformats-officedocument.presentationml.notesSlide+xml"/>
  <Override PartName="/ppt/notesSlides/notesSlide174.xml" ContentType="application/vnd.openxmlformats-officedocument.presentationml.notesSlide+xml"/>
  <Override PartName="/ppt/notesSlides/notesSlide185.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106.xml" ContentType="application/vnd.openxmlformats-officedocument.presentationml.slide+xml"/>
  <Override PartName="/ppt/slides/slide153.xml" ContentType="application/vnd.openxmlformats-officedocument.presentationml.slide+xml"/>
  <Override PartName="/ppt/notesSlides/notesSlide116.xml" ContentType="application/vnd.openxmlformats-officedocument.presentationml.notesSlide+xml"/>
  <Override PartName="/ppt/notesSlides/notesSlide163.xml" ContentType="application/vnd.openxmlformats-officedocument.presentationml.notesSlide+xml"/>
  <Override PartName="/ppt/slides/slide58.xml" ContentType="application/vnd.openxmlformats-officedocument.presentationml.slide+xml"/>
  <Override PartName="/ppt/notesSlides/notesSlide2.xml" ContentType="application/vnd.openxmlformats-officedocument.presentationml.notesSlide+xml"/>
  <Override PartName="/ppt/notesSlides/notesSlide105.xml" ContentType="application/vnd.openxmlformats-officedocument.presentationml.notesSlide+xml"/>
  <Override PartName="/ppt/notesSlides/notesSlide15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31.xml" ContentType="application/vnd.openxmlformats-officedocument.presentationml.slide+xml"/>
  <Override PartName="/ppt/notesSlides/notesSlide49.xml" ContentType="application/vnd.openxmlformats-officedocument.presentationml.notesSlide+xml"/>
  <Override PartName="/ppt/notesSlides/notesSlide96.xml" ContentType="application/vnd.openxmlformats-officedocument.presentationml.notesSlide+xml"/>
  <Override PartName="/ppt/notesSlides/notesSlide130.xml" ContentType="application/vnd.openxmlformats-officedocument.presentationml.notesSlide+xml"/>
  <Override PartName="/ppt/notesSlides/notesSlide27.xml" ContentType="application/vnd.openxmlformats-officedocument.presentationml.notesSlide+xml"/>
  <Override PartName="/ppt/notesSlides/notesSlide74.xml" ContentType="application/vnd.openxmlformats-officedocument.presentationml.notesSlide+xml"/>
  <Override PartName="/ppt/slides/slide14.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69.xml" ContentType="application/vnd.openxmlformats-officedocument.presentationml.slide+xml"/>
  <Override PartName="/ppt/tableStyles.xml" ContentType="application/vnd.openxmlformats-officedocument.presentationml.tableStyles+xml"/>
  <Override PartName="/ppt/notesSlides/notesSlide52.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68" r:id="rId1"/>
  </p:sldMasterIdLst>
  <p:notesMasterIdLst>
    <p:notesMasterId r:id="rId19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78F1BF45-289E-4F12-8846-A90AFDA71FF4}">
  <a:tblStyle styleId="{78F1BF45-289E-4F12-8846-A90AFDA71FF4}"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5BAD9B0E-344F-4FAE-88BD-87A564A4EB87}"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2" d="100"/>
          <a:sy n="72" d="100"/>
        </p:scale>
        <p:origin x="-1104"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91"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93"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0"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AR"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200" b="0" i="0" u="none" strike="noStrike" cap="none">
                <a:solidFill>
                  <a:schemeClr val="dk1"/>
                </a:solidFill>
                <a:latin typeface="Calibri"/>
                <a:ea typeface="Calibri"/>
                <a:cs typeface="Calibri"/>
                <a:sym typeface="Calibri"/>
              </a:rPr>
              <a:t>[PLACEHOLDER TEXT]</a:t>
            </a:r>
            <a:endParaRPr sz="1200" b="0" i="0" u="none" strike="noStrike" cap="none">
              <a:solidFill>
                <a:schemeClr val="dk1"/>
              </a:solidFill>
              <a:latin typeface="Calibri"/>
              <a:ea typeface="Calibri"/>
              <a:cs typeface="Calibri"/>
              <a:sym typeface="Calibri"/>
            </a:endParaRPr>
          </a:p>
        </p:txBody>
      </p:sp>
      <p:sp>
        <p:nvSpPr>
          <p:cNvPr id="179" name="Google Shape;179;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AR"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0</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2" name="Google Shape;262;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200" b="0" i="0" u="none" strike="noStrike" cap="none">
                <a:solidFill>
                  <a:schemeClr val="dk1"/>
                </a:solidFill>
                <a:latin typeface="Calibri"/>
                <a:ea typeface="Calibri"/>
                <a:cs typeface="Calibri"/>
                <a:sym typeface="Calibri"/>
              </a:rPr>
              <a:t>[PLACEHOLDER TEXT]</a:t>
            </a:r>
            <a:endParaRPr sz="1200" b="0" i="0" u="none" strike="noStrike" cap="none">
              <a:solidFill>
                <a:schemeClr val="dk1"/>
              </a:solidFill>
              <a:latin typeface="Calibri"/>
              <a:ea typeface="Calibri"/>
              <a:cs typeface="Calibri"/>
              <a:sym typeface="Calibri"/>
            </a:endParaRPr>
          </a:p>
        </p:txBody>
      </p:sp>
      <p:sp>
        <p:nvSpPr>
          <p:cNvPr id="263" name="Google Shape;263;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AR" sz="1200">
                <a:solidFill>
                  <a:schemeClr val="dk1"/>
                </a:solidFill>
                <a:latin typeface="Calibri"/>
                <a:ea typeface="Calibri"/>
                <a:cs typeface="Calibri"/>
                <a:sym typeface="Calibri"/>
              </a:rPr>
              <a:pPr marL="0" marR="0" lvl="0" indent="0" algn="r" rtl="0">
                <a:spcBef>
                  <a:spcPts val="0"/>
                </a:spcBef>
                <a:spcAft>
                  <a:spcPts val="0"/>
                </a:spcAft>
                <a:buNone/>
              </a:pPr>
              <a:t>9</a:t>
            </a:fld>
            <a:endParaRPr sz="1200">
              <a:solidFill>
                <a:schemeClr val="dk1"/>
              </a:solidFill>
              <a:latin typeface="Calibri"/>
              <a:ea typeface="Calibri"/>
              <a:cs typeface="Calibri"/>
              <a:sym typeface="Calibri"/>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p:cNvGrpSpPr/>
        <p:nvPr/>
      </p:nvGrpSpPr>
      <p:grpSpPr>
        <a:xfrm>
          <a:off x="0" y="0"/>
          <a:ext cx="0" cy="0"/>
          <a:chOff x="0" y="0"/>
          <a:chExt cx="0" cy="0"/>
        </a:xfrm>
      </p:grpSpPr>
      <p:sp>
        <p:nvSpPr>
          <p:cNvPr id="1264" name="Google Shape;1264;p104:notes"/>
          <p:cNvSpPr txBox="1">
            <a:spLocks noGrp="1"/>
          </p:cNvSpPr>
          <p:nvPr>
            <p:ph type="body" idx="1"/>
          </p:nvPr>
        </p:nvSpPr>
        <p:spPr>
          <a:xfrm>
            <a:off x="731500" y="4560550"/>
            <a:ext cx="5852149" cy="4320525"/>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265" name="Google Shape;1265;p10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5"/>
        <p:cNvGrpSpPr/>
        <p:nvPr/>
      </p:nvGrpSpPr>
      <p:grpSpPr>
        <a:xfrm>
          <a:off x="0" y="0"/>
          <a:ext cx="0" cy="0"/>
          <a:chOff x="0" y="0"/>
          <a:chExt cx="0" cy="0"/>
        </a:xfrm>
      </p:grpSpPr>
      <p:sp>
        <p:nvSpPr>
          <p:cNvPr id="1276" name="Google Shape;1276;p105:notes"/>
          <p:cNvSpPr txBox="1">
            <a:spLocks noGrp="1"/>
          </p:cNvSpPr>
          <p:nvPr>
            <p:ph type="body" idx="1"/>
          </p:nvPr>
        </p:nvSpPr>
        <p:spPr>
          <a:xfrm>
            <a:off x="731500" y="4560550"/>
            <a:ext cx="5852149" cy="4320525"/>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277" name="Google Shape;1277;p10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8"/>
        <p:cNvGrpSpPr/>
        <p:nvPr/>
      </p:nvGrpSpPr>
      <p:grpSpPr>
        <a:xfrm>
          <a:off x="0" y="0"/>
          <a:ext cx="0" cy="0"/>
          <a:chOff x="0" y="0"/>
          <a:chExt cx="0" cy="0"/>
        </a:xfrm>
      </p:grpSpPr>
      <p:sp>
        <p:nvSpPr>
          <p:cNvPr id="1289" name="Google Shape;1289;p106:notes"/>
          <p:cNvSpPr txBox="1">
            <a:spLocks noGrp="1"/>
          </p:cNvSpPr>
          <p:nvPr>
            <p:ph type="body" idx="1"/>
          </p:nvPr>
        </p:nvSpPr>
        <p:spPr>
          <a:xfrm>
            <a:off x="731500" y="4560550"/>
            <a:ext cx="5852149" cy="4320525"/>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290" name="Google Shape;1290;p10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2"/>
        <p:cNvGrpSpPr/>
        <p:nvPr/>
      </p:nvGrpSpPr>
      <p:grpSpPr>
        <a:xfrm>
          <a:off x="0" y="0"/>
          <a:ext cx="0" cy="0"/>
          <a:chOff x="0" y="0"/>
          <a:chExt cx="0" cy="0"/>
        </a:xfrm>
      </p:grpSpPr>
      <p:sp>
        <p:nvSpPr>
          <p:cNvPr id="1303" name="Google Shape;1303;p107:notes"/>
          <p:cNvSpPr txBox="1">
            <a:spLocks noGrp="1"/>
          </p:cNvSpPr>
          <p:nvPr>
            <p:ph type="body" idx="1"/>
          </p:nvPr>
        </p:nvSpPr>
        <p:spPr>
          <a:xfrm>
            <a:off x="731500" y="4560550"/>
            <a:ext cx="5852149" cy="4320525"/>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304" name="Google Shape;1304;p10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0"/>
        <p:cNvGrpSpPr/>
        <p:nvPr/>
      </p:nvGrpSpPr>
      <p:grpSpPr>
        <a:xfrm>
          <a:off x="0" y="0"/>
          <a:ext cx="0" cy="0"/>
          <a:chOff x="0" y="0"/>
          <a:chExt cx="0" cy="0"/>
        </a:xfrm>
      </p:grpSpPr>
      <p:sp>
        <p:nvSpPr>
          <p:cNvPr id="1311" name="Google Shape;1311;p108:notes"/>
          <p:cNvSpPr txBox="1">
            <a:spLocks noGrp="1"/>
          </p:cNvSpPr>
          <p:nvPr>
            <p:ph type="body" idx="1"/>
          </p:nvPr>
        </p:nvSpPr>
        <p:spPr>
          <a:xfrm>
            <a:off x="731500" y="4560550"/>
            <a:ext cx="5852149" cy="4320525"/>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312" name="Google Shape;1312;p10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5"/>
        <p:cNvGrpSpPr/>
        <p:nvPr/>
      </p:nvGrpSpPr>
      <p:grpSpPr>
        <a:xfrm>
          <a:off x="0" y="0"/>
          <a:ext cx="0" cy="0"/>
          <a:chOff x="0" y="0"/>
          <a:chExt cx="0" cy="0"/>
        </a:xfrm>
      </p:grpSpPr>
      <p:sp>
        <p:nvSpPr>
          <p:cNvPr id="1326" name="Google Shape;1326;p109:notes"/>
          <p:cNvSpPr txBox="1">
            <a:spLocks noGrp="1"/>
          </p:cNvSpPr>
          <p:nvPr>
            <p:ph type="body" idx="1"/>
          </p:nvPr>
        </p:nvSpPr>
        <p:spPr>
          <a:xfrm>
            <a:off x="731500" y="4560550"/>
            <a:ext cx="5852149" cy="4320525"/>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327" name="Google Shape;1327;p10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0"/>
        <p:cNvGrpSpPr/>
        <p:nvPr/>
      </p:nvGrpSpPr>
      <p:grpSpPr>
        <a:xfrm>
          <a:off x="0" y="0"/>
          <a:ext cx="0" cy="0"/>
          <a:chOff x="0" y="0"/>
          <a:chExt cx="0" cy="0"/>
        </a:xfrm>
      </p:grpSpPr>
      <p:sp>
        <p:nvSpPr>
          <p:cNvPr id="1341" name="Google Shape;1341;p110:notes"/>
          <p:cNvSpPr txBox="1">
            <a:spLocks noGrp="1"/>
          </p:cNvSpPr>
          <p:nvPr>
            <p:ph type="body" idx="1"/>
          </p:nvPr>
        </p:nvSpPr>
        <p:spPr>
          <a:xfrm>
            <a:off x="731500" y="4560550"/>
            <a:ext cx="5852149" cy="4320525"/>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342" name="Google Shape;1342;p11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6"/>
        <p:cNvGrpSpPr/>
        <p:nvPr/>
      </p:nvGrpSpPr>
      <p:grpSpPr>
        <a:xfrm>
          <a:off x="0" y="0"/>
          <a:ext cx="0" cy="0"/>
          <a:chOff x="0" y="0"/>
          <a:chExt cx="0" cy="0"/>
        </a:xfrm>
      </p:grpSpPr>
      <p:sp>
        <p:nvSpPr>
          <p:cNvPr id="1357" name="Google Shape;1357;p111:notes"/>
          <p:cNvSpPr txBox="1">
            <a:spLocks noGrp="1"/>
          </p:cNvSpPr>
          <p:nvPr>
            <p:ph type="body" idx="1"/>
          </p:nvPr>
        </p:nvSpPr>
        <p:spPr>
          <a:xfrm>
            <a:off x="731500" y="4560550"/>
            <a:ext cx="5852149" cy="4320525"/>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358" name="Google Shape;1358;p11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7"/>
        <p:cNvGrpSpPr/>
        <p:nvPr/>
      </p:nvGrpSpPr>
      <p:grpSpPr>
        <a:xfrm>
          <a:off x="0" y="0"/>
          <a:ext cx="0" cy="0"/>
          <a:chOff x="0" y="0"/>
          <a:chExt cx="0" cy="0"/>
        </a:xfrm>
      </p:grpSpPr>
      <p:sp>
        <p:nvSpPr>
          <p:cNvPr id="1368" name="Google Shape;1368;p112:notes"/>
          <p:cNvSpPr txBox="1">
            <a:spLocks noGrp="1"/>
          </p:cNvSpPr>
          <p:nvPr>
            <p:ph type="body" idx="1"/>
          </p:nvPr>
        </p:nvSpPr>
        <p:spPr>
          <a:xfrm>
            <a:off x="731500" y="4560550"/>
            <a:ext cx="5852149" cy="4320525"/>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369" name="Google Shape;1369;p11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0"/>
        <p:cNvGrpSpPr/>
        <p:nvPr/>
      </p:nvGrpSpPr>
      <p:grpSpPr>
        <a:xfrm>
          <a:off x="0" y="0"/>
          <a:ext cx="0" cy="0"/>
          <a:chOff x="0" y="0"/>
          <a:chExt cx="0" cy="0"/>
        </a:xfrm>
      </p:grpSpPr>
      <p:sp>
        <p:nvSpPr>
          <p:cNvPr id="1381" name="Google Shape;1381;p113:notes"/>
          <p:cNvSpPr txBox="1">
            <a:spLocks noGrp="1"/>
          </p:cNvSpPr>
          <p:nvPr>
            <p:ph type="body" idx="1"/>
          </p:nvPr>
        </p:nvSpPr>
        <p:spPr>
          <a:xfrm>
            <a:off x="731500" y="4560550"/>
            <a:ext cx="5852149" cy="4320525"/>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382" name="Google Shape;1382;p11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1" name="Google Shape;271;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200" b="0" i="0" u="none" strike="noStrike" cap="none">
                <a:solidFill>
                  <a:schemeClr val="dk1"/>
                </a:solidFill>
                <a:latin typeface="Calibri"/>
                <a:ea typeface="Calibri"/>
                <a:cs typeface="Calibri"/>
                <a:sym typeface="Calibri"/>
              </a:rPr>
              <a:t>[PLACEHOLDER TEXT]</a:t>
            </a:r>
            <a:endParaRPr sz="1200" b="0" i="0" u="none" strike="noStrike" cap="none">
              <a:solidFill>
                <a:schemeClr val="dk1"/>
              </a:solidFill>
              <a:latin typeface="Calibri"/>
              <a:ea typeface="Calibri"/>
              <a:cs typeface="Calibri"/>
              <a:sym typeface="Calibri"/>
            </a:endParaRPr>
          </a:p>
        </p:txBody>
      </p:sp>
      <p:sp>
        <p:nvSpPr>
          <p:cNvPr id="272" name="Google Shape;272;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AR" sz="1200">
                <a:solidFill>
                  <a:schemeClr val="dk1"/>
                </a:solidFill>
                <a:latin typeface="Calibri"/>
                <a:ea typeface="Calibri"/>
                <a:cs typeface="Calibri"/>
                <a:sym typeface="Calibri"/>
              </a:rPr>
              <a:pPr marL="0" marR="0" lvl="0" indent="0" algn="r" rtl="0">
                <a:spcBef>
                  <a:spcPts val="0"/>
                </a:spcBef>
                <a:spcAft>
                  <a:spcPts val="0"/>
                </a:spcAft>
                <a:buNone/>
              </a:pPr>
              <a:t>10</a:t>
            </a:fld>
            <a:endParaRPr sz="1200">
              <a:solidFill>
                <a:schemeClr val="dk1"/>
              </a:solidFill>
              <a:latin typeface="Calibri"/>
              <a:ea typeface="Calibri"/>
              <a:cs typeface="Calibri"/>
              <a:sym typeface="Calibri"/>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0"/>
        <p:cNvGrpSpPr/>
        <p:nvPr/>
      </p:nvGrpSpPr>
      <p:grpSpPr>
        <a:xfrm>
          <a:off x="0" y="0"/>
          <a:ext cx="0" cy="0"/>
          <a:chOff x="0" y="0"/>
          <a:chExt cx="0" cy="0"/>
        </a:xfrm>
      </p:grpSpPr>
      <p:sp>
        <p:nvSpPr>
          <p:cNvPr id="1391" name="Google Shape;1391;p114:notes"/>
          <p:cNvSpPr txBox="1">
            <a:spLocks noGrp="1"/>
          </p:cNvSpPr>
          <p:nvPr>
            <p:ph type="body" idx="1"/>
          </p:nvPr>
        </p:nvSpPr>
        <p:spPr>
          <a:xfrm>
            <a:off x="731500" y="4560550"/>
            <a:ext cx="5852149" cy="4320525"/>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392" name="Google Shape;1392;p11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1"/>
        <p:cNvGrpSpPr/>
        <p:nvPr/>
      </p:nvGrpSpPr>
      <p:grpSpPr>
        <a:xfrm>
          <a:off x="0" y="0"/>
          <a:ext cx="0" cy="0"/>
          <a:chOff x="0" y="0"/>
          <a:chExt cx="0" cy="0"/>
        </a:xfrm>
      </p:grpSpPr>
      <p:sp>
        <p:nvSpPr>
          <p:cNvPr id="1402" name="Google Shape;1402;p115:notes"/>
          <p:cNvSpPr txBox="1">
            <a:spLocks noGrp="1"/>
          </p:cNvSpPr>
          <p:nvPr>
            <p:ph type="body" idx="1"/>
          </p:nvPr>
        </p:nvSpPr>
        <p:spPr>
          <a:xfrm>
            <a:off x="731500" y="4560550"/>
            <a:ext cx="5852149" cy="4320525"/>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403" name="Google Shape;1403;p11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6"/>
        <p:cNvGrpSpPr/>
        <p:nvPr/>
      </p:nvGrpSpPr>
      <p:grpSpPr>
        <a:xfrm>
          <a:off x="0" y="0"/>
          <a:ext cx="0" cy="0"/>
          <a:chOff x="0" y="0"/>
          <a:chExt cx="0" cy="0"/>
        </a:xfrm>
      </p:grpSpPr>
      <p:sp>
        <p:nvSpPr>
          <p:cNvPr id="1417" name="Google Shape;1417;p116:notes"/>
          <p:cNvSpPr txBox="1">
            <a:spLocks noGrp="1"/>
          </p:cNvSpPr>
          <p:nvPr>
            <p:ph type="body" idx="1"/>
          </p:nvPr>
        </p:nvSpPr>
        <p:spPr>
          <a:xfrm>
            <a:off x="731500" y="4560550"/>
            <a:ext cx="5852149" cy="4320525"/>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418" name="Google Shape;1418;p11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7"/>
        <p:cNvGrpSpPr/>
        <p:nvPr/>
      </p:nvGrpSpPr>
      <p:grpSpPr>
        <a:xfrm>
          <a:off x="0" y="0"/>
          <a:ext cx="0" cy="0"/>
          <a:chOff x="0" y="0"/>
          <a:chExt cx="0" cy="0"/>
        </a:xfrm>
      </p:grpSpPr>
      <p:sp>
        <p:nvSpPr>
          <p:cNvPr id="1428" name="Google Shape;1428;p117:notes"/>
          <p:cNvSpPr txBox="1">
            <a:spLocks noGrp="1"/>
          </p:cNvSpPr>
          <p:nvPr>
            <p:ph type="body" idx="1"/>
          </p:nvPr>
        </p:nvSpPr>
        <p:spPr>
          <a:xfrm>
            <a:off x="731500" y="4560550"/>
            <a:ext cx="5852149" cy="4320525"/>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429" name="Google Shape;1429;p11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0"/>
        <p:cNvGrpSpPr/>
        <p:nvPr/>
      </p:nvGrpSpPr>
      <p:grpSpPr>
        <a:xfrm>
          <a:off x="0" y="0"/>
          <a:ext cx="0" cy="0"/>
          <a:chOff x="0" y="0"/>
          <a:chExt cx="0" cy="0"/>
        </a:xfrm>
      </p:grpSpPr>
      <p:sp>
        <p:nvSpPr>
          <p:cNvPr id="1441" name="Google Shape;1441;p118:notes"/>
          <p:cNvSpPr txBox="1">
            <a:spLocks noGrp="1"/>
          </p:cNvSpPr>
          <p:nvPr>
            <p:ph type="body" idx="1"/>
          </p:nvPr>
        </p:nvSpPr>
        <p:spPr>
          <a:xfrm>
            <a:off x="731500" y="4560550"/>
            <a:ext cx="5852149" cy="4320525"/>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442" name="Google Shape;1442;p11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8"/>
        <p:cNvGrpSpPr/>
        <p:nvPr/>
      </p:nvGrpSpPr>
      <p:grpSpPr>
        <a:xfrm>
          <a:off x="0" y="0"/>
          <a:ext cx="0" cy="0"/>
          <a:chOff x="0" y="0"/>
          <a:chExt cx="0" cy="0"/>
        </a:xfrm>
      </p:grpSpPr>
      <p:sp>
        <p:nvSpPr>
          <p:cNvPr id="1449" name="Google Shape;1449;p119:notes"/>
          <p:cNvSpPr txBox="1">
            <a:spLocks noGrp="1"/>
          </p:cNvSpPr>
          <p:nvPr>
            <p:ph type="body" idx="1"/>
          </p:nvPr>
        </p:nvSpPr>
        <p:spPr>
          <a:xfrm>
            <a:off x="731500" y="4560550"/>
            <a:ext cx="5852149" cy="4320525"/>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450" name="Google Shape;1450;p11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6"/>
        <p:cNvGrpSpPr/>
        <p:nvPr/>
      </p:nvGrpSpPr>
      <p:grpSpPr>
        <a:xfrm>
          <a:off x="0" y="0"/>
          <a:ext cx="0" cy="0"/>
          <a:chOff x="0" y="0"/>
          <a:chExt cx="0" cy="0"/>
        </a:xfrm>
      </p:grpSpPr>
      <p:sp>
        <p:nvSpPr>
          <p:cNvPr id="1457" name="Google Shape;1457;p120:notes"/>
          <p:cNvSpPr txBox="1">
            <a:spLocks noGrp="1"/>
          </p:cNvSpPr>
          <p:nvPr>
            <p:ph type="body" idx="1"/>
          </p:nvPr>
        </p:nvSpPr>
        <p:spPr>
          <a:xfrm>
            <a:off x="731500" y="4560550"/>
            <a:ext cx="5852149" cy="4320525"/>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458" name="Google Shape;1458;p12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4"/>
        <p:cNvGrpSpPr/>
        <p:nvPr/>
      </p:nvGrpSpPr>
      <p:grpSpPr>
        <a:xfrm>
          <a:off x="0" y="0"/>
          <a:ext cx="0" cy="0"/>
          <a:chOff x="0" y="0"/>
          <a:chExt cx="0" cy="0"/>
        </a:xfrm>
      </p:grpSpPr>
      <p:sp>
        <p:nvSpPr>
          <p:cNvPr id="1465" name="Google Shape;1465;p121:notes"/>
          <p:cNvSpPr txBox="1">
            <a:spLocks noGrp="1"/>
          </p:cNvSpPr>
          <p:nvPr>
            <p:ph type="body" idx="1"/>
          </p:nvPr>
        </p:nvSpPr>
        <p:spPr>
          <a:xfrm>
            <a:off x="731500" y="4560550"/>
            <a:ext cx="5852149" cy="4320525"/>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466" name="Google Shape;1466;p12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5"/>
        <p:cNvGrpSpPr/>
        <p:nvPr/>
      </p:nvGrpSpPr>
      <p:grpSpPr>
        <a:xfrm>
          <a:off x="0" y="0"/>
          <a:ext cx="0" cy="0"/>
          <a:chOff x="0" y="0"/>
          <a:chExt cx="0" cy="0"/>
        </a:xfrm>
      </p:grpSpPr>
      <p:sp>
        <p:nvSpPr>
          <p:cNvPr id="1476" name="Google Shape;1476;p122:notes"/>
          <p:cNvSpPr txBox="1">
            <a:spLocks noGrp="1"/>
          </p:cNvSpPr>
          <p:nvPr>
            <p:ph type="body" idx="1"/>
          </p:nvPr>
        </p:nvSpPr>
        <p:spPr>
          <a:xfrm>
            <a:off x="731500" y="4560550"/>
            <a:ext cx="5852149" cy="4320525"/>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477" name="Google Shape;1477;p12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p123:notes"/>
          <p:cNvSpPr txBox="1">
            <a:spLocks noGrp="1"/>
          </p:cNvSpPr>
          <p:nvPr>
            <p:ph type="body" idx="1"/>
          </p:nvPr>
        </p:nvSpPr>
        <p:spPr>
          <a:xfrm>
            <a:off x="731500" y="4560550"/>
            <a:ext cx="5852149" cy="4320525"/>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491" name="Google Shape;1491;p12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0" name="Google Shape;290;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200" b="0" i="0" u="none" strike="noStrike" cap="none">
                <a:solidFill>
                  <a:schemeClr val="dk1"/>
                </a:solidFill>
                <a:latin typeface="Calibri"/>
                <a:ea typeface="Calibri"/>
                <a:cs typeface="Calibri"/>
                <a:sym typeface="Calibri"/>
              </a:rPr>
              <a:t>[PLACEHOLDER TEXT]</a:t>
            </a:r>
            <a:endParaRPr sz="1200" b="0" i="0" u="none" strike="noStrike" cap="none">
              <a:solidFill>
                <a:schemeClr val="dk1"/>
              </a:solidFill>
              <a:latin typeface="Calibri"/>
              <a:ea typeface="Calibri"/>
              <a:cs typeface="Calibri"/>
              <a:sym typeface="Calibri"/>
            </a:endParaRPr>
          </a:p>
        </p:txBody>
      </p:sp>
      <p:sp>
        <p:nvSpPr>
          <p:cNvPr id="291" name="Google Shape;291;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AR" sz="1200">
                <a:solidFill>
                  <a:schemeClr val="dk1"/>
                </a:solidFill>
                <a:latin typeface="Calibri"/>
                <a:ea typeface="Calibri"/>
                <a:cs typeface="Calibri"/>
                <a:sym typeface="Calibri"/>
              </a:rPr>
              <a:pPr marL="0" marR="0" lvl="0" indent="0" algn="r" rtl="0">
                <a:spcBef>
                  <a:spcPts val="0"/>
                </a:spcBef>
                <a:spcAft>
                  <a:spcPts val="0"/>
                </a:spcAft>
                <a:buNone/>
              </a:pPr>
              <a:t>11</a:t>
            </a:fld>
            <a:endParaRPr sz="1200">
              <a:solidFill>
                <a:schemeClr val="dk1"/>
              </a:solidFill>
              <a:latin typeface="Calibri"/>
              <a:ea typeface="Calibri"/>
              <a:cs typeface="Calibri"/>
              <a:sym typeface="Calibri"/>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9"/>
        <p:cNvGrpSpPr/>
        <p:nvPr/>
      </p:nvGrpSpPr>
      <p:grpSpPr>
        <a:xfrm>
          <a:off x="0" y="0"/>
          <a:ext cx="0" cy="0"/>
          <a:chOff x="0" y="0"/>
          <a:chExt cx="0" cy="0"/>
        </a:xfrm>
      </p:grpSpPr>
      <p:sp>
        <p:nvSpPr>
          <p:cNvPr id="1500" name="Google Shape;1500;p124:notes"/>
          <p:cNvSpPr txBox="1">
            <a:spLocks noGrp="1"/>
          </p:cNvSpPr>
          <p:nvPr>
            <p:ph type="body" idx="1"/>
          </p:nvPr>
        </p:nvSpPr>
        <p:spPr>
          <a:xfrm>
            <a:off x="731500" y="4560550"/>
            <a:ext cx="5852149" cy="4320525"/>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501" name="Google Shape;1501;p12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1"/>
        <p:cNvGrpSpPr/>
        <p:nvPr/>
      </p:nvGrpSpPr>
      <p:grpSpPr>
        <a:xfrm>
          <a:off x="0" y="0"/>
          <a:ext cx="0" cy="0"/>
          <a:chOff x="0" y="0"/>
          <a:chExt cx="0" cy="0"/>
        </a:xfrm>
      </p:grpSpPr>
      <p:sp>
        <p:nvSpPr>
          <p:cNvPr id="1512" name="Google Shape;1512;p125:notes"/>
          <p:cNvSpPr txBox="1">
            <a:spLocks noGrp="1"/>
          </p:cNvSpPr>
          <p:nvPr>
            <p:ph type="body" idx="1"/>
          </p:nvPr>
        </p:nvSpPr>
        <p:spPr>
          <a:xfrm>
            <a:off x="731500" y="4560550"/>
            <a:ext cx="5852149" cy="4320525"/>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513" name="Google Shape;1513;p12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5"/>
        <p:cNvGrpSpPr/>
        <p:nvPr/>
      </p:nvGrpSpPr>
      <p:grpSpPr>
        <a:xfrm>
          <a:off x="0" y="0"/>
          <a:ext cx="0" cy="0"/>
          <a:chOff x="0" y="0"/>
          <a:chExt cx="0" cy="0"/>
        </a:xfrm>
      </p:grpSpPr>
      <p:sp>
        <p:nvSpPr>
          <p:cNvPr id="1526" name="Google Shape;1526;p126:notes"/>
          <p:cNvSpPr txBox="1">
            <a:spLocks noGrp="1"/>
          </p:cNvSpPr>
          <p:nvPr>
            <p:ph type="body" idx="1"/>
          </p:nvPr>
        </p:nvSpPr>
        <p:spPr>
          <a:xfrm>
            <a:off x="731500" y="4560550"/>
            <a:ext cx="5852149" cy="4320525"/>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527" name="Google Shape;1527;p12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3"/>
        <p:cNvGrpSpPr/>
        <p:nvPr/>
      </p:nvGrpSpPr>
      <p:grpSpPr>
        <a:xfrm>
          <a:off x="0" y="0"/>
          <a:ext cx="0" cy="0"/>
          <a:chOff x="0" y="0"/>
          <a:chExt cx="0" cy="0"/>
        </a:xfrm>
      </p:grpSpPr>
      <p:sp>
        <p:nvSpPr>
          <p:cNvPr id="1534" name="Google Shape;1534;p127:notes"/>
          <p:cNvSpPr txBox="1">
            <a:spLocks noGrp="1"/>
          </p:cNvSpPr>
          <p:nvPr>
            <p:ph type="body" idx="1"/>
          </p:nvPr>
        </p:nvSpPr>
        <p:spPr>
          <a:xfrm>
            <a:off x="731500" y="4560550"/>
            <a:ext cx="5852149" cy="4320525"/>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535" name="Google Shape;1535;p12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7"/>
        <p:cNvGrpSpPr/>
        <p:nvPr/>
      </p:nvGrpSpPr>
      <p:grpSpPr>
        <a:xfrm>
          <a:off x="0" y="0"/>
          <a:ext cx="0" cy="0"/>
          <a:chOff x="0" y="0"/>
          <a:chExt cx="0" cy="0"/>
        </a:xfrm>
      </p:grpSpPr>
      <p:sp>
        <p:nvSpPr>
          <p:cNvPr id="1548" name="Google Shape;1548;p128:notes"/>
          <p:cNvSpPr txBox="1">
            <a:spLocks noGrp="1"/>
          </p:cNvSpPr>
          <p:nvPr>
            <p:ph type="body" idx="1"/>
          </p:nvPr>
        </p:nvSpPr>
        <p:spPr>
          <a:xfrm>
            <a:off x="731500" y="4560550"/>
            <a:ext cx="5852149" cy="4320525"/>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549" name="Google Shape;1549;p12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6"/>
        <p:cNvGrpSpPr/>
        <p:nvPr/>
      </p:nvGrpSpPr>
      <p:grpSpPr>
        <a:xfrm>
          <a:off x="0" y="0"/>
          <a:ext cx="0" cy="0"/>
          <a:chOff x="0" y="0"/>
          <a:chExt cx="0" cy="0"/>
        </a:xfrm>
      </p:grpSpPr>
      <p:sp>
        <p:nvSpPr>
          <p:cNvPr id="1557" name="Google Shape;1557;p129:notes"/>
          <p:cNvSpPr txBox="1">
            <a:spLocks noGrp="1"/>
          </p:cNvSpPr>
          <p:nvPr>
            <p:ph type="body" idx="1"/>
          </p:nvPr>
        </p:nvSpPr>
        <p:spPr>
          <a:xfrm>
            <a:off x="731500" y="4560550"/>
            <a:ext cx="5852149" cy="4320525"/>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558" name="Google Shape;1558;p12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5"/>
        <p:cNvGrpSpPr/>
        <p:nvPr/>
      </p:nvGrpSpPr>
      <p:grpSpPr>
        <a:xfrm>
          <a:off x="0" y="0"/>
          <a:ext cx="0" cy="0"/>
          <a:chOff x="0" y="0"/>
          <a:chExt cx="0" cy="0"/>
        </a:xfrm>
      </p:grpSpPr>
      <p:sp>
        <p:nvSpPr>
          <p:cNvPr id="1566" name="Google Shape;1566;p130:notes"/>
          <p:cNvSpPr txBox="1">
            <a:spLocks noGrp="1"/>
          </p:cNvSpPr>
          <p:nvPr>
            <p:ph type="body" idx="1"/>
          </p:nvPr>
        </p:nvSpPr>
        <p:spPr>
          <a:xfrm>
            <a:off x="731500" y="4560550"/>
            <a:ext cx="5852149" cy="4320525"/>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567" name="Google Shape;1567;p13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4"/>
        <p:cNvGrpSpPr/>
        <p:nvPr/>
      </p:nvGrpSpPr>
      <p:grpSpPr>
        <a:xfrm>
          <a:off x="0" y="0"/>
          <a:ext cx="0" cy="0"/>
          <a:chOff x="0" y="0"/>
          <a:chExt cx="0" cy="0"/>
        </a:xfrm>
      </p:grpSpPr>
      <p:sp>
        <p:nvSpPr>
          <p:cNvPr id="1575" name="Google Shape;1575;p131:notes"/>
          <p:cNvSpPr txBox="1">
            <a:spLocks noGrp="1"/>
          </p:cNvSpPr>
          <p:nvPr>
            <p:ph type="body" idx="1"/>
          </p:nvPr>
        </p:nvSpPr>
        <p:spPr>
          <a:xfrm>
            <a:off x="731500" y="4560550"/>
            <a:ext cx="5852149" cy="4320525"/>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576" name="Google Shape;1576;p13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3"/>
        <p:cNvGrpSpPr/>
        <p:nvPr/>
      </p:nvGrpSpPr>
      <p:grpSpPr>
        <a:xfrm>
          <a:off x="0" y="0"/>
          <a:ext cx="0" cy="0"/>
          <a:chOff x="0" y="0"/>
          <a:chExt cx="0" cy="0"/>
        </a:xfrm>
      </p:grpSpPr>
      <p:sp>
        <p:nvSpPr>
          <p:cNvPr id="1584" name="Google Shape;1584;p133: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13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9"/>
        <p:cNvGrpSpPr/>
        <p:nvPr/>
      </p:nvGrpSpPr>
      <p:grpSpPr>
        <a:xfrm>
          <a:off x="0" y="0"/>
          <a:ext cx="0" cy="0"/>
          <a:chOff x="0" y="0"/>
          <a:chExt cx="0" cy="0"/>
        </a:xfrm>
      </p:grpSpPr>
      <p:sp>
        <p:nvSpPr>
          <p:cNvPr id="1590" name="Google Shape;1590;p13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13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9" name="Google Shape;299;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200" b="0" i="0" u="none" strike="noStrike" cap="none">
                <a:solidFill>
                  <a:schemeClr val="dk1"/>
                </a:solidFill>
                <a:latin typeface="Calibri"/>
                <a:ea typeface="Calibri"/>
                <a:cs typeface="Calibri"/>
                <a:sym typeface="Calibri"/>
              </a:rPr>
              <a:t>[PLACEHOLDER TEXT]</a:t>
            </a:r>
            <a:endParaRPr sz="1200" b="0" i="0" u="none" strike="noStrike" cap="none">
              <a:solidFill>
                <a:schemeClr val="dk1"/>
              </a:solidFill>
              <a:latin typeface="Calibri"/>
              <a:ea typeface="Calibri"/>
              <a:cs typeface="Calibri"/>
              <a:sym typeface="Calibri"/>
            </a:endParaRPr>
          </a:p>
        </p:txBody>
      </p:sp>
      <p:sp>
        <p:nvSpPr>
          <p:cNvPr id="300" name="Google Shape;300;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AR" sz="1200">
                <a:solidFill>
                  <a:schemeClr val="dk1"/>
                </a:solidFill>
                <a:latin typeface="Calibri"/>
                <a:ea typeface="Calibri"/>
                <a:cs typeface="Calibri"/>
                <a:sym typeface="Calibri"/>
              </a:rPr>
              <a:pPr marL="0" marR="0" lvl="0" indent="0" algn="r" rtl="0">
                <a:spcBef>
                  <a:spcPts val="0"/>
                </a:spcBef>
                <a:spcAft>
                  <a:spcPts val="0"/>
                </a:spcAft>
                <a:buNone/>
              </a:pPr>
              <a:t>12</a:t>
            </a:fld>
            <a:endParaRPr sz="1200">
              <a:solidFill>
                <a:schemeClr val="dk1"/>
              </a:solidFill>
              <a:latin typeface="Calibri"/>
              <a:ea typeface="Calibri"/>
              <a:cs typeface="Calibri"/>
              <a:sym typeface="Calibri"/>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8"/>
        <p:cNvGrpSpPr/>
        <p:nvPr/>
      </p:nvGrpSpPr>
      <p:grpSpPr>
        <a:xfrm>
          <a:off x="0" y="0"/>
          <a:ext cx="0" cy="0"/>
          <a:chOff x="0" y="0"/>
          <a:chExt cx="0" cy="0"/>
        </a:xfrm>
      </p:grpSpPr>
      <p:sp>
        <p:nvSpPr>
          <p:cNvPr id="1599" name="Google Shape;1599;p136: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13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7"/>
        <p:cNvGrpSpPr/>
        <p:nvPr/>
      </p:nvGrpSpPr>
      <p:grpSpPr>
        <a:xfrm>
          <a:off x="0" y="0"/>
          <a:ext cx="0" cy="0"/>
          <a:chOff x="0" y="0"/>
          <a:chExt cx="0" cy="0"/>
        </a:xfrm>
      </p:grpSpPr>
      <p:sp>
        <p:nvSpPr>
          <p:cNvPr id="1608" name="Google Shape;1608;p137: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13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6"/>
        <p:cNvGrpSpPr/>
        <p:nvPr/>
      </p:nvGrpSpPr>
      <p:grpSpPr>
        <a:xfrm>
          <a:off x="0" y="0"/>
          <a:ext cx="0" cy="0"/>
          <a:chOff x="0" y="0"/>
          <a:chExt cx="0" cy="0"/>
        </a:xfrm>
      </p:grpSpPr>
      <p:sp>
        <p:nvSpPr>
          <p:cNvPr id="1617" name="Google Shape;1617;p138: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13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7"/>
        <p:cNvGrpSpPr/>
        <p:nvPr/>
      </p:nvGrpSpPr>
      <p:grpSpPr>
        <a:xfrm>
          <a:off x="0" y="0"/>
          <a:ext cx="0" cy="0"/>
          <a:chOff x="0" y="0"/>
          <a:chExt cx="0" cy="0"/>
        </a:xfrm>
      </p:grpSpPr>
      <p:sp>
        <p:nvSpPr>
          <p:cNvPr id="1628" name="Google Shape;1628;p139: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13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5"/>
        <p:cNvGrpSpPr/>
        <p:nvPr/>
      </p:nvGrpSpPr>
      <p:grpSpPr>
        <a:xfrm>
          <a:off x="0" y="0"/>
          <a:ext cx="0" cy="0"/>
          <a:chOff x="0" y="0"/>
          <a:chExt cx="0" cy="0"/>
        </a:xfrm>
      </p:grpSpPr>
      <p:sp>
        <p:nvSpPr>
          <p:cNvPr id="1636" name="Google Shape;1636;p14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7" name="Google Shape;1637;p14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638" name="Google Shape;1638;p14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AR" sz="1200">
                <a:solidFill>
                  <a:schemeClr val="dk1"/>
                </a:solidFill>
                <a:latin typeface="Calibri"/>
                <a:ea typeface="Calibri"/>
                <a:cs typeface="Calibri"/>
                <a:sym typeface="Calibri"/>
              </a:rPr>
              <a:pPr marL="0" marR="0" lvl="0" indent="0" algn="r" rtl="0">
                <a:spcBef>
                  <a:spcPts val="0"/>
                </a:spcBef>
                <a:spcAft>
                  <a:spcPts val="0"/>
                </a:spcAft>
                <a:buNone/>
              </a:pPr>
              <a:t>133</a:t>
            </a:fld>
            <a:endParaRPr sz="1200">
              <a:solidFill>
                <a:schemeClr val="dk1"/>
              </a:solidFill>
              <a:latin typeface="Calibri"/>
              <a:ea typeface="Calibri"/>
              <a:cs typeface="Calibri"/>
              <a:sym typeface="Calibri"/>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5"/>
        <p:cNvGrpSpPr/>
        <p:nvPr/>
      </p:nvGrpSpPr>
      <p:grpSpPr>
        <a:xfrm>
          <a:off x="0" y="0"/>
          <a:ext cx="0" cy="0"/>
          <a:chOff x="0" y="0"/>
          <a:chExt cx="0" cy="0"/>
        </a:xfrm>
      </p:grpSpPr>
      <p:sp>
        <p:nvSpPr>
          <p:cNvPr id="1646" name="Google Shape;1646;p14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47" name="Google Shape;1647;p14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648" name="Google Shape;1648;p14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AR" sz="1200">
                <a:solidFill>
                  <a:schemeClr val="dk1"/>
                </a:solidFill>
                <a:latin typeface="Calibri"/>
                <a:ea typeface="Calibri"/>
                <a:cs typeface="Calibri"/>
                <a:sym typeface="Calibri"/>
              </a:rPr>
              <a:pPr marL="0" marR="0" lvl="0" indent="0" algn="r" rtl="0">
                <a:spcBef>
                  <a:spcPts val="0"/>
                </a:spcBef>
                <a:spcAft>
                  <a:spcPts val="0"/>
                </a:spcAft>
                <a:buNone/>
              </a:pPr>
              <a:t>134</a:t>
            </a:fld>
            <a:endParaRPr sz="1200">
              <a:solidFill>
                <a:schemeClr val="dk1"/>
              </a:solidFill>
              <a:latin typeface="Calibri"/>
              <a:ea typeface="Calibri"/>
              <a:cs typeface="Calibri"/>
              <a:sym typeface="Calibri"/>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4"/>
        <p:cNvGrpSpPr/>
        <p:nvPr/>
      </p:nvGrpSpPr>
      <p:grpSpPr>
        <a:xfrm>
          <a:off x="0" y="0"/>
          <a:ext cx="0" cy="0"/>
          <a:chOff x="0" y="0"/>
          <a:chExt cx="0" cy="0"/>
        </a:xfrm>
      </p:grpSpPr>
      <p:sp>
        <p:nvSpPr>
          <p:cNvPr id="1655" name="Google Shape;1655;p142: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14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2"/>
        <p:cNvGrpSpPr/>
        <p:nvPr/>
      </p:nvGrpSpPr>
      <p:grpSpPr>
        <a:xfrm>
          <a:off x="0" y="0"/>
          <a:ext cx="0" cy="0"/>
          <a:chOff x="0" y="0"/>
          <a:chExt cx="0" cy="0"/>
        </a:xfrm>
      </p:grpSpPr>
      <p:sp>
        <p:nvSpPr>
          <p:cNvPr id="1663" name="Google Shape;1663;p143: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14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2"/>
        <p:cNvGrpSpPr/>
        <p:nvPr/>
      </p:nvGrpSpPr>
      <p:grpSpPr>
        <a:xfrm>
          <a:off x="0" y="0"/>
          <a:ext cx="0" cy="0"/>
          <a:chOff x="0" y="0"/>
          <a:chExt cx="0" cy="0"/>
        </a:xfrm>
      </p:grpSpPr>
      <p:sp>
        <p:nvSpPr>
          <p:cNvPr id="1673" name="Google Shape;1673;p144: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14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2"/>
        <p:cNvGrpSpPr/>
        <p:nvPr/>
      </p:nvGrpSpPr>
      <p:grpSpPr>
        <a:xfrm>
          <a:off x="0" y="0"/>
          <a:ext cx="0" cy="0"/>
          <a:chOff x="0" y="0"/>
          <a:chExt cx="0" cy="0"/>
        </a:xfrm>
      </p:grpSpPr>
      <p:sp>
        <p:nvSpPr>
          <p:cNvPr id="1683" name="Google Shape;1683;p14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14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8" name="Google Shape;308;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200" b="0" i="0" u="none" strike="noStrike" cap="none">
                <a:solidFill>
                  <a:schemeClr val="dk1"/>
                </a:solidFill>
                <a:latin typeface="Calibri"/>
                <a:ea typeface="Calibri"/>
                <a:cs typeface="Calibri"/>
                <a:sym typeface="Calibri"/>
              </a:rPr>
              <a:t>[PLACEHOLDER TEXT]</a:t>
            </a:r>
            <a:endParaRPr sz="1200" b="0" i="0" u="none" strike="noStrike" cap="none">
              <a:solidFill>
                <a:schemeClr val="dk1"/>
              </a:solidFill>
              <a:latin typeface="Calibri"/>
              <a:ea typeface="Calibri"/>
              <a:cs typeface="Calibri"/>
              <a:sym typeface="Calibri"/>
            </a:endParaRPr>
          </a:p>
        </p:txBody>
      </p:sp>
      <p:sp>
        <p:nvSpPr>
          <p:cNvPr id="309" name="Google Shape;309;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AR" sz="1200">
                <a:solidFill>
                  <a:schemeClr val="dk1"/>
                </a:solidFill>
                <a:latin typeface="Calibri"/>
                <a:ea typeface="Calibri"/>
                <a:cs typeface="Calibri"/>
                <a:sym typeface="Calibri"/>
              </a:rPr>
              <a:pPr marL="0" marR="0" lvl="0" indent="0" algn="r" rtl="0">
                <a:spcBef>
                  <a:spcPts val="0"/>
                </a:spcBef>
                <a:spcAft>
                  <a:spcPts val="0"/>
                </a:spcAft>
                <a:buNone/>
              </a:pPr>
              <a:t>13</a:t>
            </a:fld>
            <a:endParaRPr sz="1200">
              <a:solidFill>
                <a:schemeClr val="dk1"/>
              </a:solidFill>
              <a:latin typeface="Calibri"/>
              <a:ea typeface="Calibri"/>
              <a:cs typeface="Calibri"/>
              <a:sym typeface="Calibri"/>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2"/>
        <p:cNvGrpSpPr/>
        <p:nvPr/>
      </p:nvGrpSpPr>
      <p:grpSpPr>
        <a:xfrm>
          <a:off x="0" y="0"/>
          <a:ext cx="0" cy="0"/>
          <a:chOff x="0" y="0"/>
          <a:chExt cx="0" cy="0"/>
        </a:xfrm>
      </p:grpSpPr>
      <p:sp>
        <p:nvSpPr>
          <p:cNvPr id="1693" name="Google Shape;1693;p146: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14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4"/>
        <p:cNvGrpSpPr/>
        <p:nvPr/>
      </p:nvGrpSpPr>
      <p:grpSpPr>
        <a:xfrm>
          <a:off x="0" y="0"/>
          <a:ext cx="0" cy="0"/>
          <a:chOff x="0" y="0"/>
          <a:chExt cx="0" cy="0"/>
        </a:xfrm>
      </p:grpSpPr>
      <p:sp>
        <p:nvSpPr>
          <p:cNvPr id="1705" name="Google Shape;1705;p14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6" name="Google Shape;1706;p14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707" name="Google Shape;1707;p14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AR" sz="1200">
                <a:solidFill>
                  <a:schemeClr val="dk1"/>
                </a:solidFill>
                <a:latin typeface="Calibri"/>
                <a:ea typeface="Calibri"/>
                <a:cs typeface="Calibri"/>
                <a:sym typeface="Calibri"/>
              </a:rPr>
              <a:pPr marL="0" marR="0" lvl="0" indent="0" algn="r" rtl="0">
                <a:spcBef>
                  <a:spcPts val="0"/>
                </a:spcBef>
                <a:spcAft>
                  <a:spcPts val="0"/>
                </a:spcAft>
                <a:buNone/>
              </a:pPr>
              <a:t>140</a:t>
            </a:fld>
            <a:endParaRPr sz="1200">
              <a:solidFill>
                <a:schemeClr val="dk1"/>
              </a:solidFill>
              <a:latin typeface="Calibri"/>
              <a:ea typeface="Calibri"/>
              <a:cs typeface="Calibri"/>
              <a:sym typeface="Calibri"/>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6"/>
        <p:cNvGrpSpPr/>
        <p:nvPr/>
      </p:nvGrpSpPr>
      <p:grpSpPr>
        <a:xfrm>
          <a:off x="0" y="0"/>
          <a:ext cx="0" cy="0"/>
          <a:chOff x="0" y="0"/>
          <a:chExt cx="0" cy="0"/>
        </a:xfrm>
      </p:grpSpPr>
      <p:sp>
        <p:nvSpPr>
          <p:cNvPr id="1717" name="Google Shape;1717;p14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18" name="Google Shape;1718;p14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719" name="Google Shape;1719;p14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AR" sz="1200">
                <a:solidFill>
                  <a:schemeClr val="dk1"/>
                </a:solidFill>
                <a:latin typeface="Calibri"/>
                <a:ea typeface="Calibri"/>
                <a:cs typeface="Calibri"/>
                <a:sym typeface="Calibri"/>
              </a:rPr>
              <a:pPr marL="0" marR="0" lvl="0" indent="0" algn="r" rtl="0">
                <a:spcBef>
                  <a:spcPts val="0"/>
                </a:spcBef>
                <a:spcAft>
                  <a:spcPts val="0"/>
                </a:spcAft>
                <a:buNone/>
              </a:pPr>
              <a:t>141</a:t>
            </a:fld>
            <a:endParaRPr sz="1200">
              <a:solidFill>
                <a:schemeClr val="dk1"/>
              </a:solidFill>
              <a:latin typeface="Calibri"/>
              <a:ea typeface="Calibri"/>
              <a:cs typeface="Calibri"/>
              <a:sym typeface="Calibri"/>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8"/>
        <p:cNvGrpSpPr/>
        <p:nvPr/>
      </p:nvGrpSpPr>
      <p:grpSpPr>
        <a:xfrm>
          <a:off x="0" y="0"/>
          <a:ext cx="0" cy="0"/>
          <a:chOff x="0" y="0"/>
          <a:chExt cx="0" cy="0"/>
        </a:xfrm>
      </p:grpSpPr>
      <p:sp>
        <p:nvSpPr>
          <p:cNvPr id="1729" name="Google Shape;1729;p14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0" name="Google Shape;1730;p14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731" name="Google Shape;1731;p14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AR" sz="1200">
                <a:solidFill>
                  <a:schemeClr val="dk1"/>
                </a:solidFill>
                <a:latin typeface="Calibri"/>
                <a:ea typeface="Calibri"/>
                <a:cs typeface="Calibri"/>
                <a:sym typeface="Calibri"/>
              </a:rPr>
              <a:pPr marL="0" marR="0" lvl="0" indent="0" algn="r" rtl="0">
                <a:spcBef>
                  <a:spcPts val="0"/>
                </a:spcBef>
                <a:spcAft>
                  <a:spcPts val="0"/>
                </a:spcAft>
                <a:buNone/>
              </a:pPr>
              <a:t>142</a:t>
            </a:fld>
            <a:endParaRPr sz="1200">
              <a:solidFill>
                <a:schemeClr val="dk1"/>
              </a:solidFill>
              <a:latin typeface="Calibri"/>
              <a:ea typeface="Calibri"/>
              <a:cs typeface="Calibri"/>
              <a:sym typeface="Calibri"/>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9"/>
        <p:cNvGrpSpPr/>
        <p:nvPr/>
      </p:nvGrpSpPr>
      <p:grpSpPr>
        <a:xfrm>
          <a:off x="0" y="0"/>
          <a:ext cx="0" cy="0"/>
          <a:chOff x="0" y="0"/>
          <a:chExt cx="0" cy="0"/>
        </a:xfrm>
      </p:grpSpPr>
      <p:sp>
        <p:nvSpPr>
          <p:cNvPr id="1740" name="Google Shape;1740;p150: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15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6"/>
        <p:cNvGrpSpPr/>
        <p:nvPr/>
      </p:nvGrpSpPr>
      <p:grpSpPr>
        <a:xfrm>
          <a:off x="0" y="0"/>
          <a:ext cx="0" cy="0"/>
          <a:chOff x="0" y="0"/>
          <a:chExt cx="0" cy="0"/>
        </a:xfrm>
      </p:grpSpPr>
      <p:sp>
        <p:nvSpPr>
          <p:cNvPr id="1747" name="Google Shape;1747;p151:notes"/>
          <p:cNvSpPr txBox="1">
            <a:spLocks noGrp="1"/>
          </p:cNvSpPr>
          <p:nvPr>
            <p:ph type="body" idx="1"/>
          </p:nvPr>
        </p:nvSpPr>
        <p:spPr>
          <a:xfrm>
            <a:off x="731500" y="4560550"/>
            <a:ext cx="5852149" cy="4320525"/>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748" name="Google Shape;1748;p15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4"/>
        <p:cNvGrpSpPr/>
        <p:nvPr/>
      </p:nvGrpSpPr>
      <p:grpSpPr>
        <a:xfrm>
          <a:off x="0" y="0"/>
          <a:ext cx="0" cy="0"/>
          <a:chOff x="0" y="0"/>
          <a:chExt cx="0" cy="0"/>
        </a:xfrm>
      </p:grpSpPr>
      <p:sp>
        <p:nvSpPr>
          <p:cNvPr id="1755" name="Google Shape;1755;p152:notes"/>
          <p:cNvSpPr txBox="1">
            <a:spLocks noGrp="1"/>
          </p:cNvSpPr>
          <p:nvPr>
            <p:ph type="body" idx="1"/>
          </p:nvPr>
        </p:nvSpPr>
        <p:spPr>
          <a:xfrm>
            <a:off x="731500" y="4560550"/>
            <a:ext cx="5852149" cy="4320525"/>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756" name="Google Shape;1756;p15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2"/>
        <p:cNvGrpSpPr/>
        <p:nvPr/>
      </p:nvGrpSpPr>
      <p:grpSpPr>
        <a:xfrm>
          <a:off x="0" y="0"/>
          <a:ext cx="0" cy="0"/>
          <a:chOff x="0" y="0"/>
          <a:chExt cx="0" cy="0"/>
        </a:xfrm>
      </p:grpSpPr>
      <p:sp>
        <p:nvSpPr>
          <p:cNvPr id="1763" name="Google Shape;1763;p153:notes"/>
          <p:cNvSpPr txBox="1">
            <a:spLocks noGrp="1"/>
          </p:cNvSpPr>
          <p:nvPr>
            <p:ph type="body" idx="1"/>
          </p:nvPr>
        </p:nvSpPr>
        <p:spPr>
          <a:xfrm>
            <a:off x="731500" y="4560550"/>
            <a:ext cx="5852149" cy="4320525"/>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764" name="Google Shape;1764;p15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0"/>
        <p:cNvGrpSpPr/>
        <p:nvPr/>
      </p:nvGrpSpPr>
      <p:grpSpPr>
        <a:xfrm>
          <a:off x="0" y="0"/>
          <a:ext cx="0" cy="0"/>
          <a:chOff x="0" y="0"/>
          <a:chExt cx="0" cy="0"/>
        </a:xfrm>
      </p:grpSpPr>
      <p:sp>
        <p:nvSpPr>
          <p:cNvPr id="1771" name="Google Shape;1771;p154: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15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1"/>
        <p:cNvGrpSpPr/>
        <p:nvPr/>
      </p:nvGrpSpPr>
      <p:grpSpPr>
        <a:xfrm>
          <a:off x="0" y="0"/>
          <a:ext cx="0" cy="0"/>
          <a:chOff x="0" y="0"/>
          <a:chExt cx="0" cy="0"/>
        </a:xfrm>
      </p:grpSpPr>
      <p:sp>
        <p:nvSpPr>
          <p:cNvPr id="1782" name="Google Shape;1782;p15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15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8" name="Google Shape;318;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200" b="0" i="0" u="none" strike="noStrike" cap="none">
                <a:solidFill>
                  <a:schemeClr val="dk1"/>
                </a:solidFill>
                <a:latin typeface="Calibri"/>
                <a:ea typeface="Calibri"/>
                <a:cs typeface="Calibri"/>
                <a:sym typeface="Calibri"/>
              </a:rPr>
              <a:t>[PLACEHOLDER TEXT]</a:t>
            </a:r>
            <a:endParaRPr sz="1200" b="0" i="0" u="none" strike="noStrike" cap="none">
              <a:solidFill>
                <a:schemeClr val="dk1"/>
              </a:solidFill>
              <a:latin typeface="Calibri"/>
              <a:ea typeface="Calibri"/>
              <a:cs typeface="Calibri"/>
              <a:sym typeface="Calibri"/>
            </a:endParaRPr>
          </a:p>
        </p:txBody>
      </p:sp>
      <p:sp>
        <p:nvSpPr>
          <p:cNvPr id="319" name="Google Shape;319;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AR" sz="1200">
                <a:solidFill>
                  <a:schemeClr val="dk1"/>
                </a:solidFill>
                <a:latin typeface="Calibri"/>
                <a:ea typeface="Calibri"/>
                <a:cs typeface="Calibri"/>
                <a:sym typeface="Calibri"/>
              </a:rPr>
              <a:pPr marL="0" marR="0" lvl="0" indent="0" algn="r" rtl="0">
                <a:spcBef>
                  <a:spcPts val="0"/>
                </a:spcBef>
                <a:spcAft>
                  <a:spcPts val="0"/>
                </a:spcAft>
                <a:buNone/>
              </a:pPr>
              <a:t>14</a:t>
            </a:fld>
            <a:endParaRPr sz="1200">
              <a:solidFill>
                <a:schemeClr val="dk1"/>
              </a:solidFill>
              <a:latin typeface="Calibri"/>
              <a:ea typeface="Calibri"/>
              <a:cs typeface="Calibri"/>
              <a:sym typeface="Calibri"/>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3"/>
        <p:cNvGrpSpPr/>
        <p:nvPr/>
      </p:nvGrpSpPr>
      <p:grpSpPr>
        <a:xfrm>
          <a:off x="0" y="0"/>
          <a:ext cx="0" cy="0"/>
          <a:chOff x="0" y="0"/>
          <a:chExt cx="0" cy="0"/>
        </a:xfrm>
      </p:grpSpPr>
      <p:sp>
        <p:nvSpPr>
          <p:cNvPr id="1794" name="Google Shape;1794;p156: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15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3"/>
        <p:cNvGrpSpPr/>
        <p:nvPr/>
      </p:nvGrpSpPr>
      <p:grpSpPr>
        <a:xfrm>
          <a:off x="0" y="0"/>
          <a:ext cx="0" cy="0"/>
          <a:chOff x="0" y="0"/>
          <a:chExt cx="0" cy="0"/>
        </a:xfrm>
      </p:grpSpPr>
      <p:sp>
        <p:nvSpPr>
          <p:cNvPr id="1804" name="Google Shape;1804;p157: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15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3"/>
        <p:cNvGrpSpPr/>
        <p:nvPr/>
      </p:nvGrpSpPr>
      <p:grpSpPr>
        <a:xfrm>
          <a:off x="0" y="0"/>
          <a:ext cx="0" cy="0"/>
          <a:chOff x="0" y="0"/>
          <a:chExt cx="0" cy="0"/>
        </a:xfrm>
      </p:grpSpPr>
      <p:sp>
        <p:nvSpPr>
          <p:cNvPr id="1814" name="Google Shape;1814;p158:notes"/>
          <p:cNvSpPr txBox="1">
            <a:spLocks noGrp="1"/>
          </p:cNvSpPr>
          <p:nvPr>
            <p:ph type="body" idx="1"/>
          </p:nvPr>
        </p:nvSpPr>
        <p:spPr>
          <a:xfrm>
            <a:off x="731500" y="4560550"/>
            <a:ext cx="5852149" cy="4320525"/>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815" name="Google Shape;1815;p15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2"/>
        <p:cNvGrpSpPr/>
        <p:nvPr/>
      </p:nvGrpSpPr>
      <p:grpSpPr>
        <a:xfrm>
          <a:off x="0" y="0"/>
          <a:ext cx="0" cy="0"/>
          <a:chOff x="0" y="0"/>
          <a:chExt cx="0" cy="0"/>
        </a:xfrm>
      </p:grpSpPr>
      <p:sp>
        <p:nvSpPr>
          <p:cNvPr id="1823" name="Google Shape;1823;p159:notes"/>
          <p:cNvSpPr txBox="1">
            <a:spLocks noGrp="1"/>
          </p:cNvSpPr>
          <p:nvPr>
            <p:ph type="body" idx="1"/>
          </p:nvPr>
        </p:nvSpPr>
        <p:spPr>
          <a:xfrm>
            <a:off x="731500" y="4560550"/>
            <a:ext cx="5852149" cy="4320525"/>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824" name="Google Shape;1824;p15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3"/>
        <p:cNvGrpSpPr/>
        <p:nvPr/>
      </p:nvGrpSpPr>
      <p:grpSpPr>
        <a:xfrm>
          <a:off x="0" y="0"/>
          <a:ext cx="0" cy="0"/>
          <a:chOff x="0" y="0"/>
          <a:chExt cx="0" cy="0"/>
        </a:xfrm>
      </p:grpSpPr>
      <p:sp>
        <p:nvSpPr>
          <p:cNvPr id="1834" name="Google Shape;1834;p160:notes"/>
          <p:cNvSpPr txBox="1">
            <a:spLocks noGrp="1"/>
          </p:cNvSpPr>
          <p:nvPr>
            <p:ph type="body" idx="1"/>
          </p:nvPr>
        </p:nvSpPr>
        <p:spPr>
          <a:xfrm>
            <a:off x="731500" y="4560550"/>
            <a:ext cx="5852149" cy="4320525"/>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835" name="Google Shape;1835;p16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7"/>
        <p:cNvGrpSpPr/>
        <p:nvPr/>
      </p:nvGrpSpPr>
      <p:grpSpPr>
        <a:xfrm>
          <a:off x="0" y="0"/>
          <a:ext cx="0" cy="0"/>
          <a:chOff x="0" y="0"/>
          <a:chExt cx="0" cy="0"/>
        </a:xfrm>
      </p:grpSpPr>
      <p:sp>
        <p:nvSpPr>
          <p:cNvPr id="1848" name="Google Shape;1848;p161:notes"/>
          <p:cNvSpPr txBox="1">
            <a:spLocks noGrp="1"/>
          </p:cNvSpPr>
          <p:nvPr>
            <p:ph type="body" idx="1"/>
          </p:nvPr>
        </p:nvSpPr>
        <p:spPr>
          <a:xfrm>
            <a:off x="731500" y="4560550"/>
            <a:ext cx="5852149" cy="4320525"/>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849" name="Google Shape;1849;p16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9"/>
        <p:cNvGrpSpPr/>
        <p:nvPr/>
      </p:nvGrpSpPr>
      <p:grpSpPr>
        <a:xfrm>
          <a:off x="0" y="0"/>
          <a:ext cx="0" cy="0"/>
          <a:chOff x="0" y="0"/>
          <a:chExt cx="0" cy="0"/>
        </a:xfrm>
      </p:grpSpPr>
      <p:sp>
        <p:nvSpPr>
          <p:cNvPr id="1860" name="Google Shape;1860;p162:notes"/>
          <p:cNvSpPr txBox="1">
            <a:spLocks noGrp="1"/>
          </p:cNvSpPr>
          <p:nvPr>
            <p:ph type="body" idx="1"/>
          </p:nvPr>
        </p:nvSpPr>
        <p:spPr>
          <a:xfrm>
            <a:off x="731500" y="4560550"/>
            <a:ext cx="5852149" cy="4320525"/>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861" name="Google Shape;1861;p16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7"/>
        <p:cNvGrpSpPr/>
        <p:nvPr/>
      </p:nvGrpSpPr>
      <p:grpSpPr>
        <a:xfrm>
          <a:off x="0" y="0"/>
          <a:ext cx="0" cy="0"/>
          <a:chOff x="0" y="0"/>
          <a:chExt cx="0" cy="0"/>
        </a:xfrm>
      </p:grpSpPr>
      <p:sp>
        <p:nvSpPr>
          <p:cNvPr id="1868" name="Google Shape;1868;p164: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16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p166: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16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2"/>
        <p:cNvGrpSpPr/>
        <p:nvPr/>
      </p:nvGrpSpPr>
      <p:grpSpPr>
        <a:xfrm>
          <a:off x="0" y="0"/>
          <a:ext cx="0" cy="0"/>
          <a:chOff x="0" y="0"/>
          <a:chExt cx="0" cy="0"/>
        </a:xfrm>
      </p:grpSpPr>
      <p:sp>
        <p:nvSpPr>
          <p:cNvPr id="1883" name="Google Shape;1883;p16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4" name="Google Shape;1884;p16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885" name="Google Shape;1885;p16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AR" sz="1200">
                <a:solidFill>
                  <a:schemeClr val="dk1"/>
                </a:solidFill>
                <a:latin typeface="Calibri"/>
                <a:ea typeface="Calibri"/>
                <a:cs typeface="Calibri"/>
                <a:sym typeface="Calibri"/>
              </a:rPr>
              <a:pPr marL="0" marR="0" lvl="0" indent="0" algn="r" rtl="0">
                <a:spcBef>
                  <a:spcPts val="0"/>
                </a:spcBef>
                <a:spcAft>
                  <a:spcPts val="0"/>
                </a:spcAft>
                <a:buNone/>
              </a:pPr>
              <a:t>158</a:t>
            </a:fld>
            <a:endParaRPr sz="1200">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1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8" name="Google Shape;328;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200" b="0" i="0" u="none" strike="noStrike" cap="none">
                <a:solidFill>
                  <a:schemeClr val="dk1"/>
                </a:solidFill>
                <a:latin typeface="Calibri"/>
                <a:ea typeface="Calibri"/>
                <a:cs typeface="Calibri"/>
                <a:sym typeface="Calibri"/>
              </a:rPr>
              <a:t>[PLACEHOLDER TEXT]</a:t>
            </a:r>
            <a:endParaRPr sz="1200" b="0" i="0" u="none" strike="noStrike" cap="none">
              <a:solidFill>
                <a:schemeClr val="dk1"/>
              </a:solidFill>
              <a:latin typeface="Calibri"/>
              <a:ea typeface="Calibri"/>
              <a:cs typeface="Calibri"/>
              <a:sym typeface="Calibri"/>
            </a:endParaRPr>
          </a:p>
        </p:txBody>
      </p:sp>
      <p:sp>
        <p:nvSpPr>
          <p:cNvPr id="329" name="Google Shape;329;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AR" sz="1200">
                <a:solidFill>
                  <a:schemeClr val="dk1"/>
                </a:solidFill>
                <a:latin typeface="Calibri"/>
                <a:ea typeface="Calibri"/>
                <a:cs typeface="Calibri"/>
                <a:sym typeface="Calibri"/>
              </a:rPr>
              <a:pPr marL="0" marR="0" lvl="0" indent="0" algn="r" rtl="0">
                <a:spcBef>
                  <a:spcPts val="0"/>
                </a:spcBef>
                <a:spcAft>
                  <a:spcPts val="0"/>
                </a:spcAft>
                <a:buNone/>
              </a:pPr>
              <a:t>15</a:t>
            </a:fld>
            <a:endParaRPr sz="1200">
              <a:solidFill>
                <a:schemeClr val="dk1"/>
              </a:solidFill>
              <a:latin typeface="Calibri"/>
              <a:ea typeface="Calibri"/>
              <a:cs typeface="Calibri"/>
              <a:sym typeface="Calibri"/>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1"/>
        <p:cNvGrpSpPr/>
        <p:nvPr/>
      </p:nvGrpSpPr>
      <p:grpSpPr>
        <a:xfrm>
          <a:off x="0" y="0"/>
          <a:ext cx="0" cy="0"/>
          <a:chOff x="0" y="0"/>
          <a:chExt cx="0" cy="0"/>
        </a:xfrm>
      </p:grpSpPr>
      <p:sp>
        <p:nvSpPr>
          <p:cNvPr id="1892" name="Google Shape;1892;p16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93" name="Google Shape;1893;p16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894" name="Google Shape;1894;p16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AR" sz="1200">
                <a:solidFill>
                  <a:schemeClr val="dk1"/>
                </a:solidFill>
                <a:latin typeface="Calibri"/>
                <a:ea typeface="Calibri"/>
                <a:cs typeface="Calibri"/>
                <a:sym typeface="Calibri"/>
              </a:rPr>
              <a:pPr marL="0" marR="0" lvl="0" indent="0" algn="r" rtl="0">
                <a:spcBef>
                  <a:spcPts val="0"/>
                </a:spcBef>
                <a:spcAft>
                  <a:spcPts val="0"/>
                </a:spcAft>
                <a:buNone/>
              </a:pPr>
              <a:t>159</a:t>
            </a:fld>
            <a:endParaRPr sz="1200">
              <a:solidFill>
                <a:schemeClr val="dk1"/>
              </a:solidFill>
              <a:latin typeface="Calibri"/>
              <a:ea typeface="Calibri"/>
              <a:cs typeface="Calibri"/>
              <a:sym typeface="Calibri"/>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0"/>
        <p:cNvGrpSpPr/>
        <p:nvPr/>
      </p:nvGrpSpPr>
      <p:grpSpPr>
        <a:xfrm>
          <a:off x="0" y="0"/>
          <a:ext cx="0" cy="0"/>
          <a:chOff x="0" y="0"/>
          <a:chExt cx="0" cy="0"/>
        </a:xfrm>
      </p:grpSpPr>
      <p:sp>
        <p:nvSpPr>
          <p:cNvPr id="1901" name="Google Shape;1901;p16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2" name="Google Shape;1902;p16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903" name="Google Shape;1903;p16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AR" sz="1200">
                <a:solidFill>
                  <a:schemeClr val="dk1"/>
                </a:solidFill>
                <a:latin typeface="Calibri"/>
                <a:ea typeface="Calibri"/>
                <a:cs typeface="Calibri"/>
                <a:sym typeface="Calibri"/>
              </a:rPr>
              <a:pPr marL="0" marR="0" lvl="0" indent="0" algn="r" rtl="0">
                <a:spcBef>
                  <a:spcPts val="0"/>
                </a:spcBef>
                <a:spcAft>
                  <a:spcPts val="0"/>
                </a:spcAft>
                <a:buNone/>
              </a:pPr>
              <a:t>160</a:t>
            </a:fld>
            <a:endParaRPr sz="1200">
              <a:solidFill>
                <a:schemeClr val="dk1"/>
              </a:solidFill>
              <a:latin typeface="Calibri"/>
              <a:ea typeface="Calibri"/>
              <a:cs typeface="Calibri"/>
              <a:sym typeface="Calibri"/>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9"/>
        <p:cNvGrpSpPr/>
        <p:nvPr/>
      </p:nvGrpSpPr>
      <p:grpSpPr>
        <a:xfrm>
          <a:off x="0" y="0"/>
          <a:ext cx="0" cy="0"/>
          <a:chOff x="0" y="0"/>
          <a:chExt cx="0" cy="0"/>
        </a:xfrm>
      </p:grpSpPr>
      <p:sp>
        <p:nvSpPr>
          <p:cNvPr id="1910" name="Google Shape;1910;p170: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17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8"/>
        <p:cNvGrpSpPr/>
        <p:nvPr/>
      </p:nvGrpSpPr>
      <p:grpSpPr>
        <a:xfrm>
          <a:off x="0" y="0"/>
          <a:ext cx="0" cy="0"/>
          <a:chOff x="0" y="0"/>
          <a:chExt cx="0" cy="0"/>
        </a:xfrm>
      </p:grpSpPr>
      <p:sp>
        <p:nvSpPr>
          <p:cNvPr id="1919" name="Google Shape;1919;p171: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17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7"/>
        <p:cNvGrpSpPr/>
        <p:nvPr/>
      </p:nvGrpSpPr>
      <p:grpSpPr>
        <a:xfrm>
          <a:off x="0" y="0"/>
          <a:ext cx="0" cy="0"/>
          <a:chOff x="0" y="0"/>
          <a:chExt cx="0" cy="0"/>
        </a:xfrm>
      </p:grpSpPr>
      <p:sp>
        <p:nvSpPr>
          <p:cNvPr id="1928" name="Google Shape;1928;p172: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17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8"/>
        <p:cNvGrpSpPr/>
        <p:nvPr/>
      </p:nvGrpSpPr>
      <p:grpSpPr>
        <a:xfrm>
          <a:off x="0" y="0"/>
          <a:ext cx="0" cy="0"/>
          <a:chOff x="0" y="0"/>
          <a:chExt cx="0" cy="0"/>
        </a:xfrm>
      </p:grpSpPr>
      <p:sp>
        <p:nvSpPr>
          <p:cNvPr id="1939" name="Google Shape;1939;p173: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17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8"/>
        <p:cNvGrpSpPr/>
        <p:nvPr/>
      </p:nvGrpSpPr>
      <p:grpSpPr>
        <a:xfrm>
          <a:off x="0" y="0"/>
          <a:ext cx="0" cy="0"/>
          <a:chOff x="0" y="0"/>
          <a:chExt cx="0" cy="0"/>
        </a:xfrm>
      </p:grpSpPr>
      <p:sp>
        <p:nvSpPr>
          <p:cNvPr id="1949" name="Google Shape;1949;p174: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17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6"/>
        <p:cNvGrpSpPr/>
        <p:nvPr/>
      </p:nvGrpSpPr>
      <p:grpSpPr>
        <a:xfrm>
          <a:off x="0" y="0"/>
          <a:ext cx="0" cy="0"/>
          <a:chOff x="0" y="0"/>
          <a:chExt cx="0" cy="0"/>
        </a:xfrm>
      </p:grpSpPr>
      <p:sp>
        <p:nvSpPr>
          <p:cNvPr id="1957" name="Google Shape;1957;p17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17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4"/>
        <p:cNvGrpSpPr/>
        <p:nvPr/>
      </p:nvGrpSpPr>
      <p:grpSpPr>
        <a:xfrm>
          <a:off x="0" y="0"/>
          <a:ext cx="0" cy="0"/>
          <a:chOff x="0" y="0"/>
          <a:chExt cx="0" cy="0"/>
        </a:xfrm>
      </p:grpSpPr>
      <p:sp>
        <p:nvSpPr>
          <p:cNvPr id="1965" name="Google Shape;1965;p176: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17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2"/>
        <p:cNvGrpSpPr/>
        <p:nvPr/>
      </p:nvGrpSpPr>
      <p:grpSpPr>
        <a:xfrm>
          <a:off x="0" y="0"/>
          <a:ext cx="0" cy="0"/>
          <a:chOff x="0" y="0"/>
          <a:chExt cx="0" cy="0"/>
        </a:xfrm>
      </p:grpSpPr>
      <p:sp>
        <p:nvSpPr>
          <p:cNvPr id="1973" name="Google Shape;1973;p17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74" name="Google Shape;1974;p17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975" name="Google Shape;1975;p17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AR" sz="1200">
                <a:solidFill>
                  <a:schemeClr val="dk1"/>
                </a:solidFill>
                <a:latin typeface="Calibri"/>
                <a:ea typeface="Calibri"/>
                <a:cs typeface="Calibri"/>
                <a:sym typeface="Calibri"/>
              </a:rPr>
              <a:pPr marL="0" marR="0" lvl="0" indent="0" algn="r" rtl="0">
                <a:spcBef>
                  <a:spcPts val="0"/>
                </a:spcBef>
                <a:spcAft>
                  <a:spcPts val="0"/>
                </a:spcAft>
                <a:buNone/>
              </a:pPr>
              <a:t>168</a:t>
            </a:fld>
            <a:endParaRPr sz="1200">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7" name="Google Shape;337;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200" b="0" i="0" u="none" strike="noStrike" cap="none">
                <a:solidFill>
                  <a:schemeClr val="dk1"/>
                </a:solidFill>
                <a:latin typeface="Calibri"/>
                <a:ea typeface="Calibri"/>
                <a:cs typeface="Calibri"/>
                <a:sym typeface="Calibri"/>
              </a:rPr>
              <a:t>[PLACEHOLDER TEXT]</a:t>
            </a:r>
            <a:endParaRPr sz="1200" b="0" i="0" u="none" strike="noStrike" cap="none">
              <a:solidFill>
                <a:schemeClr val="dk1"/>
              </a:solidFill>
              <a:latin typeface="Calibri"/>
              <a:ea typeface="Calibri"/>
              <a:cs typeface="Calibri"/>
              <a:sym typeface="Calibri"/>
            </a:endParaRPr>
          </a:p>
        </p:txBody>
      </p:sp>
      <p:sp>
        <p:nvSpPr>
          <p:cNvPr id="338" name="Google Shape;338;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AR" sz="1200">
                <a:solidFill>
                  <a:schemeClr val="dk1"/>
                </a:solidFill>
                <a:latin typeface="Calibri"/>
                <a:ea typeface="Calibri"/>
                <a:cs typeface="Calibri"/>
                <a:sym typeface="Calibri"/>
              </a:rPr>
              <a:pPr marL="0" marR="0" lvl="0" indent="0" algn="r" rtl="0">
                <a:spcBef>
                  <a:spcPts val="0"/>
                </a:spcBef>
                <a:spcAft>
                  <a:spcPts val="0"/>
                </a:spcAft>
                <a:buNone/>
              </a:pPr>
              <a:t>16</a:t>
            </a:fld>
            <a:endParaRPr sz="1200">
              <a:solidFill>
                <a:schemeClr val="dk1"/>
              </a:solidFill>
              <a:latin typeface="Calibri"/>
              <a:ea typeface="Calibri"/>
              <a:cs typeface="Calibri"/>
              <a:sym typeface="Calibri"/>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2"/>
        <p:cNvGrpSpPr/>
        <p:nvPr/>
      </p:nvGrpSpPr>
      <p:grpSpPr>
        <a:xfrm>
          <a:off x="0" y="0"/>
          <a:ext cx="0" cy="0"/>
          <a:chOff x="0" y="0"/>
          <a:chExt cx="0" cy="0"/>
        </a:xfrm>
      </p:grpSpPr>
      <p:sp>
        <p:nvSpPr>
          <p:cNvPr id="1983" name="Google Shape;1983;p178: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17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0"/>
        <p:cNvGrpSpPr/>
        <p:nvPr/>
      </p:nvGrpSpPr>
      <p:grpSpPr>
        <a:xfrm>
          <a:off x="0" y="0"/>
          <a:ext cx="0" cy="0"/>
          <a:chOff x="0" y="0"/>
          <a:chExt cx="0" cy="0"/>
        </a:xfrm>
      </p:grpSpPr>
      <p:sp>
        <p:nvSpPr>
          <p:cNvPr id="1991" name="Google Shape;1991;p17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92" name="Google Shape;1992;p17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993" name="Google Shape;1993;p17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AR" sz="1200">
                <a:solidFill>
                  <a:schemeClr val="dk1"/>
                </a:solidFill>
                <a:latin typeface="Calibri"/>
                <a:ea typeface="Calibri"/>
                <a:cs typeface="Calibri"/>
                <a:sym typeface="Calibri"/>
              </a:rPr>
              <a:pPr marL="0" marR="0" lvl="0" indent="0" algn="r" rtl="0">
                <a:spcBef>
                  <a:spcPts val="0"/>
                </a:spcBef>
                <a:spcAft>
                  <a:spcPts val="0"/>
                </a:spcAft>
                <a:buNone/>
              </a:pPr>
              <a:t>170</a:t>
            </a:fld>
            <a:endParaRPr sz="1200">
              <a:solidFill>
                <a:schemeClr val="dk1"/>
              </a:solidFill>
              <a:latin typeface="Calibri"/>
              <a:ea typeface="Calibri"/>
              <a:cs typeface="Calibri"/>
              <a:sym typeface="Calibri"/>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Google Shape;2000;p180: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18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7"/>
        <p:cNvGrpSpPr/>
        <p:nvPr/>
      </p:nvGrpSpPr>
      <p:grpSpPr>
        <a:xfrm>
          <a:off x="0" y="0"/>
          <a:ext cx="0" cy="0"/>
          <a:chOff x="0" y="0"/>
          <a:chExt cx="0" cy="0"/>
        </a:xfrm>
      </p:grpSpPr>
      <p:sp>
        <p:nvSpPr>
          <p:cNvPr id="2008" name="Google Shape;2008;p181: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18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5"/>
        <p:cNvGrpSpPr/>
        <p:nvPr/>
      </p:nvGrpSpPr>
      <p:grpSpPr>
        <a:xfrm>
          <a:off x="0" y="0"/>
          <a:ext cx="0" cy="0"/>
          <a:chOff x="0" y="0"/>
          <a:chExt cx="0" cy="0"/>
        </a:xfrm>
      </p:grpSpPr>
      <p:sp>
        <p:nvSpPr>
          <p:cNvPr id="2016" name="Google Shape;2016;p182: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18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4"/>
        <p:cNvGrpSpPr/>
        <p:nvPr/>
      </p:nvGrpSpPr>
      <p:grpSpPr>
        <a:xfrm>
          <a:off x="0" y="0"/>
          <a:ext cx="0" cy="0"/>
          <a:chOff x="0" y="0"/>
          <a:chExt cx="0" cy="0"/>
        </a:xfrm>
      </p:grpSpPr>
      <p:sp>
        <p:nvSpPr>
          <p:cNvPr id="2025" name="Google Shape;2025;p183: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18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4"/>
        <p:cNvGrpSpPr/>
        <p:nvPr/>
      </p:nvGrpSpPr>
      <p:grpSpPr>
        <a:xfrm>
          <a:off x="0" y="0"/>
          <a:ext cx="0" cy="0"/>
          <a:chOff x="0" y="0"/>
          <a:chExt cx="0" cy="0"/>
        </a:xfrm>
      </p:grpSpPr>
      <p:sp>
        <p:nvSpPr>
          <p:cNvPr id="2035" name="Google Shape;2035;p184: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18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4"/>
        <p:cNvGrpSpPr/>
        <p:nvPr/>
      </p:nvGrpSpPr>
      <p:grpSpPr>
        <a:xfrm>
          <a:off x="0" y="0"/>
          <a:ext cx="0" cy="0"/>
          <a:chOff x="0" y="0"/>
          <a:chExt cx="0" cy="0"/>
        </a:xfrm>
      </p:grpSpPr>
      <p:sp>
        <p:nvSpPr>
          <p:cNvPr id="2045" name="Google Shape;2045;p18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18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2"/>
        <p:cNvGrpSpPr/>
        <p:nvPr/>
      </p:nvGrpSpPr>
      <p:grpSpPr>
        <a:xfrm>
          <a:off x="0" y="0"/>
          <a:ext cx="0" cy="0"/>
          <a:chOff x="0" y="0"/>
          <a:chExt cx="0" cy="0"/>
        </a:xfrm>
      </p:grpSpPr>
      <p:sp>
        <p:nvSpPr>
          <p:cNvPr id="2053" name="Google Shape;2053;p186: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18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2"/>
        <p:cNvGrpSpPr/>
        <p:nvPr/>
      </p:nvGrpSpPr>
      <p:grpSpPr>
        <a:xfrm>
          <a:off x="0" y="0"/>
          <a:ext cx="0" cy="0"/>
          <a:chOff x="0" y="0"/>
          <a:chExt cx="0" cy="0"/>
        </a:xfrm>
      </p:grpSpPr>
      <p:sp>
        <p:nvSpPr>
          <p:cNvPr id="2063" name="Google Shape;2063;p187: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18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2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6" name="Google Shape;346;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200" b="0" i="0" u="none" strike="noStrike" cap="none">
                <a:solidFill>
                  <a:schemeClr val="dk1"/>
                </a:solidFill>
                <a:latin typeface="Calibri"/>
                <a:ea typeface="Calibri"/>
                <a:cs typeface="Calibri"/>
                <a:sym typeface="Calibri"/>
              </a:rPr>
              <a:t>[PLACEHOLDER TEXT]</a:t>
            </a:r>
            <a:endParaRPr sz="1200" b="0" i="0" u="none" strike="noStrike" cap="none">
              <a:solidFill>
                <a:schemeClr val="dk1"/>
              </a:solidFill>
              <a:latin typeface="Calibri"/>
              <a:ea typeface="Calibri"/>
              <a:cs typeface="Calibri"/>
              <a:sym typeface="Calibri"/>
            </a:endParaRPr>
          </a:p>
        </p:txBody>
      </p:sp>
      <p:sp>
        <p:nvSpPr>
          <p:cNvPr id="347" name="Google Shape;347;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AR" sz="1200">
                <a:solidFill>
                  <a:schemeClr val="dk1"/>
                </a:solidFill>
                <a:latin typeface="Calibri"/>
                <a:ea typeface="Calibri"/>
                <a:cs typeface="Calibri"/>
                <a:sym typeface="Calibri"/>
              </a:rPr>
              <a:pPr marL="0" marR="0" lvl="0" indent="0" algn="r" rtl="0">
                <a:spcBef>
                  <a:spcPts val="0"/>
                </a:spcBef>
                <a:spcAft>
                  <a:spcPts val="0"/>
                </a:spcAft>
                <a:buNone/>
              </a:pPr>
              <a:t>17</a:t>
            </a:fld>
            <a:endParaRPr sz="1200">
              <a:solidFill>
                <a:schemeClr val="dk1"/>
              </a:solidFill>
              <a:latin typeface="Calibri"/>
              <a:ea typeface="Calibri"/>
              <a:cs typeface="Calibri"/>
              <a:sym typeface="Calibri"/>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0"/>
        <p:cNvGrpSpPr/>
        <p:nvPr/>
      </p:nvGrpSpPr>
      <p:grpSpPr>
        <a:xfrm>
          <a:off x="0" y="0"/>
          <a:ext cx="0" cy="0"/>
          <a:chOff x="0" y="0"/>
          <a:chExt cx="0" cy="0"/>
        </a:xfrm>
      </p:grpSpPr>
      <p:sp>
        <p:nvSpPr>
          <p:cNvPr id="2071" name="Google Shape;2071;p188: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18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9"/>
        <p:cNvGrpSpPr/>
        <p:nvPr/>
      </p:nvGrpSpPr>
      <p:grpSpPr>
        <a:xfrm>
          <a:off x="0" y="0"/>
          <a:ext cx="0" cy="0"/>
          <a:chOff x="0" y="0"/>
          <a:chExt cx="0" cy="0"/>
        </a:xfrm>
      </p:grpSpPr>
      <p:sp>
        <p:nvSpPr>
          <p:cNvPr id="2080" name="Google Shape;2080;p189: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18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1"/>
        <p:cNvGrpSpPr/>
        <p:nvPr/>
      </p:nvGrpSpPr>
      <p:grpSpPr>
        <a:xfrm>
          <a:off x="0" y="0"/>
          <a:ext cx="0" cy="0"/>
          <a:chOff x="0" y="0"/>
          <a:chExt cx="0" cy="0"/>
        </a:xfrm>
      </p:grpSpPr>
      <p:sp>
        <p:nvSpPr>
          <p:cNvPr id="2092" name="Google Shape;2092;p190: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19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1"/>
        <p:cNvGrpSpPr/>
        <p:nvPr/>
      </p:nvGrpSpPr>
      <p:grpSpPr>
        <a:xfrm>
          <a:off x="0" y="0"/>
          <a:ext cx="0" cy="0"/>
          <a:chOff x="0" y="0"/>
          <a:chExt cx="0" cy="0"/>
        </a:xfrm>
      </p:grpSpPr>
      <p:sp>
        <p:nvSpPr>
          <p:cNvPr id="2102" name="Google Shape;2102;p19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03" name="Google Shape;2103;p19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2104" name="Google Shape;2104;p19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AR" sz="1200">
                <a:solidFill>
                  <a:schemeClr val="dk1"/>
                </a:solidFill>
                <a:latin typeface="Calibri"/>
                <a:ea typeface="Calibri"/>
                <a:cs typeface="Calibri"/>
                <a:sym typeface="Calibri"/>
              </a:rPr>
              <a:pPr marL="0" marR="0" lvl="0" indent="0" algn="r" rtl="0">
                <a:spcBef>
                  <a:spcPts val="0"/>
                </a:spcBef>
                <a:spcAft>
                  <a:spcPts val="0"/>
                </a:spcAft>
                <a:buNone/>
              </a:pPr>
              <a:t>182</a:t>
            </a:fld>
            <a:endParaRPr sz="1200">
              <a:solidFill>
                <a:schemeClr val="dk1"/>
              </a:solidFill>
              <a:latin typeface="Calibri"/>
              <a:ea typeface="Calibri"/>
              <a:cs typeface="Calibri"/>
              <a:sym typeface="Calibri"/>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3"/>
        <p:cNvGrpSpPr/>
        <p:nvPr/>
      </p:nvGrpSpPr>
      <p:grpSpPr>
        <a:xfrm>
          <a:off x="0" y="0"/>
          <a:ext cx="0" cy="0"/>
          <a:chOff x="0" y="0"/>
          <a:chExt cx="0" cy="0"/>
        </a:xfrm>
      </p:grpSpPr>
      <p:sp>
        <p:nvSpPr>
          <p:cNvPr id="2114" name="Google Shape;2114;p192: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19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3"/>
        <p:cNvGrpSpPr/>
        <p:nvPr/>
      </p:nvGrpSpPr>
      <p:grpSpPr>
        <a:xfrm>
          <a:off x="0" y="0"/>
          <a:ext cx="0" cy="0"/>
          <a:chOff x="0" y="0"/>
          <a:chExt cx="0" cy="0"/>
        </a:xfrm>
      </p:grpSpPr>
      <p:sp>
        <p:nvSpPr>
          <p:cNvPr id="2124" name="Google Shape;2124;p19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25" name="Google Shape;2125;p19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2126" name="Google Shape;2126;p19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AR" sz="1200">
                <a:solidFill>
                  <a:schemeClr val="dk1"/>
                </a:solidFill>
                <a:latin typeface="Calibri"/>
                <a:ea typeface="Calibri"/>
                <a:cs typeface="Calibri"/>
                <a:sym typeface="Calibri"/>
              </a:rPr>
              <a:pPr marL="0" marR="0" lvl="0" indent="0" algn="r" rtl="0">
                <a:spcBef>
                  <a:spcPts val="0"/>
                </a:spcBef>
                <a:spcAft>
                  <a:spcPts val="0"/>
                </a:spcAft>
                <a:buNone/>
              </a:pPr>
              <a:t>184</a:t>
            </a:fld>
            <a:endParaRPr sz="1200">
              <a:solidFill>
                <a:schemeClr val="dk1"/>
              </a:solidFill>
              <a:latin typeface="Calibri"/>
              <a:ea typeface="Calibri"/>
              <a:cs typeface="Calibri"/>
              <a:sym typeface="Calibri"/>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5"/>
        <p:cNvGrpSpPr/>
        <p:nvPr/>
      </p:nvGrpSpPr>
      <p:grpSpPr>
        <a:xfrm>
          <a:off x="0" y="0"/>
          <a:ext cx="0" cy="0"/>
          <a:chOff x="0" y="0"/>
          <a:chExt cx="0" cy="0"/>
        </a:xfrm>
      </p:grpSpPr>
      <p:sp>
        <p:nvSpPr>
          <p:cNvPr id="2136" name="Google Shape;2136;p19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37" name="Google Shape;2137;p19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2138" name="Google Shape;2138;p19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AR" sz="1200">
                <a:solidFill>
                  <a:schemeClr val="dk1"/>
                </a:solidFill>
                <a:latin typeface="Calibri"/>
                <a:ea typeface="Calibri"/>
                <a:cs typeface="Calibri"/>
                <a:sym typeface="Calibri"/>
              </a:rPr>
              <a:pPr marL="0" marR="0" lvl="0" indent="0" algn="r" rtl="0">
                <a:spcBef>
                  <a:spcPts val="0"/>
                </a:spcBef>
                <a:spcAft>
                  <a:spcPts val="0"/>
                </a:spcAft>
                <a:buNone/>
              </a:pPr>
              <a:t>185</a:t>
            </a:fld>
            <a:endParaRPr sz="1200">
              <a:solidFill>
                <a:schemeClr val="dk1"/>
              </a:solidFill>
              <a:latin typeface="Calibri"/>
              <a:ea typeface="Calibri"/>
              <a:cs typeface="Calibri"/>
              <a:sym typeface="Calibri"/>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6"/>
        <p:cNvGrpSpPr/>
        <p:nvPr/>
      </p:nvGrpSpPr>
      <p:grpSpPr>
        <a:xfrm>
          <a:off x="0" y="0"/>
          <a:ext cx="0" cy="0"/>
          <a:chOff x="0" y="0"/>
          <a:chExt cx="0" cy="0"/>
        </a:xfrm>
      </p:grpSpPr>
      <p:sp>
        <p:nvSpPr>
          <p:cNvPr id="2147" name="Google Shape;2147;p19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19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5"/>
        <p:cNvGrpSpPr/>
        <p:nvPr/>
      </p:nvGrpSpPr>
      <p:grpSpPr>
        <a:xfrm>
          <a:off x="0" y="0"/>
          <a:ext cx="0" cy="0"/>
          <a:chOff x="0" y="0"/>
          <a:chExt cx="0" cy="0"/>
        </a:xfrm>
      </p:grpSpPr>
      <p:sp>
        <p:nvSpPr>
          <p:cNvPr id="2156" name="Google Shape;2156;p196: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19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23: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6" name="Google Shape;18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200" b="0" i="0" u="none" strike="noStrike" cap="none">
                <a:solidFill>
                  <a:schemeClr val="dk1"/>
                </a:solidFill>
                <a:latin typeface="Calibri"/>
                <a:ea typeface="Calibri"/>
                <a:cs typeface="Calibri"/>
                <a:sym typeface="Calibri"/>
              </a:rPr>
              <a:t>[PLACEHOLDER TEXT]</a:t>
            </a:r>
            <a:endParaRPr sz="1200" b="0" i="0" u="none" strike="noStrike" cap="none">
              <a:solidFill>
                <a:schemeClr val="dk1"/>
              </a:solidFill>
              <a:latin typeface="Calibri"/>
              <a:ea typeface="Calibri"/>
              <a:cs typeface="Calibri"/>
              <a:sym typeface="Calibri"/>
            </a:endParaRPr>
          </a:p>
        </p:txBody>
      </p:sp>
      <p:sp>
        <p:nvSpPr>
          <p:cNvPr id="187" name="Google Shape;18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AR"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1</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25:notes"/>
          <p:cNvSpPr txBox="1">
            <a:spLocks noGrp="1"/>
          </p:cNvSpPr>
          <p:nvPr>
            <p:ph type="body" idx="1"/>
          </p:nvPr>
        </p:nvSpPr>
        <p:spPr>
          <a:xfrm>
            <a:off x="731500" y="4560550"/>
            <a:ext cx="5852149" cy="4320525"/>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363" name="Google Shape;363;p2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26: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27:notes"/>
          <p:cNvSpPr txBox="1">
            <a:spLocks noGrp="1"/>
          </p:cNvSpPr>
          <p:nvPr>
            <p:ph type="body" idx="1"/>
          </p:nvPr>
        </p:nvSpPr>
        <p:spPr>
          <a:xfrm>
            <a:off x="731500" y="4560550"/>
            <a:ext cx="5852149" cy="4320525"/>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384" name="Google Shape;384;p2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28:notes"/>
          <p:cNvSpPr txBox="1">
            <a:spLocks noGrp="1"/>
          </p:cNvSpPr>
          <p:nvPr>
            <p:ph type="body" idx="1"/>
          </p:nvPr>
        </p:nvSpPr>
        <p:spPr>
          <a:xfrm>
            <a:off x="731500" y="4560550"/>
            <a:ext cx="5852149" cy="4320525"/>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393" name="Google Shape;393;p2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29:notes"/>
          <p:cNvSpPr txBox="1">
            <a:spLocks noGrp="1"/>
          </p:cNvSpPr>
          <p:nvPr>
            <p:ph type="body" idx="1"/>
          </p:nvPr>
        </p:nvSpPr>
        <p:spPr>
          <a:xfrm>
            <a:off x="731500" y="4560550"/>
            <a:ext cx="5852149" cy="4320525"/>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401" name="Google Shape;401;p2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30: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31:notes"/>
          <p:cNvSpPr txBox="1">
            <a:spLocks noGrp="1"/>
          </p:cNvSpPr>
          <p:nvPr>
            <p:ph type="body" idx="1"/>
          </p:nvPr>
        </p:nvSpPr>
        <p:spPr>
          <a:xfrm>
            <a:off x="731500" y="4560550"/>
            <a:ext cx="5852149" cy="4320525"/>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421" name="Google Shape;421;p3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32:notes"/>
          <p:cNvSpPr txBox="1">
            <a:spLocks noGrp="1"/>
          </p:cNvSpPr>
          <p:nvPr>
            <p:ph type="body" idx="1"/>
          </p:nvPr>
        </p:nvSpPr>
        <p:spPr>
          <a:xfrm>
            <a:off x="731500" y="4560550"/>
            <a:ext cx="5852149" cy="4320525"/>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429" name="Google Shape;429;p3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p33:notes"/>
          <p:cNvSpPr txBox="1">
            <a:spLocks noGrp="1"/>
          </p:cNvSpPr>
          <p:nvPr>
            <p:ph type="body" idx="1"/>
          </p:nvPr>
        </p:nvSpPr>
        <p:spPr>
          <a:xfrm>
            <a:off x="731500" y="4560550"/>
            <a:ext cx="5852149" cy="4320525"/>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437" name="Google Shape;437;p3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p34:notes"/>
          <p:cNvSpPr txBox="1">
            <a:spLocks noGrp="1"/>
          </p:cNvSpPr>
          <p:nvPr>
            <p:ph type="body" idx="1"/>
          </p:nvPr>
        </p:nvSpPr>
        <p:spPr>
          <a:xfrm>
            <a:off x="731500" y="4560550"/>
            <a:ext cx="5852149" cy="4320525"/>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447" name="Google Shape;447;p3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5" name="Google Shape;195;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200" b="0" i="0" u="none" strike="noStrike" cap="none">
                <a:solidFill>
                  <a:schemeClr val="dk1"/>
                </a:solidFill>
                <a:latin typeface="Calibri"/>
                <a:ea typeface="Calibri"/>
                <a:cs typeface="Calibri"/>
                <a:sym typeface="Calibri"/>
              </a:rPr>
              <a:t>[PLACEHOLDER TEXT]</a:t>
            </a:r>
            <a:endParaRPr sz="1200" b="0" i="0" u="none" strike="noStrike" cap="none">
              <a:solidFill>
                <a:schemeClr val="dk1"/>
              </a:solidFill>
              <a:latin typeface="Calibri"/>
              <a:ea typeface="Calibri"/>
              <a:cs typeface="Calibri"/>
              <a:sym typeface="Calibri"/>
            </a:endParaRPr>
          </a:p>
        </p:txBody>
      </p:sp>
      <p:sp>
        <p:nvSpPr>
          <p:cNvPr id="196" name="Google Shape;196;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AR" sz="1200">
                <a:solidFill>
                  <a:schemeClr val="dk1"/>
                </a:solidFill>
                <a:latin typeface="Calibri"/>
                <a:ea typeface="Calibri"/>
                <a:cs typeface="Calibri"/>
                <a:sym typeface="Calibri"/>
              </a:rPr>
              <a:pPr marL="0" marR="0" lvl="0" indent="0" algn="r" rtl="0">
                <a:spcBef>
                  <a:spcPts val="0"/>
                </a:spcBef>
                <a:spcAft>
                  <a:spcPts val="0"/>
                </a:spcAft>
                <a:buNone/>
              </a:pPr>
              <a:t>2</a:t>
            </a:fld>
            <a:endParaRPr sz="1200">
              <a:solidFill>
                <a:schemeClr val="dk1"/>
              </a:solidFill>
              <a:latin typeface="Calibri"/>
              <a:ea typeface="Calibri"/>
              <a:cs typeface="Calibri"/>
              <a:sym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35:notes"/>
          <p:cNvSpPr txBox="1">
            <a:spLocks noGrp="1"/>
          </p:cNvSpPr>
          <p:nvPr>
            <p:ph type="body" idx="1"/>
          </p:nvPr>
        </p:nvSpPr>
        <p:spPr>
          <a:xfrm>
            <a:off x="731500" y="4560550"/>
            <a:ext cx="5852149" cy="4320525"/>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459" name="Google Shape;459;p3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p36:notes"/>
          <p:cNvSpPr txBox="1">
            <a:spLocks noGrp="1"/>
          </p:cNvSpPr>
          <p:nvPr>
            <p:ph type="body" idx="1"/>
          </p:nvPr>
        </p:nvSpPr>
        <p:spPr>
          <a:xfrm>
            <a:off x="731500" y="4560550"/>
            <a:ext cx="5852149" cy="4320525"/>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471" name="Google Shape;471;p3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p37: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38: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p39: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p40: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p41: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42: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p43: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44: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6" name="Google Shape;206;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s-AR" sz="1200" b="0" i="0" u="none" strike="noStrike" cap="none">
                <a:solidFill>
                  <a:schemeClr val="dk1"/>
                </a:solidFill>
                <a:latin typeface="Calibri"/>
                <a:ea typeface="Calibri"/>
                <a:cs typeface="Calibri"/>
                <a:sym typeface="Calibri"/>
              </a:rPr>
              <a:t>Cada objeto contiene una referencia a un objeto de la super-clase. Mediante esta referencia, el objeto puede acceder a los métodos y atributos de las super-clases.</a:t>
            </a:r>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207" name="Google Shape;207;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AR" sz="1200">
                <a:solidFill>
                  <a:schemeClr val="dk1"/>
                </a:solidFill>
                <a:latin typeface="Calibri"/>
                <a:ea typeface="Calibri"/>
                <a:cs typeface="Calibri"/>
                <a:sym typeface="Calibri"/>
              </a:rPr>
              <a:pPr marL="0" marR="0" lvl="0" indent="0" algn="r" rtl="0">
                <a:spcBef>
                  <a:spcPts val="0"/>
                </a:spcBef>
                <a:spcAft>
                  <a:spcPts val="0"/>
                </a:spcAft>
                <a:buNone/>
              </a:pPr>
              <a:t>3</a:t>
            </a:fld>
            <a:endParaRPr sz="1200">
              <a:solidFill>
                <a:schemeClr val="dk1"/>
              </a:solidFill>
              <a:latin typeface="Calibri"/>
              <a:ea typeface="Calibri"/>
              <a:cs typeface="Calibri"/>
              <a:sym typeface="Calibri"/>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p45:notes"/>
          <p:cNvSpPr txBox="1">
            <a:spLocks noGrp="1"/>
          </p:cNvSpPr>
          <p:nvPr>
            <p:ph type="body" idx="1"/>
          </p:nvPr>
        </p:nvSpPr>
        <p:spPr>
          <a:xfrm>
            <a:off x="731500" y="4560550"/>
            <a:ext cx="5852149" cy="4320525"/>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565" name="Google Shape;565;p4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p46:notes"/>
          <p:cNvSpPr txBox="1">
            <a:spLocks noGrp="1"/>
          </p:cNvSpPr>
          <p:nvPr>
            <p:ph type="body" idx="1"/>
          </p:nvPr>
        </p:nvSpPr>
        <p:spPr>
          <a:xfrm>
            <a:off x="731500" y="4560550"/>
            <a:ext cx="5852149" cy="4320525"/>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576" name="Google Shape;576;p4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p47:notes"/>
          <p:cNvSpPr txBox="1">
            <a:spLocks noGrp="1"/>
          </p:cNvSpPr>
          <p:nvPr>
            <p:ph type="body" idx="1"/>
          </p:nvPr>
        </p:nvSpPr>
        <p:spPr>
          <a:xfrm>
            <a:off x="731500" y="4560550"/>
            <a:ext cx="5852149" cy="4320525"/>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588" name="Google Shape;588;p4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p48:notes"/>
          <p:cNvSpPr txBox="1">
            <a:spLocks noGrp="1"/>
          </p:cNvSpPr>
          <p:nvPr>
            <p:ph type="body" idx="1"/>
          </p:nvPr>
        </p:nvSpPr>
        <p:spPr>
          <a:xfrm>
            <a:off x="731500" y="4560550"/>
            <a:ext cx="5852149" cy="4320525"/>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601" name="Google Shape;601;p4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p49:notes"/>
          <p:cNvSpPr txBox="1">
            <a:spLocks noGrp="1"/>
          </p:cNvSpPr>
          <p:nvPr>
            <p:ph type="body" idx="1"/>
          </p:nvPr>
        </p:nvSpPr>
        <p:spPr>
          <a:xfrm>
            <a:off x="731500" y="4560550"/>
            <a:ext cx="5852149" cy="4320525"/>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610" name="Google Shape;610;p4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p50:notes"/>
          <p:cNvSpPr txBox="1">
            <a:spLocks noGrp="1"/>
          </p:cNvSpPr>
          <p:nvPr>
            <p:ph type="body" idx="1"/>
          </p:nvPr>
        </p:nvSpPr>
        <p:spPr>
          <a:xfrm>
            <a:off x="731500" y="4560550"/>
            <a:ext cx="5852149" cy="4320525"/>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621" name="Google Shape;621;p5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p51:notes"/>
          <p:cNvSpPr txBox="1">
            <a:spLocks noGrp="1"/>
          </p:cNvSpPr>
          <p:nvPr>
            <p:ph type="body" idx="1"/>
          </p:nvPr>
        </p:nvSpPr>
        <p:spPr>
          <a:xfrm>
            <a:off x="731500" y="4560550"/>
            <a:ext cx="5852149" cy="4320525"/>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633" name="Google Shape;633;p5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p52:notes"/>
          <p:cNvSpPr txBox="1">
            <a:spLocks noGrp="1"/>
          </p:cNvSpPr>
          <p:nvPr>
            <p:ph type="body" idx="1"/>
          </p:nvPr>
        </p:nvSpPr>
        <p:spPr>
          <a:xfrm>
            <a:off x="731500" y="4560550"/>
            <a:ext cx="5852149" cy="4320525"/>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643" name="Google Shape;643;p5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53:notes"/>
          <p:cNvSpPr txBox="1">
            <a:spLocks noGrp="1"/>
          </p:cNvSpPr>
          <p:nvPr>
            <p:ph type="body" idx="1"/>
          </p:nvPr>
        </p:nvSpPr>
        <p:spPr>
          <a:xfrm>
            <a:off x="731500" y="4560550"/>
            <a:ext cx="5852149" cy="4320525"/>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654" name="Google Shape;654;p5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p54:notes"/>
          <p:cNvSpPr txBox="1">
            <a:spLocks noGrp="1"/>
          </p:cNvSpPr>
          <p:nvPr>
            <p:ph type="body" idx="1"/>
          </p:nvPr>
        </p:nvSpPr>
        <p:spPr>
          <a:xfrm>
            <a:off x="731500" y="4560550"/>
            <a:ext cx="5852149" cy="4320525"/>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664" name="Google Shape;664;p5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5" name="Google Shape;215;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200" b="0" i="0" u="none" strike="noStrike" cap="none">
                <a:solidFill>
                  <a:schemeClr val="dk1"/>
                </a:solidFill>
                <a:latin typeface="Calibri"/>
                <a:ea typeface="Calibri"/>
                <a:cs typeface="Calibri"/>
                <a:sym typeface="Calibri"/>
              </a:rPr>
              <a:t>[PLACEHOLDER TEXT]</a:t>
            </a:r>
            <a:endParaRPr sz="1200" b="0" i="0" u="none" strike="noStrike" cap="none">
              <a:solidFill>
                <a:schemeClr val="dk1"/>
              </a:solidFill>
              <a:latin typeface="Calibri"/>
              <a:ea typeface="Calibri"/>
              <a:cs typeface="Calibri"/>
              <a:sym typeface="Calibri"/>
            </a:endParaRPr>
          </a:p>
        </p:txBody>
      </p:sp>
      <p:sp>
        <p:nvSpPr>
          <p:cNvPr id="216" name="Google Shape;216;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AR" sz="1200">
                <a:solidFill>
                  <a:schemeClr val="dk1"/>
                </a:solidFill>
                <a:latin typeface="Calibri"/>
                <a:ea typeface="Calibri"/>
                <a:cs typeface="Calibri"/>
                <a:sym typeface="Calibri"/>
              </a:rPr>
              <a:pPr marL="0" marR="0" lvl="0" indent="0" algn="r" rtl="0">
                <a:spcBef>
                  <a:spcPts val="0"/>
                </a:spcBef>
                <a:spcAft>
                  <a:spcPts val="0"/>
                </a:spcAft>
                <a:buNone/>
              </a:pPr>
              <a:t>4</a:t>
            </a:fld>
            <a:endParaRPr sz="1200">
              <a:solidFill>
                <a:schemeClr val="dk1"/>
              </a:solidFill>
              <a:latin typeface="Calibri"/>
              <a:ea typeface="Calibri"/>
              <a:cs typeface="Calibri"/>
              <a:sym typeface="Calibri"/>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p5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5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p56: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5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p57: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p58: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5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p59: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5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p60: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6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p61: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6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
        <p:cNvGrpSpPr/>
        <p:nvPr/>
      </p:nvGrpSpPr>
      <p:grpSpPr>
        <a:xfrm>
          <a:off x="0" y="0"/>
          <a:ext cx="0" cy="0"/>
          <a:chOff x="0" y="0"/>
          <a:chExt cx="0" cy="0"/>
        </a:xfrm>
      </p:grpSpPr>
      <p:sp>
        <p:nvSpPr>
          <p:cNvPr id="766" name="Google Shape;766;p62: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6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p63: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6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p64: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6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4" name="Google Shape;224;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200" b="0" i="0" u="none" strike="noStrike" cap="none">
                <a:solidFill>
                  <a:schemeClr val="dk1"/>
                </a:solidFill>
                <a:latin typeface="Calibri"/>
                <a:ea typeface="Calibri"/>
                <a:cs typeface="Calibri"/>
                <a:sym typeface="Calibri"/>
              </a:rPr>
              <a:t>[PLACEHOLDER TEXT]</a:t>
            </a:r>
            <a:endParaRPr sz="1200" b="0" i="0" u="none" strike="noStrike" cap="none">
              <a:solidFill>
                <a:schemeClr val="dk1"/>
              </a:solidFill>
              <a:latin typeface="Calibri"/>
              <a:ea typeface="Calibri"/>
              <a:cs typeface="Calibri"/>
              <a:sym typeface="Calibri"/>
            </a:endParaRPr>
          </a:p>
        </p:txBody>
      </p:sp>
      <p:sp>
        <p:nvSpPr>
          <p:cNvPr id="225" name="Google Shape;225;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AR" sz="1200">
                <a:solidFill>
                  <a:schemeClr val="dk1"/>
                </a:solidFill>
                <a:latin typeface="Calibri"/>
                <a:ea typeface="Calibri"/>
                <a:cs typeface="Calibri"/>
                <a:sym typeface="Calibri"/>
              </a:rPr>
              <a:pPr marL="0" marR="0" lvl="0" indent="0" algn="r" rtl="0">
                <a:spcBef>
                  <a:spcPts val="0"/>
                </a:spcBef>
                <a:spcAft>
                  <a:spcPts val="0"/>
                </a:spcAft>
                <a:buNone/>
              </a:pPr>
              <a:t>5</a:t>
            </a:fld>
            <a:endParaRPr sz="1200">
              <a:solidFill>
                <a:schemeClr val="dk1"/>
              </a:solidFill>
              <a:latin typeface="Calibri"/>
              <a:ea typeface="Calibri"/>
              <a:cs typeface="Calibri"/>
              <a:sym typeface="Calibri"/>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p6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6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66: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6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p67:notes"/>
          <p:cNvSpPr txBox="1">
            <a:spLocks noGrp="1"/>
          </p:cNvSpPr>
          <p:nvPr>
            <p:ph type="body" idx="1"/>
          </p:nvPr>
        </p:nvSpPr>
        <p:spPr>
          <a:xfrm>
            <a:off x="731500" y="4560550"/>
            <a:ext cx="5852149" cy="4320525"/>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821" name="Google Shape;821;p6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p68:notes"/>
          <p:cNvSpPr txBox="1">
            <a:spLocks noGrp="1"/>
          </p:cNvSpPr>
          <p:nvPr>
            <p:ph type="body" idx="1"/>
          </p:nvPr>
        </p:nvSpPr>
        <p:spPr>
          <a:xfrm>
            <a:off x="731500" y="4560550"/>
            <a:ext cx="5852149" cy="4320525"/>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832" name="Google Shape;832;p6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2"/>
        <p:cNvGrpSpPr/>
        <p:nvPr/>
      </p:nvGrpSpPr>
      <p:grpSpPr>
        <a:xfrm>
          <a:off x="0" y="0"/>
          <a:ext cx="0" cy="0"/>
          <a:chOff x="0" y="0"/>
          <a:chExt cx="0" cy="0"/>
        </a:xfrm>
      </p:grpSpPr>
      <p:sp>
        <p:nvSpPr>
          <p:cNvPr id="843" name="Google Shape;843;p69:notes"/>
          <p:cNvSpPr txBox="1">
            <a:spLocks noGrp="1"/>
          </p:cNvSpPr>
          <p:nvPr>
            <p:ph type="body" idx="1"/>
          </p:nvPr>
        </p:nvSpPr>
        <p:spPr>
          <a:xfrm>
            <a:off x="731500" y="4560550"/>
            <a:ext cx="5852149" cy="4320525"/>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844" name="Google Shape;844;p6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p70:notes"/>
          <p:cNvSpPr txBox="1">
            <a:spLocks noGrp="1"/>
          </p:cNvSpPr>
          <p:nvPr>
            <p:ph type="body" idx="1"/>
          </p:nvPr>
        </p:nvSpPr>
        <p:spPr>
          <a:xfrm>
            <a:off x="731500" y="4560550"/>
            <a:ext cx="5852149" cy="4320525"/>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855" name="Google Shape;855;p7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5"/>
        <p:cNvGrpSpPr/>
        <p:nvPr/>
      </p:nvGrpSpPr>
      <p:grpSpPr>
        <a:xfrm>
          <a:off x="0" y="0"/>
          <a:ext cx="0" cy="0"/>
          <a:chOff x="0" y="0"/>
          <a:chExt cx="0" cy="0"/>
        </a:xfrm>
      </p:grpSpPr>
      <p:sp>
        <p:nvSpPr>
          <p:cNvPr id="866" name="Google Shape;866;p71:notes"/>
          <p:cNvSpPr txBox="1">
            <a:spLocks noGrp="1"/>
          </p:cNvSpPr>
          <p:nvPr>
            <p:ph type="body" idx="1"/>
          </p:nvPr>
        </p:nvSpPr>
        <p:spPr>
          <a:xfrm>
            <a:off x="731500" y="4560550"/>
            <a:ext cx="5852149" cy="4320525"/>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867" name="Google Shape;867;p7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Google Shape;878;p72:notes"/>
          <p:cNvSpPr txBox="1">
            <a:spLocks noGrp="1"/>
          </p:cNvSpPr>
          <p:nvPr>
            <p:ph type="body" idx="1"/>
          </p:nvPr>
        </p:nvSpPr>
        <p:spPr>
          <a:xfrm>
            <a:off x="731500" y="4560550"/>
            <a:ext cx="5852149" cy="4320525"/>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879" name="Google Shape;879;p7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p7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9" name="Google Shape;889;p7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890" name="Google Shape;890;p7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AR" sz="1200">
                <a:solidFill>
                  <a:schemeClr val="dk1"/>
                </a:solidFill>
                <a:latin typeface="Calibri"/>
                <a:ea typeface="Calibri"/>
                <a:cs typeface="Calibri"/>
                <a:sym typeface="Calibri"/>
              </a:rPr>
              <a:pPr marL="0" marR="0" lvl="0" indent="0" algn="r" rtl="0">
                <a:spcBef>
                  <a:spcPts val="0"/>
                </a:spcBef>
                <a:spcAft>
                  <a:spcPts val="0"/>
                </a:spcAft>
                <a:buNone/>
              </a:pPr>
              <a:t>67</a:t>
            </a:fld>
            <a:endParaRPr sz="1200">
              <a:solidFill>
                <a:schemeClr val="dk1"/>
              </a:solidFill>
              <a:latin typeface="Calibri"/>
              <a:ea typeface="Calibri"/>
              <a:cs typeface="Calibri"/>
              <a:sym typeface="Calibri"/>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p7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9" name="Google Shape;899;p7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900" name="Google Shape;900;p7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AR" sz="1200">
                <a:solidFill>
                  <a:schemeClr val="dk1"/>
                </a:solidFill>
                <a:latin typeface="Calibri"/>
                <a:ea typeface="Calibri"/>
                <a:cs typeface="Calibri"/>
                <a:sym typeface="Calibri"/>
              </a:rPr>
              <a:pPr marL="0" marR="0" lvl="0" indent="0" algn="r" rtl="0">
                <a:spcBef>
                  <a:spcPts val="0"/>
                </a:spcBef>
                <a:spcAft>
                  <a:spcPts val="0"/>
                </a:spcAft>
                <a:buNone/>
              </a:pPr>
              <a:t>68</a:t>
            </a:fld>
            <a:endParaRPr sz="12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2" name="Google Shape;232;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200" b="0" i="0" u="none" strike="noStrike" cap="none">
                <a:solidFill>
                  <a:schemeClr val="dk1"/>
                </a:solidFill>
                <a:latin typeface="Calibri"/>
                <a:ea typeface="Calibri"/>
                <a:cs typeface="Calibri"/>
                <a:sym typeface="Calibri"/>
              </a:rPr>
              <a:t>[PLACEHOLDER TEXT]</a:t>
            </a:r>
            <a:endParaRPr sz="1200" b="0" i="0" u="none" strike="noStrike" cap="none">
              <a:solidFill>
                <a:schemeClr val="dk1"/>
              </a:solidFill>
              <a:latin typeface="Calibri"/>
              <a:ea typeface="Calibri"/>
              <a:cs typeface="Calibri"/>
              <a:sym typeface="Calibri"/>
            </a:endParaRPr>
          </a:p>
        </p:txBody>
      </p:sp>
      <p:sp>
        <p:nvSpPr>
          <p:cNvPr id="233" name="Google Shape;233;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AR" sz="1200">
                <a:solidFill>
                  <a:schemeClr val="dk1"/>
                </a:solidFill>
                <a:latin typeface="Calibri"/>
                <a:ea typeface="Calibri"/>
                <a:cs typeface="Calibri"/>
                <a:sym typeface="Calibri"/>
              </a:rPr>
              <a:pPr marL="0" marR="0" lvl="0" indent="0" algn="r" rtl="0">
                <a:spcBef>
                  <a:spcPts val="0"/>
                </a:spcBef>
                <a:spcAft>
                  <a:spcPts val="0"/>
                </a:spcAft>
                <a:buNone/>
              </a:pPr>
              <a:t>6</a:t>
            </a:fld>
            <a:endParaRPr sz="1200">
              <a:solidFill>
                <a:schemeClr val="dk1"/>
              </a:solidFill>
              <a:latin typeface="Calibri"/>
              <a:ea typeface="Calibri"/>
              <a:cs typeface="Calibri"/>
              <a:sym typeface="Calibri"/>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p7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10" name="Google Shape;910;p7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911" name="Google Shape;911;p7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AR" sz="1200">
                <a:solidFill>
                  <a:schemeClr val="dk1"/>
                </a:solidFill>
                <a:latin typeface="Calibri"/>
                <a:ea typeface="Calibri"/>
                <a:cs typeface="Calibri"/>
                <a:sym typeface="Calibri"/>
              </a:rPr>
              <a:pPr marL="0" marR="0" lvl="0" indent="0" algn="r" rtl="0">
                <a:spcBef>
                  <a:spcPts val="0"/>
                </a:spcBef>
                <a:spcAft>
                  <a:spcPts val="0"/>
                </a:spcAft>
                <a:buNone/>
              </a:pPr>
              <a:t>69</a:t>
            </a:fld>
            <a:endParaRPr sz="1200">
              <a:solidFill>
                <a:schemeClr val="dk1"/>
              </a:solidFill>
              <a:latin typeface="Calibri"/>
              <a:ea typeface="Calibri"/>
              <a:cs typeface="Calibri"/>
              <a:sym typeface="Calibri"/>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0"/>
        <p:cNvGrpSpPr/>
        <p:nvPr/>
      </p:nvGrpSpPr>
      <p:grpSpPr>
        <a:xfrm>
          <a:off x="0" y="0"/>
          <a:ext cx="0" cy="0"/>
          <a:chOff x="0" y="0"/>
          <a:chExt cx="0" cy="0"/>
        </a:xfrm>
      </p:grpSpPr>
      <p:sp>
        <p:nvSpPr>
          <p:cNvPr id="921" name="Google Shape;921;p7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2" name="Google Shape;922;p7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923" name="Google Shape;923;p7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AR" sz="1200">
                <a:solidFill>
                  <a:schemeClr val="dk1"/>
                </a:solidFill>
                <a:latin typeface="Calibri"/>
                <a:ea typeface="Calibri"/>
                <a:cs typeface="Calibri"/>
                <a:sym typeface="Calibri"/>
              </a:rPr>
              <a:pPr marL="0" marR="0" lvl="0" indent="0" algn="r" rtl="0">
                <a:spcBef>
                  <a:spcPts val="0"/>
                </a:spcBef>
                <a:spcAft>
                  <a:spcPts val="0"/>
                </a:spcAft>
                <a:buNone/>
              </a:pPr>
              <a:t>70</a:t>
            </a:fld>
            <a:endParaRPr sz="1200">
              <a:solidFill>
                <a:schemeClr val="dk1"/>
              </a:solidFill>
              <a:latin typeface="Calibri"/>
              <a:ea typeface="Calibri"/>
              <a:cs typeface="Calibri"/>
              <a:sym typeface="Calibri"/>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p:cNvGrpSpPr/>
        <p:nvPr/>
      </p:nvGrpSpPr>
      <p:grpSpPr>
        <a:xfrm>
          <a:off x="0" y="0"/>
          <a:ext cx="0" cy="0"/>
          <a:chOff x="0" y="0"/>
          <a:chExt cx="0" cy="0"/>
        </a:xfrm>
      </p:grpSpPr>
      <p:sp>
        <p:nvSpPr>
          <p:cNvPr id="934" name="Google Shape;934;p7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5" name="Google Shape;935;p7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936" name="Google Shape;936;p7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AR" sz="1200">
                <a:solidFill>
                  <a:schemeClr val="dk1"/>
                </a:solidFill>
                <a:latin typeface="Calibri"/>
                <a:ea typeface="Calibri"/>
                <a:cs typeface="Calibri"/>
                <a:sym typeface="Calibri"/>
              </a:rPr>
              <a:pPr marL="0" marR="0" lvl="0" indent="0" algn="r" rtl="0">
                <a:spcBef>
                  <a:spcPts val="0"/>
                </a:spcBef>
                <a:spcAft>
                  <a:spcPts val="0"/>
                </a:spcAft>
                <a:buNone/>
              </a:pPr>
              <a:t>71</a:t>
            </a:fld>
            <a:endParaRPr sz="1200">
              <a:solidFill>
                <a:schemeClr val="dk1"/>
              </a:solidFill>
              <a:latin typeface="Calibri"/>
              <a:ea typeface="Calibri"/>
              <a:cs typeface="Calibri"/>
              <a:sym typeface="Calibri"/>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p7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5" name="Google Shape;945;p7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946" name="Google Shape;946;p7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AR" sz="1200">
                <a:solidFill>
                  <a:schemeClr val="dk1"/>
                </a:solidFill>
                <a:latin typeface="Calibri"/>
                <a:ea typeface="Calibri"/>
                <a:cs typeface="Calibri"/>
                <a:sym typeface="Calibri"/>
              </a:rPr>
              <a:pPr marL="0" marR="0" lvl="0" indent="0" algn="r" rtl="0">
                <a:spcBef>
                  <a:spcPts val="0"/>
                </a:spcBef>
                <a:spcAft>
                  <a:spcPts val="0"/>
                </a:spcAft>
                <a:buNone/>
              </a:pPr>
              <a:t>72</a:t>
            </a:fld>
            <a:endParaRPr sz="1200">
              <a:solidFill>
                <a:schemeClr val="dk1"/>
              </a:solidFill>
              <a:latin typeface="Calibri"/>
              <a:ea typeface="Calibri"/>
              <a:cs typeface="Calibri"/>
              <a:sym typeface="Calibri"/>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Google Shape;955;p7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6" name="Google Shape;956;p7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957" name="Google Shape;957;p7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AR" sz="1200">
                <a:solidFill>
                  <a:schemeClr val="dk1"/>
                </a:solidFill>
                <a:latin typeface="Calibri"/>
                <a:ea typeface="Calibri"/>
                <a:cs typeface="Calibri"/>
                <a:sym typeface="Calibri"/>
              </a:rPr>
              <a:pPr marL="0" marR="0" lvl="0" indent="0" algn="r" rtl="0">
                <a:spcBef>
                  <a:spcPts val="0"/>
                </a:spcBef>
                <a:spcAft>
                  <a:spcPts val="0"/>
                </a:spcAft>
                <a:buNone/>
              </a:pPr>
              <a:t>73</a:t>
            </a:fld>
            <a:endParaRPr sz="1200">
              <a:solidFill>
                <a:schemeClr val="dk1"/>
              </a:solidFill>
              <a:latin typeface="Calibri"/>
              <a:ea typeface="Calibri"/>
              <a:cs typeface="Calibri"/>
              <a:sym typeface="Calibri"/>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7"/>
        <p:cNvGrpSpPr/>
        <p:nvPr/>
      </p:nvGrpSpPr>
      <p:grpSpPr>
        <a:xfrm>
          <a:off x="0" y="0"/>
          <a:ext cx="0" cy="0"/>
          <a:chOff x="0" y="0"/>
          <a:chExt cx="0" cy="0"/>
        </a:xfrm>
      </p:grpSpPr>
      <p:sp>
        <p:nvSpPr>
          <p:cNvPr id="968" name="Google Shape;968;p8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9" name="Google Shape;969;p8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970" name="Google Shape;970;p8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AR" sz="1200">
                <a:solidFill>
                  <a:schemeClr val="dk1"/>
                </a:solidFill>
                <a:latin typeface="Calibri"/>
                <a:ea typeface="Calibri"/>
                <a:cs typeface="Calibri"/>
                <a:sym typeface="Calibri"/>
              </a:rPr>
              <a:pPr marL="0" marR="0" lvl="0" indent="0" algn="r" rtl="0">
                <a:spcBef>
                  <a:spcPts val="0"/>
                </a:spcBef>
                <a:spcAft>
                  <a:spcPts val="0"/>
                </a:spcAft>
                <a:buNone/>
              </a:pPr>
              <a:t>74</a:t>
            </a:fld>
            <a:endParaRPr sz="1200">
              <a:solidFill>
                <a:schemeClr val="dk1"/>
              </a:solidFill>
              <a:latin typeface="Calibri"/>
              <a:ea typeface="Calibri"/>
              <a:cs typeface="Calibri"/>
              <a:sym typeface="Calibri"/>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0"/>
        <p:cNvGrpSpPr/>
        <p:nvPr/>
      </p:nvGrpSpPr>
      <p:grpSpPr>
        <a:xfrm>
          <a:off x="0" y="0"/>
          <a:ext cx="0" cy="0"/>
          <a:chOff x="0" y="0"/>
          <a:chExt cx="0" cy="0"/>
        </a:xfrm>
      </p:grpSpPr>
      <p:sp>
        <p:nvSpPr>
          <p:cNvPr id="981" name="Google Shape;981;p81: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8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9"/>
        <p:cNvGrpSpPr/>
        <p:nvPr/>
      </p:nvGrpSpPr>
      <p:grpSpPr>
        <a:xfrm>
          <a:off x="0" y="0"/>
          <a:ext cx="0" cy="0"/>
          <a:chOff x="0" y="0"/>
          <a:chExt cx="0" cy="0"/>
        </a:xfrm>
      </p:grpSpPr>
      <p:sp>
        <p:nvSpPr>
          <p:cNvPr id="990" name="Google Shape;990;p82:notes"/>
          <p:cNvSpPr txBox="1">
            <a:spLocks noGrp="1"/>
          </p:cNvSpPr>
          <p:nvPr>
            <p:ph type="body" idx="1"/>
          </p:nvPr>
        </p:nvSpPr>
        <p:spPr>
          <a:xfrm>
            <a:off x="731879" y="4560480"/>
            <a:ext cx="5851439" cy="4486680"/>
          </a:xfrm>
          <a:prstGeom prst="rect">
            <a:avLst/>
          </a:prstGeom>
          <a:noFill/>
          <a:ln>
            <a:noFill/>
          </a:ln>
        </p:spPr>
        <p:txBody>
          <a:bodyPr spcFirstLastPara="1" wrap="square" lIns="96825" tIns="48225" rIns="96825" bIns="482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rgbClr val="000000"/>
              </a:solidFill>
              <a:latin typeface="Arial"/>
              <a:ea typeface="Arial"/>
              <a:cs typeface="Arial"/>
              <a:sym typeface="Arial"/>
            </a:endParaRPr>
          </a:p>
        </p:txBody>
      </p:sp>
      <p:sp>
        <p:nvSpPr>
          <p:cNvPr id="991" name="Google Shape;991;p8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0"/>
        <p:cNvGrpSpPr/>
        <p:nvPr/>
      </p:nvGrpSpPr>
      <p:grpSpPr>
        <a:xfrm>
          <a:off x="0" y="0"/>
          <a:ext cx="0" cy="0"/>
          <a:chOff x="0" y="0"/>
          <a:chExt cx="0" cy="0"/>
        </a:xfrm>
      </p:grpSpPr>
      <p:sp>
        <p:nvSpPr>
          <p:cNvPr id="1001" name="Google Shape;1001;p83:notes"/>
          <p:cNvSpPr txBox="1">
            <a:spLocks noGrp="1"/>
          </p:cNvSpPr>
          <p:nvPr>
            <p:ph type="body" idx="1"/>
          </p:nvPr>
        </p:nvSpPr>
        <p:spPr>
          <a:xfrm>
            <a:off x="731879" y="4560480"/>
            <a:ext cx="5851439" cy="4486680"/>
          </a:xfrm>
          <a:prstGeom prst="rect">
            <a:avLst/>
          </a:prstGeom>
          <a:noFill/>
          <a:ln>
            <a:noFill/>
          </a:ln>
        </p:spPr>
        <p:txBody>
          <a:bodyPr spcFirstLastPara="1" wrap="square" lIns="96825" tIns="48225" rIns="96825" bIns="482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rgbClr val="000000"/>
              </a:solidFill>
              <a:latin typeface="Arial"/>
              <a:ea typeface="Arial"/>
              <a:cs typeface="Arial"/>
              <a:sym typeface="Arial"/>
            </a:endParaRPr>
          </a:p>
        </p:txBody>
      </p:sp>
      <p:sp>
        <p:nvSpPr>
          <p:cNvPr id="1002" name="Google Shape;1002;p8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3"/>
        <p:cNvGrpSpPr/>
        <p:nvPr/>
      </p:nvGrpSpPr>
      <p:grpSpPr>
        <a:xfrm>
          <a:off x="0" y="0"/>
          <a:ext cx="0" cy="0"/>
          <a:chOff x="0" y="0"/>
          <a:chExt cx="0" cy="0"/>
        </a:xfrm>
      </p:grpSpPr>
      <p:sp>
        <p:nvSpPr>
          <p:cNvPr id="1014" name="Google Shape;1014;p84:notes"/>
          <p:cNvSpPr txBox="1">
            <a:spLocks noGrp="1"/>
          </p:cNvSpPr>
          <p:nvPr>
            <p:ph type="body" idx="1"/>
          </p:nvPr>
        </p:nvSpPr>
        <p:spPr>
          <a:xfrm>
            <a:off x="731879" y="4560480"/>
            <a:ext cx="5851439" cy="4486680"/>
          </a:xfrm>
          <a:prstGeom prst="rect">
            <a:avLst/>
          </a:prstGeom>
          <a:noFill/>
          <a:ln>
            <a:noFill/>
          </a:ln>
        </p:spPr>
        <p:txBody>
          <a:bodyPr spcFirstLastPara="1" wrap="square" lIns="96825" tIns="48225" rIns="96825" bIns="482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rgbClr val="000000"/>
              </a:solidFill>
              <a:latin typeface="Arial"/>
              <a:ea typeface="Arial"/>
              <a:cs typeface="Arial"/>
              <a:sym typeface="Arial"/>
            </a:endParaRPr>
          </a:p>
        </p:txBody>
      </p:sp>
      <p:sp>
        <p:nvSpPr>
          <p:cNvPr id="1015" name="Google Shape;1015;p8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4" name="Google Shape;244;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200" b="0" i="0" u="none" strike="noStrike" cap="none">
                <a:solidFill>
                  <a:schemeClr val="dk1"/>
                </a:solidFill>
                <a:latin typeface="Calibri"/>
                <a:ea typeface="Calibri"/>
                <a:cs typeface="Calibri"/>
                <a:sym typeface="Calibri"/>
              </a:rPr>
              <a:t>[PLACEHOLDER TEXT]</a:t>
            </a:r>
            <a:endParaRPr sz="1200" b="0" i="0" u="none" strike="noStrike" cap="none">
              <a:solidFill>
                <a:schemeClr val="dk1"/>
              </a:solidFill>
              <a:latin typeface="Calibri"/>
              <a:ea typeface="Calibri"/>
              <a:cs typeface="Calibri"/>
              <a:sym typeface="Calibri"/>
            </a:endParaRPr>
          </a:p>
        </p:txBody>
      </p:sp>
      <p:sp>
        <p:nvSpPr>
          <p:cNvPr id="245" name="Google Shape;245;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AR" sz="1200">
                <a:solidFill>
                  <a:schemeClr val="dk1"/>
                </a:solidFill>
                <a:latin typeface="Calibri"/>
                <a:ea typeface="Calibri"/>
                <a:cs typeface="Calibri"/>
                <a:sym typeface="Calibri"/>
              </a:rPr>
              <a:pPr marL="0" marR="0" lvl="0" indent="0" algn="r" rtl="0">
                <a:spcBef>
                  <a:spcPts val="0"/>
                </a:spcBef>
                <a:spcAft>
                  <a:spcPts val="0"/>
                </a:spcAft>
                <a:buNone/>
              </a:pPr>
              <a:t>7</a:t>
            </a:fld>
            <a:endParaRPr sz="1200">
              <a:solidFill>
                <a:schemeClr val="dk1"/>
              </a:solidFill>
              <a:latin typeface="Calibri"/>
              <a:ea typeface="Calibri"/>
              <a:cs typeface="Calibri"/>
              <a:sym typeface="Calibri"/>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7"/>
        <p:cNvGrpSpPr/>
        <p:nvPr/>
      </p:nvGrpSpPr>
      <p:grpSpPr>
        <a:xfrm>
          <a:off x="0" y="0"/>
          <a:ext cx="0" cy="0"/>
          <a:chOff x="0" y="0"/>
          <a:chExt cx="0" cy="0"/>
        </a:xfrm>
      </p:grpSpPr>
      <p:sp>
        <p:nvSpPr>
          <p:cNvPr id="1028" name="Google Shape;1028;p85:notes"/>
          <p:cNvSpPr txBox="1">
            <a:spLocks noGrp="1"/>
          </p:cNvSpPr>
          <p:nvPr>
            <p:ph type="body" idx="1"/>
          </p:nvPr>
        </p:nvSpPr>
        <p:spPr>
          <a:xfrm>
            <a:off x="731879" y="4560480"/>
            <a:ext cx="5851439" cy="4486680"/>
          </a:xfrm>
          <a:prstGeom prst="rect">
            <a:avLst/>
          </a:prstGeom>
          <a:noFill/>
          <a:ln>
            <a:noFill/>
          </a:ln>
        </p:spPr>
        <p:txBody>
          <a:bodyPr spcFirstLastPara="1" wrap="square" lIns="96825" tIns="48225" rIns="96825" bIns="482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rgbClr val="000000"/>
              </a:solidFill>
              <a:latin typeface="Arial"/>
              <a:ea typeface="Arial"/>
              <a:cs typeface="Arial"/>
              <a:sym typeface="Arial"/>
            </a:endParaRPr>
          </a:p>
        </p:txBody>
      </p:sp>
      <p:sp>
        <p:nvSpPr>
          <p:cNvPr id="1029" name="Google Shape;1029;p8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9"/>
        <p:cNvGrpSpPr/>
        <p:nvPr/>
      </p:nvGrpSpPr>
      <p:grpSpPr>
        <a:xfrm>
          <a:off x="0" y="0"/>
          <a:ext cx="0" cy="0"/>
          <a:chOff x="0" y="0"/>
          <a:chExt cx="0" cy="0"/>
        </a:xfrm>
      </p:grpSpPr>
      <p:sp>
        <p:nvSpPr>
          <p:cNvPr id="1040" name="Google Shape;1040;p86:notes"/>
          <p:cNvSpPr txBox="1">
            <a:spLocks noGrp="1"/>
          </p:cNvSpPr>
          <p:nvPr>
            <p:ph type="body" idx="1"/>
          </p:nvPr>
        </p:nvSpPr>
        <p:spPr>
          <a:xfrm>
            <a:off x="731879" y="4560480"/>
            <a:ext cx="5851439" cy="4320000"/>
          </a:xfrm>
          <a:prstGeom prst="rect">
            <a:avLst/>
          </a:prstGeom>
          <a:noFill/>
          <a:ln>
            <a:noFill/>
          </a:ln>
        </p:spPr>
        <p:txBody>
          <a:bodyPr spcFirstLastPara="1" wrap="square" lIns="96825" tIns="48225" rIns="96825" bIns="482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rgbClr val="000000"/>
              </a:solidFill>
              <a:latin typeface="Arial"/>
              <a:ea typeface="Arial"/>
              <a:cs typeface="Arial"/>
              <a:sym typeface="Arial"/>
            </a:endParaRPr>
          </a:p>
        </p:txBody>
      </p:sp>
      <p:sp>
        <p:nvSpPr>
          <p:cNvPr id="1041" name="Google Shape;1041;p8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4"/>
        <p:cNvGrpSpPr/>
        <p:nvPr/>
      </p:nvGrpSpPr>
      <p:grpSpPr>
        <a:xfrm>
          <a:off x="0" y="0"/>
          <a:ext cx="0" cy="0"/>
          <a:chOff x="0" y="0"/>
          <a:chExt cx="0" cy="0"/>
        </a:xfrm>
      </p:grpSpPr>
      <p:sp>
        <p:nvSpPr>
          <p:cNvPr id="1055" name="Google Shape;1055;p87:notes"/>
          <p:cNvSpPr txBox="1">
            <a:spLocks noGrp="1"/>
          </p:cNvSpPr>
          <p:nvPr>
            <p:ph type="body" idx="1"/>
          </p:nvPr>
        </p:nvSpPr>
        <p:spPr>
          <a:xfrm>
            <a:off x="731879" y="4560480"/>
            <a:ext cx="5851439" cy="4320000"/>
          </a:xfrm>
          <a:prstGeom prst="rect">
            <a:avLst/>
          </a:prstGeom>
          <a:noFill/>
          <a:ln>
            <a:noFill/>
          </a:ln>
        </p:spPr>
        <p:txBody>
          <a:bodyPr spcFirstLastPara="1" wrap="square" lIns="96825" tIns="48225" rIns="96825" bIns="48225" anchor="t" anchorCtr="0">
            <a:noAutofit/>
          </a:bodyPr>
          <a:lstStyle/>
          <a:p>
            <a:pPr marL="0" marR="0" lvl="0" indent="0" algn="l" rtl="0">
              <a:spcBef>
                <a:spcPts val="0"/>
              </a:spcBef>
              <a:spcAft>
                <a:spcPts val="0"/>
              </a:spcAft>
              <a:buClr>
                <a:schemeClr val="dk1"/>
              </a:buClr>
              <a:buSzPts val="300"/>
              <a:buFont typeface="Calibri"/>
              <a:buNone/>
            </a:pPr>
            <a:endParaRPr sz="1200" b="0" i="0" u="none" strike="noStrike" cap="none">
              <a:solidFill>
                <a:srgbClr val="000000"/>
              </a:solidFill>
              <a:latin typeface="Arial"/>
              <a:ea typeface="Arial"/>
              <a:cs typeface="Arial"/>
              <a:sym typeface="Arial"/>
            </a:endParaRPr>
          </a:p>
        </p:txBody>
      </p:sp>
      <p:sp>
        <p:nvSpPr>
          <p:cNvPr id="1056" name="Google Shape;1056;p8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6"/>
        <p:cNvGrpSpPr/>
        <p:nvPr/>
      </p:nvGrpSpPr>
      <p:grpSpPr>
        <a:xfrm>
          <a:off x="0" y="0"/>
          <a:ext cx="0" cy="0"/>
          <a:chOff x="0" y="0"/>
          <a:chExt cx="0" cy="0"/>
        </a:xfrm>
      </p:grpSpPr>
      <p:sp>
        <p:nvSpPr>
          <p:cNvPr id="1067" name="Google Shape;1067;p88:notes"/>
          <p:cNvSpPr txBox="1">
            <a:spLocks noGrp="1"/>
          </p:cNvSpPr>
          <p:nvPr>
            <p:ph type="body" idx="1"/>
          </p:nvPr>
        </p:nvSpPr>
        <p:spPr>
          <a:xfrm>
            <a:off x="731879" y="4560480"/>
            <a:ext cx="5851439" cy="4320000"/>
          </a:xfrm>
          <a:prstGeom prst="rect">
            <a:avLst/>
          </a:prstGeom>
          <a:noFill/>
          <a:ln>
            <a:noFill/>
          </a:ln>
        </p:spPr>
        <p:txBody>
          <a:bodyPr spcFirstLastPara="1" wrap="square" lIns="96825" tIns="48225" rIns="96825" bIns="482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rgbClr val="000000"/>
              </a:solidFill>
              <a:latin typeface="Arial"/>
              <a:ea typeface="Arial"/>
              <a:cs typeface="Arial"/>
              <a:sym typeface="Arial"/>
            </a:endParaRPr>
          </a:p>
        </p:txBody>
      </p:sp>
      <p:sp>
        <p:nvSpPr>
          <p:cNvPr id="1068" name="Google Shape;1068;p8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
        <p:cNvGrpSpPr/>
        <p:nvPr/>
      </p:nvGrpSpPr>
      <p:grpSpPr>
        <a:xfrm>
          <a:off x="0" y="0"/>
          <a:ext cx="0" cy="0"/>
          <a:chOff x="0" y="0"/>
          <a:chExt cx="0" cy="0"/>
        </a:xfrm>
      </p:grpSpPr>
      <p:sp>
        <p:nvSpPr>
          <p:cNvPr id="1080" name="Google Shape;1080;p89:notes"/>
          <p:cNvSpPr txBox="1">
            <a:spLocks noGrp="1"/>
          </p:cNvSpPr>
          <p:nvPr>
            <p:ph type="body" idx="1"/>
          </p:nvPr>
        </p:nvSpPr>
        <p:spPr>
          <a:xfrm>
            <a:off x="731879" y="4560480"/>
            <a:ext cx="5851439" cy="4320000"/>
          </a:xfrm>
          <a:prstGeom prst="rect">
            <a:avLst/>
          </a:prstGeom>
          <a:noFill/>
          <a:ln>
            <a:noFill/>
          </a:ln>
        </p:spPr>
        <p:txBody>
          <a:bodyPr spcFirstLastPara="1" wrap="square" lIns="96825" tIns="48225" rIns="96825" bIns="482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rgbClr val="000000"/>
              </a:solidFill>
              <a:latin typeface="Arial"/>
              <a:ea typeface="Arial"/>
              <a:cs typeface="Arial"/>
              <a:sym typeface="Arial"/>
            </a:endParaRPr>
          </a:p>
        </p:txBody>
      </p:sp>
      <p:sp>
        <p:nvSpPr>
          <p:cNvPr id="1081" name="Google Shape;1081;p8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2"/>
        <p:cNvGrpSpPr/>
        <p:nvPr/>
      </p:nvGrpSpPr>
      <p:grpSpPr>
        <a:xfrm>
          <a:off x="0" y="0"/>
          <a:ext cx="0" cy="0"/>
          <a:chOff x="0" y="0"/>
          <a:chExt cx="0" cy="0"/>
        </a:xfrm>
      </p:grpSpPr>
      <p:sp>
        <p:nvSpPr>
          <p:cNvPr id="1093" name="Google Shape;1093;p90:notes"/>
          <p:cNvSpPr txBox="1">
            <a:spLocks noGrp="1"/>
          </p:cNvSpPr>
          <p:nvPr>
            <p:ph type="body" idx="1"/>
          </p:nvPr>
        </p:nvSpPr>
        <p:spPr>
          <a:xfrm>
            <a:off x="731879" y="4560480"/>
            <a:ext cx="5851439" cy="4320000"/>
          </a:xfrm>
          <a:prstGeom prst="rect">
            <a:avLst/>
          </a:prstGeom>
          <a:noFill/>
          <a:ln>
            <a:noFill/>
          </a:ln>
        </p:spPr>
        <p:txBody>
          <a:bodyPr spcFirstLastPara="1" wrap="square" lIns="96825" tIns="48225" rIns="96825" bIns="482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rgbClr val="000000"/>
              </a:solidFill>
              <a:latin typeface="Arial"/>
              <a:ea typeface="Arial"/>
              <a:cs typeface="Arial"/>
              <a:sym typeface="Arial"/>
            </a:endParaRPr>
          </a:p>
        </p:txBody>
      </p:sp>
      <p:sp>
        <p:nvSpPr>
          <p:cNvPr id="1094" name="Google Shape;1094;p9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5"/>
        <p:cNvGrpSpPr/>
        <p:nvPr/>
      </p:nvGrpSpPr>
      <p:grpSpPr>
        <a:xfrm>
          <a:off x="0" y="0"/>
          <a:ext cx="0" cy="0"/>
          <a:chOff x="0" y="0"/>
          <a:chExt cx="0" cy="0"/>
        </a:xfrm>
      </p:grpSpPr>
      <p:sp>
        <p:nvSpPr>
          <p:cNvPr id="1106" name="Google Shape;1106;p91:notes"/>
          <p:cNvSpPr txBox="1">
            <a:spLocks noGrp="1"/>
          </p:cNvSpPr>
          <p:nvPr>
            <p:ph type="body" idx="1"/>
          </p:nvPr>
        </p:nvSpPr>
        <p:spPr>
          <a:xfrm>
            <a:off x="731879" y="4560480"/>
            <a:ext cx="5851439" cy="4320000"/>
          </a:xfrm>
          <a:prstGeom prst="rect">
            <a:avLst/>
          </a:prstGeom>
          <a:noFill/>
          <a:ln>
            <a:noFill/>
          </a:ln>
        </p:spPr>
        <p:txBody>
          <a:bodyPr spcFirstLastPara="1" wrap="square" lIns="96825" tIns="48225" rIns="96825" bIns="482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rgbClr val="000000"/>
              </a:solidFill>
              <a:latin typeface="Arial"/>
              <a:ea typeface="Arial"/>
              <a:cs typeface="Arial"/>
              <a:sym typeface="Arial"/>
            </a:endParaRPr>
          </a:p>
        </p:txBody>
      </p:sp>
      <p:sp>
        <p:nvSpPr>
          <p:cNvPr id="1107" name="Google Shape;1107;p9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8"/>
        <p:cNvGrpSpPr/>
        <p:nvPr/>
      </p:nvGrpSpPr>
      <p:grpSpPr>
        <a:xfrm>
          <a:off x="0" y="0"/>
          <a:ext cx="0" cy="0"/>
          <a:chOff x="0" y="0"/>
          <a:chExt cx="0" cy="0"/>
        </a:xfrm>
      </p:grpSpPr>
      <p:sp>
        <p:nvSpPr>
          <p:cNvPr id="1119" name="Google Shape;1119;p92:notes"/>
          <p:cNvSpPr txBox="1">
            <a:spLocks noGrp="1"/>
          </p:cNvSpPr>
          <p:nvPr>
            <p:ph type="body" idx="1"/>
          </p:nvPr>
        </p:nvSpPr>
        <p:spPr>
          <a:xfrm>
            <a:off x="731879" y="4560480"/>
            <a:ext cx="5851439" cy="4320000"/>
          </a:xfrm>
          <a:prstGeom prst="rect">
            <a:avLst/>
          </a:prstGeom>
          <a:noFill/>
          <a:ln>
            <a:noFill/>
          </a:ln>
        </p:spPr>
        <p:txBody>
          <a:bodyPr spcFirstLastPara="1" wrap="square" lIns="96825" tIns="48225" rIns="96825" bIns="482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rgbClr val="000000"/>
              </a:solidFill>
              <a:latin typeface="Arial"/>
              <a:ea typeface="Arial"/>
              <a:cs typeface="Arial"/>
              <a:sym typeface="Arial"/>
            </a:endParaRPr>
          </a:p>
        </p:txBody>
      </p:sp>
      <p:sp>
        <p:nvSpPr>
          <p:cNvPr id="1120" name="Google Shape;1120;p9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1"/>
        <p:cNvGrpSpPr/>
        <p:nvPr/>
      </p:nvGrpSpPr>
      <p:grpSpPr>
        <a:xfrm>
          <a:off x="0" y="0"/>
          <a:ext cx="0" cy="0"/>
          <a:chOff x="0" y="0"/>
          <a:chExt cx="0" cy="0"/>
        </a:xfrm>
      </p:grpSpPr>
      <p:sp>
        <p:nvSpPr>
          <p:cNvPr id="1132" name="Google Shape;1132;p93:notes"/>
          <p:cNvSpPr txBox="1">
            <a:spLocks noGrp="1"/>
          </p:cNvSpPr>
          <p:nvPr>
            <p:ph type="body" idx="1"/>
          </p:nvPr>
        </p:nvSpPr>
        <p:spPr>
          <a:xfrm>
            <a:off x="731879" y="4560480"/>
            <a:ext cx="5851439" cy="4320000"/>
          </a:xfrm>
          <a:prstGeom prst="rect">
            <a:avLst/>
          </a:prstGeom>
          <a:noFill/>
          <a:ln>
            <a:noFill/>
          </a:ln>
        </p:spPr>
        <p:txBody>
          <a:bodyPr spcFirstLastPara="1" wrap="square" lIns="96825" tIns="48225" rIns="96825" bIns="482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rgbClr val="000000"/>
              </a:solidFill>
              <a:latin typeface="Arial"/>
              <a:ea typeface="Arial"/>
              <a:cs typeface="Arial"/>
              <a:sym typeface="Arial"/>
            </a:endParaRPr>
          </a:p>
        </p:txBody>
      </p:sp>
      <p:sp>
        <p:nvSpPr>
          <p:cNvPr id="1133" name="Google Shape;1133;p9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4"/>
        <p:cNvGrpSpPr/>
        <p:nvPr/>
      </p:nvGrpSpPr>
      <p:grpSpPr>
        <a:xfrm>
          <a:off x="0" y="0"/>
          <a:ext cx="0" cy="0"/>
          <a:chOff x="0" y="0"/>
          <a:chExt cx="0" cy="0"/>
        </a:xfrm>
      </p:grpSpPr>
      <p:sp>
        <p:nvSpPr>
          <p:cNvPr id="1145" name="Google Shape;1145;p94:notes"/>
          <p:cNvSpPr txBox="1">
            <a:spLocks noGrp="1"/>
          </p:cNvSpPr>
          <p:nvPr>
            <p:ph type="body" idx="1"/>
          </p:nvPr>
        </p:nvSpPr>
        <p:spPr>
          <a:xfrm>
            <a:off x="731879" y="4560480"/>
            <a:ext cx="5851439" cy="4320000"/>
          </a:xfrm>
          <a:prstGeom prst="rect">
            <a:avLst/>
          </a:prstGeom>
          <a:noFill/>
          <a:ln>
            <a:noFill/>
          </a:ln>
        </p:spPr>
        <p:txBody>
          <a:bodyPr spcFirstLastPara="1" wrap="square" lIns="96825" tIns="48225" rIns="96825" bIns="482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rgbClr val="000000"/>
              </a:solidFill>
              <a:latin typeface="Arial"/>
              <a:ea typeface="Arial"/>
              <a:cs typeface="Arial"/>
              <a:sym typeface="Arial"/>
            </a:endParaRPr>
          </a:p>
        </p:txBody>
      </p:sp>
      <p:sp>
        <p:nvSpPr>
          <p:cNvPr id="1146" name="Google Shape;1146;p9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3" name="Google Shape;253;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200" b="0" i="0" u="none" strike="noStrike" cap="none">
                <a:solidFill>
                  <a:schemeClr val="dk1"/>
                </a:solidFill>
                <a:latin typeface="Calibri"/>
                <a:ea typeface="Calibri"/>
                <a:cs typeface="Calibri"/>
                <a:sym typeface="Calibri"/>
              </a:rPr>
              <a:t>[PLACEHOLDER TEXT]</a:t>
            </a:r>
            <a:endParaRPr sz="1200" b="0" i="0" u="none" strike="noStrike" cap="none">
              <a:solidFill>
                <a:schemeClr val="dk1"/>
              </a:solidFill>
              <a:latin typeface="Calibri"/>
              <a:ea typeface="Calibri"/>
              <a:cs typeface="Calibri"/>
              <a:sym typeface="Calibri"/>
            </a:endParaRPr>
          </a:p>
        </p:txBody>
      </p:sp>
      <p:sp>
        <p:nvSpPr>
          <p:cNvPr id="254" name="Google Shape;254;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AR" sz="1200">
                <a:solidFill>
                  <a:schemeClr val="dk1"/>
                </a:solidFill>
                <a:latin typeface="Calibri"/>
                <a:ea typeface="Calibri"/>
                <a:cs typeface="Calibri"/>
                <a:sym typeface="Calibri"/>
              </a:rPr>
              <a:pPr marL="0" marR="0" lvl="0" indent="0" algn="r" rtl="0">
                <a:spcBef>
                  <a:spcPts val="0"/>
                </a:spcBef>
                <a:spcAft>
                  <a:spcPts val="0"/>
                </a:spcAft>
                <a:buNone/>
              </a:pPr>
              <a:t>8</a:t>
            </a:fld>
            <a:endParaRPr sz="1200">
              <a:solidFill>
                <a:schemeClr val="dk1"/>
              </a:solidFill>
              <a:latin typeface="Calibri"/>
              <a:ea typeface="Calibri"/>
              <a:cs typeface="Calibri"/>
              <a:sym typeface="Calibri"/>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7"/>
        <p:cNvGrpSpPr/>
        <p:nvPr/>
      </p:nvGrpSpPr>
      <p:grpSpPr>
        <a:xfrm>
          <a:off x="0" y="0"/>
          <a:ext cx="0" cy="0"/>
          <a:chOff x="0" y="0"/>
          <a:chExt cx="0" cy="0"/>
        </a:xfrm>
      </p:grpSpPr>
      <p:sp>
        <p:nvSpPr>
          <p:cNvPr id="1158" name="Google Shape;1158;p95:notes"/>
          <p:cNvSpPr txBox="1">
            <a:spLocks noGrp="1"/>
          </p:cNvSpPr>
          <p:nvPr>
            <p:ph type="body" idx="1"/>
          </p:nvPr>
        </p:nvSpPr>
        <p:spPr>
          <a:xfrm>
            <a:off x="731879" y="4560480"/>
            <a:ext cx="5851439" cy="4320000"/>
          </a:xfrm>
          <a:prstGeom prst="rect">
            <a:avLst/>
          </a:prstGeom>
          <a:noFill/>
          <a:ln>
            <a:noFill/>
          </a:ln>
        </p:spPr>
        <p:txBody>
          <a:bodyPr spcFirstLastPara="1" wrap="square" lIns="96825" tIns="48225" rIns="96825" bIns="482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rgbClr val="000000"/>
              </a:solidFill>
              <a:latin typeface="Arial"/>
              <a:ea typeface="Arial"/>
              <a:cs typeface="Arial"/>
              <a:sym typeface="Arial"/>
            </a:endParaRPr>
          </a:p>
        </p:txBody>
      </p:sp>
      <p:sp>
        <p:nvSpPr>
          <p:cNvPr id="1159" name="Google Shape;1159;p9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p96: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9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9"/>
        <p:cNvGrpSpPr/>
        <p:nvPr/>
      </p:nvGrpSpPr>
      <p:grpSpPr>
        <a:xfrm>
          <a:off x="0" y="0"/>
          <a:ext cx="0" cy="0"/>
          <a:chOff x="0" y="0"/>
          <a:chExt cx="0" cy="0"/>
        </a:xfrm>
      </p:grpSpPr>
      <p:sp>
        <p:nvSpPr>
          <p:cNvPr id="1180" name="Google Shape;1180;g36cf5caed8_0_15: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g36cf5caed8_0_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5"/>
        <p:cNvGrpSpPr/>
        <p:nvPr/>
      </p:nvGrpSpPr>
      <p:grpSpPr>
        <a:xfrm>
          <a:off x="0" y="0"/>
          <a:ext cx="0" cy="0"/>
          <a:chOff x="0" y="0"/>
          <a:chExt cx="0" cy="0"/>
        </a:xfrm>
      </p:grpSpPr>
      <p:sp>
        <p:nvSpPr>
          <p:cNvPr id="1186" name="Google Shape;1186;p97: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9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7"/>
        <p:cNvGrpSpPr/>
        <p:nvPr/>
      </p:nvGrpSpPr>
      <p:grpSpPr>
        <a:xfrm>
          <a:off x="0" y="0"/>
          <a:ext cx="0" cy="0"/>
          <a:chOff x="0" y="0"/>
          <a:chExt cx="0" cy="0"/>
        </a:xfrm>
      </p:grpSpPr>
      <p:sp>
        <p:nvSpPr>
          <p:cNvPr id="1198" name="Google Shape;1198;p98: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9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9"/>
        <p:cNvGrpSpPr/>
        <p:nvPr/>
      </p:nvGrpSpPr>
      <p:grpSpPr>
        <a:xfrm>
          <a:off x="0" y="0"/>
          <a:ext cx="0" cy="0"/>
          <a:chOff x="0" y="0"/>
          <a:chExt cx="0" cy="0"/>
        </a:xfrm>
      </p:grpSpPr>
      <p:sp>
        <p:nvSpPr>
          <p:cNvPr id="1210" name="Google Shape;1210;p99: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9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p:cNvGrpSpPr/>
        <p:nvPr/>
      </p:nvGrpSpPr>
      <p:grpSpPr>
        <a:xfrm>
          <a:off x="0" y="0"/>
          <a:ext cx="0" cy="0"/>
          <a:chOff x="0" y="0"/>
          <a:chExt cx="0" cy="0"/>
        </a:xfrm>
      </p:grpSpPr>
      <p:sp>
        <p:nvSpPr>
          <p:cNvPr id="1220" name="Google Shape;1220;p100: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10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p101:notes"/>
          <p:cNvSpPr txBox="1">
            <a:spLocks noGrp="1"/>
          </p:cNvSpPr>
          <p:nvPr>
            <p:ph type="body" idx="1"/>
          </p:nvPr>
        </p:nvSpPr>
        <p:spPr>
          <a:xfrm>
            <a:off x="731500" y="4560550"/>
            <a:ext cx="5852149" cy="4320525"/>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231" name="Google Shape;1231;p10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8"/>
        <p:cNvGrpSpPr/>
        <p:nvPr/>
      </p:nvGrpSpPr>
      <p:grpSpPr>
        <a:xfrm>
          <a:off x="0" y="0"/>
          <a:ext cx="0" cy="0"/>
          <a:chOff x="0" y="0"/>
          <a:chExt cx="0" cy="0"/>
        </a:xfrm>
      </p:grpSpPr>
      <p:sp>
        <p:nvSpPr>
          <p:cNvPr id="1239" name="Google Shape;1239;p102:notes"/>
          <p:cNvSpPr txBox="1">
            <a:spLocks noGrp="1"/>
          </p:cNvSpPr>
          <p:nvPr>
            <p:ph type="body" idx="1"/>
          </p:nvPr>
        </p:nvSpPr>
        <p:spPr>
          <a:xfrm>
            <a:off x="731500" y="4560550"/>
            <a:ext cx="5852149" cy="4320525"/>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240" name="Google Shape;1240;p10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9"/>
        <p:cNvGrpSpPr/>
        <p:nvPr/>
      </p:nvGrpSpPr>
      <p:grpSpPr>
        <a:xfrm>
          <a:off x="0" y="0"/>
          <a:ext cx="0" cy="0"/>
          <a:chOff x="0" y="0"/>
          <a:chExt cx="0" cy="0"/>
        </a:xfrm>
      </p:grpSpPr>
      <p:sp>
        <p:nvSpPr>
          <p:cNvPr id="1250" name="Google Shape;1250;p103:notes"/>
          <p:cNvSpPr txBox="1">
            <a:spLocks noGrp="1"/>
          </p:cNvSpPr>
          <p:nvPr>
            <p:ph type="body" idx="1"/>
          </p:nvPr>
        </p:nvSpPr>
        <p:spPr>
          <a:xfrm>
            <a:off x="731500" y="4560550"/>
            <a:ext cx="5852149" cy="4320525"/>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251" name="Google Shape;1251;p10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ítulo - Repaso" type="title">
  <p:cSld name="TITLE">
    <p:spTree>
      <p:nvGrpSpPr>
        <p:cNvPr id="1" name="Shape 18"/>
        <p:cNvGrpSpPr/>
        <p:nvPr/>
      </p:nvGrpSpPr>
      <p:grpSpPr>
        <a:xfrm>
          <a:off x="0" y="0"/>
          <a:ext cx="0" cy="0"/>
          <a:chOff x="0" y="0"/>
          <a:chExt cx="0" cy="0"/>
        </a:xfrm>
      </p:grpSpPr>
      <p:sp>
        <p:nvSpPr>
          <p:cNvPr id="19" name="Google Shape;19;p2"/>
          <p:cNvSpPr/>
          <p:nvPr/>
        </p:nvSpPr>
        <p:spPr>
          <a:xfrm>
            <a:off x="-2881" y="0"/>
            <a:ext cx="9146881" cy="736598"/>
          </a:xfrm>
          <a:prstGeom prst="rect">
            <a:avLst/>
          </a:prstGeom>
          <a:solidFill>
            <a:srgbClr val="5A3A9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 name="Google Shape;20;p2"/>
          <p:cNvSpPr/>
          <p:nvPr/>
        </p:nvSpPr>
        <p:spPr>
          <a:xfrm rot="-5400000">
            <a:off x="1634068" y="-897469"/>
            <a:ext cx="5875868" cy="9144004"/>
          </a:xfrm>
          <a:prstGeom prst="triangle">
            <a:avLst>
              <a:gd name="adj" fmla="val 100000"/>
            </a:avLst>
          </a:prstGeom>
          <a:solidFill>
            <a:srgbClr val="5A3A9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1" name="Google Shape;21;p2"/>
          <p:cNvPicPr preferRelativeResize="0"/>
          <p:nvPr/>
        </p:nvPicPr>
        <p:blipFill rotWithShape="1">
          <a:blip r:embed="rId2">
            <a:alphaModFix/>
          </a:blip>
          <a:srcRect/>
          <a:stretch/>
        </p:blipFill>
        <p:spPr>
          <a:xfrm>
            <a:off x="5700045" y="1390912"/>
            <a:ext cx="2672294" cy="2118810"/>
          </a:xfrm>
          <a:prstGeom prst="rect">
            <a:avLst/>
          </a:prstGeom>
          <a:noFill/>
          <a:ln>
            <a:noFill/>
          </a:ln>
        </p:spPr>
      </p:pic>
      <p:sp>
        <p:nvSpPr>
          <p:cNvPr id="22" name="Google Shape;22;p2"/>
          <p:cNvSpPr/>
          <p:nvPr/>
        </p:nvSpPr>
        <p:spPr>
          <a:xfrm>
            <a:off x="-2881" y="4636859"/>
            <a:ext cx="9146881" cy="2285234"/>
          </a:xfrm>
          <a:prstGeom prst="rect">
            <a:avLst/>
          </a:prstGeom>
          <a:solidFill>
            <a:srgbClr val="5A3A9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 name="Google Shape;23;p2"/>
          <p:cNvSpPr txBox="1">
            <a:spLocks noGrp="1"/>
          </p:cNvSpPr>
          <p:nvPr>
            <p:ph type="ctrTitle"/>
          </p:nvPr>
        </p:nvSpPr>
        <p:spPr>
          <a:xfrm>
            <a:off x="-1" y="0"/>
            <a:ext cx="9144001" cy="807204"/>
          </a:xfrm>
          <a:prstGeom prst="rect">
            <a:avLst/>
          </a:prstGeom>
          <a:noFill/>
          <a:ln>
            <a:noFill/>
          </a:ln>
        </p:spPr>
        <p:txBody>
          <a:bodyPr spcFirstLastPara="1" wrap="square" lIns="91425" tIns="91425" rIns="91425" bIns="91425" anchor="b" anchorCtr="0"/>
          <a:lstStyle>
            <a:lvl1pPr marR="0" lvl="0" algn="ctr" rtl="0">
              <a:lnSpc>
                <a:spcPct val="90000"/>
              </a:lnSpc>
              <a:spcBef>
                <a:spcPts val="0"/>
              </a:spcBef>
              <a:spcAft>
                <a:spcPts val="0"/>
              </a:spcAft>
              <a:buClr>
                <a:schemeClr val="lt1"/>
              </a:buClr>
              <a:buSzPts val="4800"/>
              <a:buFont typeface="Arial"/>
              <a:buNone/>
              <a:defRPr sz="48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4" name="Google Shape;24;p2"/>
          <p:cNvSpPr txBox="1">
            <a:spLocks noGrp="1"/>
          </p:cNvSpPr>
          <p:nvPr>
            <p:ph type="subTitle" idx="1"/>
          </p:nvPr>
        </p:nvSpPr>
        <p:spPr>
          <a:xfrm>
            <a:off x="0" y="4654114"/>
            <a:ext cx="9146881" cy="550332"/>
          </a:xfrm>
          <a:prstGeom prst="rect">
            <a:avLst/>
          </a:prstGeom>
          <a:noFill/>
          <a:ln>
            <a:noFill/>
          </a:ln>
        </p:spPr>
        <p:txBody>
          <a:bodyPr spcFirstLastPara="1" wrap="square" lIns="91425" tIns="91425" rIns="91425" bIns="91425" anchor="t" anchorCtr="0"/>
          <a:lstStyle>
            <a:lvl1pPr marR="0" lvl="0" algn="ctr" rtl="0">
              <a:lnSpc>
                <a:spcPct val="90000"/>
              </a:lnSpc>
              <a:spcBef>
                <a:spcPts val="1000"/>
              </a:spcBef>
              <a:spcAft>
                <a:spcPts val="0"/>
              </a:spcAft>
              <a:buClr>
                <a:schemeClr val="lt1"/>
              </a:buClr>
              <a:buSzPts val="3200"/>
              <a:buFont typeface="Arial"/>
              <a:buNone/>
              <a:defRPr sz="3200" b="1" i="1" u="none" strike="noStrike" cap="none">
                <a:solidFill>
                  <a:schemeClr val="lt1"/>
                </a:solidFill>
                <a:latin typeface="Arial"/>
                <a:ea typeface="Arial"/>
                <a:cs typeface="Arial"/>
                <a:sym typeface="Arial"/>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pic>
        <p:nvPicPr>
          <p:cNvPr id="25" name="Google Shape;25;p2"/>
          <p:cNvPicPr preferRelativeResize="0"/>
          <p:nvPr/>
        </p:nvPicPr>
        <p:blipFill rotWithShape="1">
          <a:blip r:embed="rId3">
            <a:alphaModFix/>
          </a:blip>
          <a:srcRect/>
          <a:stretch/>
        </p:blipFill>
        <p:spPr>
          <a:xfrm>
            <a:off x="3850559" y="5339910"/>
            <a:ext cx="1440000" cy="1440000"/>
          </a:xfrm>
          <a:prstGeom prst="rect">
            <a:avLst/>
          </a:prstGeom>
          <a:noFill/>
          <a:ln>
            <a:noFill/>
          </a:ln>
        </p:spPr>
      </p:pic>
      <p:pic>
        <p:nvPicPr>
          <p:cNvPr id="26" name="Google Shape;26;p2"/>
          <p:cNvPicPr preferRelativeResize="0"/>
          <p:nvPr/>
        </p:nvPicPr>
        <p:blipFill rotWithShape="1">
          <a:blip r:embed="rId4">
            <a:alphaModFix/>
          </a:blip>
          <a:srcRect/>
          <a:stretch/>
        </p:blipFill>
        <p:spPr>
          <a:xfrm>
            <a:off x="580982" y="5339910"/>
            <a:ext cx="1440000" cy="1440000"/>
          </a:xfrm>
          <a:prstGeom prst="rect">
            <a:avLst/>
          </a:prstGeom>
          <a:noFill/>
          <a:ln>
            <a:noFill/>
          </a:ln>
        </p:spPr>
      </p:pic>
      <p:pic>
        <p:nvPicPr>
          <p:cNvPr id="27" name="Google Shape;27;p2"/>
          <p:cNvPicPr preferRelativeResize="0"/>
          <p:nvPr/>
        </p:nvPicPr>
        <p:blipFill rotWithShape="1">
          <a:blip r:embed="rId5">
            <a:alphaModFix/>
          </a:blip>
          <a:srcRect/>
          <a:stretch/>
        </p:blipFill>
        <p:spPr>
          <a:xfrm>
            <a:off x="7120136" y="5339910"/>
            <a:ext cx="1440000" cy="1440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objetos">
  <p:cSld name="Título y objetos">
    <p:spTree>
      <p:nvGrpSpPr>
        <p:cNvPr id="1" name="Shape 114"/>
        <p:cNvGrpSpPr/>
        <p:nvPr/>
      </p:nvGrpSpPr>
      <p:grpSpPr>
        <a:xfrm>
          <a:off x="0" y="0"/>
          <a:ext cx="0" cy="0"/>
          <a:chOff x="0" y="0"/>
          <a:chExt cx="0" cy="0"/>
        </a:xfrm>
      </p:grpSpPr>
      <p:sp>
        <p:nvSpPr>
          <p:cNvPr id="115" name="Google Shape;115;p11"/>
          <p:cNvSpPr txBox="1">
            <a:spLocks noGrp="1"/>
          </p:cNvSpPr>
          <p:nvPr>
            <p:ph type="title"/>
          </p:nvPr>
        </p:nvSpPr>
        <p:spPr>
          <a:xfrm>
            <a:off x="628650" y="900000"/>
            <a:ext cx="7886700" cy="1220315"/>
          </a:xfrm>
          <a:prstGeom prst="rect">
            <a:avLst/>
          </a:prstGeom>
          <a:noFill/>
          <a:ln>
            <a:noFill/>
          </a:ln>
        </p:spPr>
        <p:txBody>
          <a:bodyPr spcFirstLastPara="1" wrap="square" lIns="91425" tIns="91425" rIns="91425" bIns="91425" anchor="ctr" anchorCtr="0"/>
          <a:lstStyle>
            <a:lvl1pPr marR="0" lvl="0" algn="ctr" rtl="0">
              <a:lnSpc>
                <a:spcPct val="9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6" name="Google Shape;116;p11"/>
          <p:cNvSpPr txBox="1">
            <a:spLocks noGrp="1"/>
          </p:cNvSpPr>
          <p:nvPr>
            <p:ph type="body" idx="1"/>
          </p:nvPr>
        </p:nvSpPr>
        <p:spPr>
          <a:xfrm>
            <a:off x="628650" y="2160000"/>
            <a:ext cx="78867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7" name="Google Shape;117;p11"/>
          <p:cNvSpPr txBox="1">
            <a:spLocks noGrp="1"/>
          </p:cNvSpPr>
          <p:nvPr>
            <p:ph type="ftr" idx="11"/>
          </p:nvPr>
        </p:nvSpPr>
        <p:spPr>
          <a:xfrm>
            <a:off x="0" y="6575425"/>
            <a:ext cx="30861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8" name="Google Shape;118;p11"/>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chemeClr val="lt1"/>
                </a:solidFill>
                <a:latin typeface="Arial"/>
                <a:ea typeface="Arial"/>
                <a:cs typeface="Arial"/>
                <a:sym typeface="Arial"/>
              </a:defRPr>
            </a:lvl1pPr>
            <a:lvl2pPr marL="0" marR="0" lvl="1" indent="0" algn="r" rtl="0">
              <a:spcBef>
                <a:spcPts val="0"/>
              </a:spcBef>
              <a:buNone/>
              <a:defRPr sz="1200">
                <a:solidFill>
                  <a:schemeClr val="lt1"/>
                </a:solidFill>
                <a:latin typeface="Arial"/>
                <a:ea typeface="Arial"/>
                <a:cs typeface="Arial"/>
                <a:sym typeface="Arial"/>
              </a:defRPr>
            </a:lvl2pPr>
            <a:lvl3pPr marL="0" marR="0" lvl="2" indent="0" algn="r" rtl="0">
              <a:spcBef>
                <a:spcPts val="0"/>
              </a:spcBef>
              <a:buNone/>
              <a:defRPr sz="1200">
                <a:solidFill>
                  <a:schemeClr val="lt1"/>
                </a:solidFill>
                <a:latin typeface="Arial"/>
                <a:ea typeface="Arial"/>
                <a:cs typeface="Arial"/>
                <a:sym typeface="Arial"/>
              </a:defRPr>
            </a:lvl3pPr>
            <a:lvl4pPr marL="0" marR="0" lvl="3" indent="0" algn="r" rtl="0">
              <a:spcBef>
                <a:spcPts val="0"/>
              </a:spcBef>
              <a:buNone/>
              <a:defRPr sz="1200">
                <a:solidFill>
                  <a:schemeClr val="lt1"/>
                </a:solidFill>
                <a:latin typeface="Arial"/>
                <a:ea typeface="Arial"/>
                <a:cs typeface="Arial"/>
                <a:sym typeface="Arial"/>
              </a:defRPr>
            </a:lvl4pPr>
            <a:lvl5pPr marL="0" marR="0" lvl="4" indent="0" algn="r" rtl="0">
              <a:spcBef>
                <a:spcPts val="0"/>
              </a:spcBef>
              <a:buNone/>
              <a:defRPr sz="1200">
                <a:solidFill>
                  <a:schemeClr val="lt1"/>
                </a:solidFill>
                <a:latin typeface="Arial"/>
                <a:ea typeface="Arial"/>
                <a:cs typeface="Arial"/>
                <a:sym typeface="Arial"/>
              </a:defRPr>
            </a:lvl5pPr>
            <a:lvl6pPr marL="0" marR="0" lvl="5" indent="0" algn="r" rtl="0">
              <a:spcBef>
                <a:spcPts val="0"/>
              </a:spcBef>
              <a:buNone/>
              <a:defRPr sz="1200">
                <a:solidFill>
                  <a:schemeClr val="lt1"/>
                </a:solidFill>
                <a:latin typeface="Arial"/>
                <a:ea typeface="Arial"/>
                <a:cs typeface="Arial"/>
                <a:sym typeface="Arial"/>
              </a:defRPr>
            </a:lvl6pPr>
            <a:lvl7pPr marL="0" marR="0" lvl="6" indent="0" algn="r" rtl="0">
              <a:spcBef>
                <a:spcPts val="0"/>
              </a:spcBef>
              <a:buNone/>
              <a:defRPr sz="1200">
                <a:solidFill>
                  <a:schemeClr val="lt1"/>
                </a:solidFill>
                <a:latin typeface="Arial"/>
                <a:ea typeface="Arial"/>
                <a:cs typeface="Arial"/>
                <a:sym typeface="Arial"/>
              </a:defRPr>
            </a:lvl7pPr>
            <a:lvl8pPr marL="0" marR="0" lvl="7" indent="0" algn="r" rtl="0">
              <a:spcBef>
                <a:spcPts val="0"/>
              </a:spcBef>
              <a:buNone/>
              <a:defRPr sz="1200">
                <a:solidFill>
                  <a:schemeClr val="lt1"/>
                </a:solidFill>
                <a:latin typeface="Arial"/>
                <a:ea typeface="Arial"/>
                <a:cs typeface="Arial"/>
                <a:sym typeface="Arial"/>
              </a:defRPr>
            </a:lvl8pPr>
            <a:lvl9pPr marL="0" marR="0" lvl="8" indent="0" algn="r" rtl="0">
              <a:spcBef>
                <a:spcPts val="0"/>
              </a:spcBef>
              <a:buNone/>
              <a:defRPr sz="12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AR"/>
              <a:pPr marL="0" lvl="0" indent="0" algn="r" rtl="0">
                <a:spcBef>
                  <a:spcPts val="0"/>
                </a:spcBef>
                <a:spcAft>
                  <a:spcPts val="0"/>
                </a:spcAft>
                <a:buNone/>
              </a:pP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119"/>
        <p:cNvGrpSpPr/>
        <p:nvPr/>
      </p:nvGrpSpPr>
      <p:grpSpPr>
        <a:xfrm>
          <a:off x="0" y="0"/>
          <a:ext cx="0" cy="0"/>
          <a:chOff x="0" y="0"/>
          <a:chExt cx="0" cy="0"/>
        </a:xfrm>
      </p:grpSpPr>
      <p:sp>
        <p:nvSpPr>
          <p:cNvPr id="120" name="Google Shape;120;p12"/>
          <p:cNvSpPr txBox="1">
            <a:spLocks noGrp="1"/>
          </p:cNvSpPr>
          <p:nvPr>
            <p:ph type="title"/>
          </p:nvPr>
        </p:nvSpPr>
        <p:spPr>
          <a:xfrm>
            <a:off x="623888" y="1709739"/>
            <a:ext cx="7886700" cy="2852737"/>
          </a:xfrm>
          <a:prstGeom prst="rect">
            <a:avLst/>
          </a:prstGeom>
          <a:noFill/>
          <a:ln>
            <a:noFill/>
          </a:ln>
        </p:spPr>
        <p:txBody>
          <a:bodyPr spcFirstLastPara="1" wrap="square" lIns="91425" tIns="91425" rIns="91425" bIns="91425" anchor="b" anchorCtr="0"/>
          <a:lstStyle>
            <a:lvl1pPr marR="0" lvl="0" algn="ctr" rtl="0">
              <a:lnSpc>
                <a:spcPct val="90000"/>
              </a:lnSpc>
              <a:spcBef>
                <a:spcPts val="0"/>
              </a:spcBef>
              <a:spcAft>
                <a:spcPts val="0"/>
              </a:spcAft>
              <a:buClr>
                <a:schemeClr val="dk1"/>
              </a:buClr>
              <a:buSzPts val="6000"/>
              <a:buFont typeface="Arial"/>
              <a:buNone/>
              <a:defRPr sz="60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1" name="Google Shape;121;p12"/>
          <p:cNvSpPr txBox="1">
            <a:spLocks noGrp="1"/>
          </p:cNvSpPr>
          <p:nvPr>
            <p:ph type="body" idx="1"/>
          </p:nvPr>
        </p:nvSpPr>
        <p:spPr>
          <a:xfrm>
            <a:off x="623888" y="4589464"/>
            <a:ext cx="7886700" cy="1500187"/>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Arial"/>
                <a:ea typeface="Arial"/>
                <a:cs typeface="Arial"/>
                <a:sym typeface="Arial"/>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Arial"/>
                <a:ea typeface="Arial"/>
                <a:cs typeface="Arial"/>
                <a:sym typeface="Arial"/>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Arial"/>
                <a:ea typeface="Arial"/>
                <a:cs typeface="Arial"/>
                <a:sym typeface="Arial"/>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grpSp>
        <p:nvGrpSpPr>
          <p:cNvPr id="122" name="Google Shape;122;p12"/>
          <p:cNvGrpSpPr/>
          <p:nvPr/>
        </p:nvGrpSpPr>
        <p:grpSpPr>
          <a:xfrm>
            <a:off x="0" y="0"/>
            <a:ext cx="9144000" cy="744278"/>
            <a:chOff x="0" y="0"/>
            <a:chExt cx="9144000" cy="744278"/>
          </a:xfrm>
        </p:grpSpPr>
        <p:pic>
          <p:nvPicPr>
            <p:cNvPr id="123" name="Google Shape;123;p12" descr="logos 111MIL-01.JPG"/>
            <p:cNvPicPr preferRelativeResize="0"/>
            <p:nvPr/>
          </p:nvPicPr>
          <p:blipFill rotWithShape="1">
            <a:blip r:embed="rId2">
              <a:alphaModFix/>
            </a:blip>
            <a:srcRect/>
            <a:stretch/>
          </p:blipFill>
          <p:spPr>
            <a:xfrm>
              <a:off x="0" y="0"/>
              <a:ext cx="1321019" cy="744278"/>
            </a:xfrm>
            <a:prstGeom prst="rect">
              <a:avLst/>
            </a:prstGeom>
            <a:noFill/>
            <a:ln>
              <a:noFill/>
            </a:ln>
          </p:spPr>
        </p:pic>
        <p:pic>
          <p:nvPicPr>
            <p:cNvPr id="124" name="Google Shape;124;p12" descr="logos 111MIL-01.JPG"/>
            <p:cNvPicPr preferRelativeResize="0"/>
            <p:nvPr/>
          </p:nvPicPr>
          <p:blipFill rotWithShape="1">
            <a:blip r:embed="rId3">
              <a:alphaModFix/>
            </a:blip>
            <a:srcRect l="86163"/>
            <a:stretch/>
          </p:blipFill>
          <p:spPr>
            <a:xfrm>
              <a:off x="1214414" y="0"/>
              <a:ext cx="7929586" cy="744278"/>
            </a:xfrm>
            <a:prstGeom prst="rect">
              <a:avLst/>
            </a:prstGeom>
            <a:noFill/>
            <a:ln>
              <a:noFill/>
            </a:ln>
          </p:spPr>
        </p:pic>
      </p:grpSp>
      <p:sp>
        <p:nvSpPr>
          <p:cNvPr id="125" name="Google Shape;125;p12"/>
          <p:cNvSpPr txBox="1">
            <a:spLocks noGrp="1"/>
          </p:cNvSpPr>
          <p:nvPr>
            <p:ph type="ftr" idx="11"/>
          </p:nvPr>
        </p:nvSpPr>
        <p:spPr>
          <a:xfrm>
            <a:off x="0" y="6575425"/>
            <a:ext cx="30861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6" name="Google Shape;126;p12"/>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chemeClr val="lt1"/>
                </a:solidFill>
                <a:latin typeface="Arial"/>
                <a:ea typeface="Arial"/>
                <a:cs typeface="Arial"/>
                <a:sym typeface="Arial"/>
              </a:defRPr>
            </a:lvl1pPr>
            <a:lvl2pPr marL="0" marR="0" lvl="1" indent="0" algn="r" rtl="0">
              <a:spcBef>
                <a:spcPts val="0"/>
              </a:spcBef>
              <a:buNone/>
              <a:defRPr sz="1200">
                <a:solidFill>
                  <a:schemeClr val="lt1"/>
                </a:solidFill>
                <a:latin typeface="Arial"/>
                <a:ea typeface="Arial"/>
                <a:cs typeface="Arial"/>
                <a:sym typeface="Arial"/>
              </a:defRPr>
            </a:lvl2pPr>
            <a:lvl3pPr marL="0" marR="0" lvl="2" indent="0" algn="r" rtl="0">
              <a:spcBef>
                <a:spcPts val="0"/>
              </a:spcBef>
              <a:buNone/>
              <a:defRPr sz="1200">
                <a:solidFill>
                  <a:schemeClr val="lt1"/>
                </a:solidFill>
                <a:latin typeface="Arial"/>
                <a:ea typeface="Arial"/>
                <a:cs typeface="Arial"/>
                <a:sym typeface="Arial"/>
              </a:defRPr>
            </a:lvl3pPr>
            <a:lvl4pPr marL="0" marR="0" lvl="3" indent="0" algn="r" rtl="0">
              <a:spcBef>
                <a:spcPts val="0"/>
              </a:spcBef>
              <a:buNone/>
              <a:defRPr sz="1200">
                <a:solidFill>
                  <a:schemeClr val="lt1"/>
                </a:solidFill>
                <a:latin typeface="Arial"/>
                <a:ea typeface="Arial"/>
                <a:cs typeface="Arial"/>
                <a:sym typeface="Arial"/>
              </a:defRPr>
            </a:lvl4pPr>
            <a:lvl5pPr marL="0" marR="0" lvl="4" indent="0" algn="r" rtl="0">
              <a:spcBef>
                <a:spcPts val="0"/>
              </a:spcBef>
              <a:buNone/>
              <a:defRPr sz="1200">
                <a:solidFill>
                  <a:schemeClr val="lt1"/>
                </a:solidFill>
                <a:latin typeface="Arial"/>
                <a:ea typeface="Arial"/>
                <a:cs typeface="Arial"/>
                <a:sym typeface="Arial"/>
              </a:defRPr>
            </a:lvl5pPr>
            <a:lvl6pPr marL="0" marR="0" lvl="5" indent="0" algn="r" rtl="0">
              <a:spcBef>
                <a:spcPts val="0"/>
              </a:spcBef>
              <a:buNone/>
              <a:defRPr sz="1200">
                <a:solidFill>
                  <a:schemeClr val="lt1"/>
                </a:solidFill>
                <a:latin typeface="Arial"/>
                <a:ea typeface="Arial"/>
                <a:cs typeface="Arial"/>
                <a:sym typeface="Arial"/>
              </a:defRPr>
            </a:lvl6pPr>
            <a:lvl7pPr marL="0" marR="0" lvl="6" indent="0" algn="r" rtl="0">
              <a:spcBef>
                <a:spcPts val="0"/>
              </a:spcBef>
              <a:buNone/>
              <a:defRPr sz="1200">
                <a:solidFill>
                  <a:schemeClr val="lt1"/>
                </a:solidFill>
                <a:latin typeface="Arial"/>
                <a:ea typeface="Arial"/>
                <a:cs typeface="Arial"/>
                <a:sym typeface="Arial"/>
              </a:defRPr>
            </a:lvl7pPr>
            <a:lvl8pPr marL="0" marR="0" lvl="7" indent="0" algn="r" rtl="0">
              <a:spcBef>
                <a:spcPts val="0"/>
              </a:spcBef>
              <a:buNone/>
              <a:defRPr sz="1200">
                <a:solidFill>
                  <a:schemeClr val="lt1"/>
                </a:solidFill>
                <a:latin typeface="Arial"/>
                <a:ea typeface="Arial"/>
                <a:cs typeface="Arial"/>
                <a:sym typeface="Arial"/>
              </a:defRPr>
            </a:lvl8pPr>
            <a:lvl9pPr marL="0" marR="0" lvl="8" indent="0" algn="r" rtl="0">
              <a:spcBef>
                <a:spcPts val="0"/>
              </a:spcBef>
              <a:buNone/>
              <a:defRPr sz="12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AR"/>
              <a:pPr marL="0" lvl="0" indent="0" algn="r" rtl="0">
                <a:spcBef>
                  <a:spcPts val="0"/>
                </a:spcBef>
                <a:spcAft>
                  <a:spcPts val="0"/>
                </a:spcAft>
                <a:buNone/>
              </a:pPr>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127"/>
        <p:cNvGrpSpPr/>
        <p:nvPr/>
      </p:nvGrpSpPr>
      <p:grpSpPr>
        <a:xfrm>
          <a:off x="0" y="0"/>
          <a:ext cx="0" cy="0"/>
          <a:chOff x="0" y="0"/>
          <a:chExt cx="0" cy="0"/>
        </a:xfrm>
      </p:grpSpPr>
      <p:sp>
        <p:nvSpPr>
          <p:cNvPr id="128" name="Google Shape;128;p13"/>
          <p:cNvSpPr txBox="1">
            <a:spLocks noGrp="1"/>
          </p:cNvSpPr>
          <p:nvPr>
            <p:ph type="title"/>
          </p:nvPr>
        </p:nvSpPr>
        <p:spPr>
          <a:xfrm>
            <a:off x="628650" y="900000"/>
            <a:ext cx="7886700" cy="1101111"/>
          </a:xfrm>
          <a:prstGeom prst="rect">
            <a:avLst/>
          </a:prstGeom>
          <a:noFill/>
          <a:ln>
            <a:noFill/>
          </a:ln>
        </p:spPr>
        <p:txBody>
          <a:bodyPr spcFirstLastPara="1" wrap="square" lIns="91425" tIns="91425" rIns="91425" bIns="91425" anchor="ctr" anchorCtr="0"/>
          <a:lstStyle>
            <a:lvl1pPr marR="0" lvl="0" algn="ctr" rtl="0">
              <a:lnSpc>
                <a:spcPct val="9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9" name="Google Shape;129;p13"/>
          <p:cNvSpPr txBox="1">
            <a:spLocks noGrp="1"/>
          </p:cNvSpPr>
          <p:nvPr>
            <p:ph type="body" idx="1"/>
          </p:nvPr>
        </p:nvSpPr>
        <p:spPr>
          <a:xfrm>
            <a:off x="628650" y="2160000"/>
            <a:ext cx="38862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0" name="Google Shape;130;p13"/>
          <p:cNvSpPr txBox="1">
            <a:spLocks noGrp="1"/>
          </p:cNvSpPr>
          <p:nvPr>
            <p:ph type="body" idx="2"/>
          </p:nvPr>
        </p:nvSpPr>
        <p:spPr>
          <a:xfrm>
            <a:off x="4629150" y="2160000"/>
            <a:ext cx="38862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grpSp>
        <p:nvGrpSpPr>
          <p:cNvPr id="131" name="Google Shape;131;p13"/>
          <p:cNvGrpSpPr/>
          <p:nvPr/>
        </p:nvGrpSpPr>
        <p:grpSpPr>
          <a:xfrm>
            <a:off x="0" y="0"/>
            <a:ext cx="9144000" cy="744278"/>
            <a:chOff x="0" y="0"/>
            <a:chExt cx="9144000" cy="744278"/>
          </a:xfrm>
        </p:grpSpPr>
        <p:pic>
          <p:nvPicPr>
            <p:cNvPr id="132" name="Google Shape;132;p13" descr="logos 111MIL-01.JPG"/>
            <p:cNvPicPr preferRelativeResize="0"/>
            <p:nvPr/>
          </p:nvPicPr>
          <p:blipFill rotWithShape="1">
            <a:blip r:embed="rId2">
              <a:alphaModFix/>
            </a:blip>
            <a:srcRect/>
            <a:stretch/>
          </p:blipFill>
          <p:spPr>
            <a:xfrm>
              <a:off x="0" y="0"/>
              <a:ext cx="1321019" cy="744278"/>
            </a:xfrm>
            <a:prstGeom prst="rect">
              <a:avLst/>
            </a:prstGeom>
            <a:noFill/>
            <a:ln>
              <a:noFill/>
            </a:ln>
          </p:spPr>
        </p:pic>
        <p:pic>
          <p:nvPicPr>
            <p:cNvPr id="133" name="Google Shape;133;p13" descr="logos 111MIL-01.JPG"/>
            <p:cNvPicPr preferRelativeResize="0"/>
            <p:nvPr/>
          </p:nvPicPr>
          <p:blipFill rotWithShape="1">
            <a:blip r:embed="rId3">
              <a:alphaModFix/>
            </a:blip>
            <a:srcRect l="86163"/>
            <a:stretch/>
          </p:blipFill>
          <p:spPr>
            <a:xfrm>
              <a:off x="1214414" y="0"/>
              <a:ext cx="7929586" cy="744278"/>
            </a:xfrm>
            <a:prstGeom prst="rect">
              <a:avLst/>
            </a:prstGeom>
            <a:noFill/>
            <a:ln>
              <a:noFill/>
            </a:ln>
          </p:spPr>
        </p:pic>
      </p:grpSp>
      <p:sp>
        <p:nvSpPr>
          <p:cNvPr id="134" name="Google Shape;134;p13"/>
          <p:cNvSpPr txBox="1">
            <a:spLocks noGrp="1"/>
          </p:cNvSpPr>
          <p:nvPr>
            <p:ph type="ftr" idx="11"/>
          </p:nvPr>
        </p:nvSpPr>
        <p:spPr>
          <a:xfrm>
            <a:off x="0" y="6575425"/>
            <a:ext cx="30861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5" name="Google Shape;135;p13"/>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chemeClr val="lt1"/>
                </a:solidFill>
                <a:latin typeface="Arial"/>
                <a:ea typeface="Arial"/>
                <a:cs typeface="Arial"/>
                <a:sym typeface="Arial"/>
              </a:defRPr>
            </a:lvl1pPr>
            <a:lvl2pPr marL="0" marR="0" lvl="1" indent="0" algn="r" rtl="0">
              <a:spcBef>
                <a:spcPts val="0"/>
              </a:spcBef>
              <a:buNone/>
              <a:defRPr sz="1200">
                <a:solidFill>
                  <a:schemeClr val="lt1"/>
                </a:solidFill>
                <a:latin typeface="Arial"/>
                <a:ea typeface="Arial"/>
                <a:cs typeface="Arial"/>
                <a:sym typeface="Arial"/>
              </a:defRPr>
            </a:lvl2pPr>
            <a:lvl3pPr marL="0" marR="0" lvl="2" indent="0" algn="r" rtl="0">
              <a:spcBef>
                <a:spcPts val="0"/>
              </a:spcBef>
              <a:buNone/>
              <a:defRPr sz="1200">
                <a:solidFill>
                  <a:schemeClr val="lt1"/>
                </a:solidFill>
                <a:latin typeface="Arial"/>
                <a:ea typeface="Arial"/>
                <a:cs typeface="Arial"/>
                <a:sym typeface="Arial"/>
              </a:defRPr>
            </a:lvl3pPr>
            <a:lvl4pPr marL="0" marR="0" lvl="3" indent="0" algn="r" rtl="0">
              <a:spcBef>
                <a:spcPts val="0"/>
              </a:spcBef>
              <a:buNone/>
              <a:defRPr sz="1200">
                <a:solidFill>
                  <a:schemeClr val="lt1"/>
                </a:solidFill>
                <a:latin typeface="Arial"/>
                <a:ea typeface="Arial"/>
                <a:cs typeface="Arial"/>
                <a:sym typeface="Arial"/>
              </a:defRPr>
            </a:lvl4pPr>
            <a:lvl5pPr marL="0" marR="0" lvl="4" indent="0" algn="r" rtl="0">
              <a:spcBef>
                <a:spcPts val="0"/>
              </a:spcBef>
              <a:buNone/>
              <a:defRPr sz="1200">
                <a:solidFill>
                  <a:schemeClr val="lt1"/>
                </a:solidFill>
                <a:latin typeface="Arial"/>
                <a:ea typeface="Arial"/>
                <a:cs typeface="Arial"/>
                <a:sym typeface="Arial"/>
              </a:defRPr>
            </a:lvl5pPr>
            <a:lvl6pPr marL="0" marR="0" lvl="5" indent="0" algn="r" rtl="0">
              <a:spcBef>
                <a:spcPts val="0"/>
              </a:spcBef>
              <a:buNone/>
              <a:defRPr sz="1200">
                <a:solidFill>
                  <a:schemeClr val="lt1"/>
                </a:solidFill>
                <a:latin typeface="Arial"/>
                <a:ea typeface="Arial"/>
                <a:cs typeface="Arial"/>
                <a:sym typeface="Arial"/>
              </a:defRPr>
            </a:lvl6pPr>
            <a:lvl7pPr marL="0" marR="0" lvl="6" indent="0" algn="r" rtl="0">
              <a:spcBef>
                <a:spcPts val="0"/>
              </a:spcBef>
              <a:buNone/>
              <a:defRPr sz="1200">
                <a:solidFill>
                  <a:schemeClr val="lt1"/>
                </a:solidFill>
                <a:latin typeface="Arial"/>
                <a:ea typeface="Arial"/>
                <a:cs typeface="Arial"/>
                <a:sym typeface="Arial"/>
              </a:defRPr>
            </a:lvl7pPr>
            <a:lvl8pPr marL="0" marR="0" lvl="7" indent="0" algn="r" rtl="0">
              <a:spcBef>
                <a:spcPts val="0"/>
              </a:spcBef>
              <a:buNone/>
              <a:defRPr sz="1200">
                <a:solidFill>
                  <a:schemeClr val="lt1"/>
                </a:solidFill>
                <a:latin typeface="Arial"/>
                <a:ea typeface="Arial"/>
                <a:cs typeface="Arial"/>
                <a:sym typeface="Arial"/>
              </a:defRPr>
            </a:lvl8pPr>
            <a:lvl9pPr marL="0" marR="0" lvl="8" indent="0" algn="r" rtl="0">
              <a:spcBef>
                <a:spcPts val="0"/>
              </a:spcBef>
              <a:buNone/>
              <a:defRPr sz="12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AR"/>
              <a:pPr marL="0" lvl="0" indent="0" algn="r" rtl="0">
                <a:spcBef>
                  <a:spcPts val="0"/>
                </a:spcBef>
                <a:spcAft>
                  <a:spcPts val="0"/>
                </a:spcAft>
                <a:buNone/>
              </a:pPr>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136"/>
        <p:cNvGrpSpPr/>
        <p:nvPr/>
      </p:nvGrpSpPr>
      <p:grpSpPr>
        <a:xfrm>
          <a:off x="0" y="0"/>
          <a:ext cx="0" cy="0"/>
          <a:chOff x="0" y="0"/>
          <a:chExt cx="0" cy="0"/>
        </a:xfrm>
      </p:grpSpPr>
      <p:sp>
        <p:nvSpPr>
          <p:cNvPr id="137" name="Google Shape;137;p14"/>
          <p:cNvSpPr txBox="1">
            <a:spLocks noGrp="1"/>
          </p:cNvSpPr>
          <p:nvPr>
            <p:ph type="title"/>
          </p:nvPr>
        </p:nvSpPr>
        <p:spPr>
          <a:xfrm>
            <a:off x="629841" y="810000"/>
            <a:ext cx="7886700" cy="1077811"/>
          </a:xfrm>
          <a:prstGeom prst="rect">
            <a:avLst/>
          </a:prstGeom>
          <a:noFill/>
          <a:ln>
            <a:noFill/>
          </a:ln>
        </p:spPr>
        <p:txBody>
          <a:bodyPr spcFirstLastPara="1" wrap="square" lIns="91425" tIns="91425" rIns="91425" bIns="91425" anchor="ctr" anchorCtr="0"/>
          <a:lstStyle>
            <a:lvl1pPr marR="0" lvl="0" algn="ctr" rtl="0">
              <a:lnSpc>
                <a:spcPct val="9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8" name="Google Shape;138;p14"/>
          <p:cNvSpPr txBox="1">
            <a:spLocks noGrp="1"/>
          </p:cNvSpPr>
          <p:nvPr>
            <p:ph type="body" idx="1"/>
          </p:nvPr>
        </p:nvSpPr>
        <p:spPr>
          <a:xfrm>
            <a:off x="629842" y="1980000"/>
            <a:ext cx="3868340" cy="823912"/>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139" name="Google Shape;139;p14"/>
          <p:cNvSpPr txBox="1">
            <a:spLocks noGrp="1"/>
          </p:cNvSpPr>
          <p:nvPr>
            <p:ph type="body" idx="2"/>
          </p:nvPr>
        </p:nvSpPr>
        <p:spPr>
          <a:xfrm>
            <a:off x="629842" y="2880000"/>
            <a:ext cx="3868340" cy="368458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0" name="Google Shape;140;p14"/>
          <p:cNvSpPr txBox="1">
            <a:spLocks noGrp="1"/>
          </p:cNvSpPr>
          <p:nvPr>
            <p:ph type="body" idx="3"/>
          </p:nvPr>
        </p:nvSpPr>
        <p:spPr>
          <a:xfrm>
            <a:off x="4629150" y="1980000"/>
            <a:ext cx="3887391" cy="823912"/>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141" name="Google Shape;141;p14"/>
          <p:cNvSpPr txBox="1">
            <a:spLocks noGrp="1"/>
          </p:cNvSpPr>
          <p:nvPr>
            <p:ph type="body" idx="4"/>
          </p:nvPr>
        </p:nvSpPr>
        <p:spPr>
          <a:xfrm>
            <a:off x="4629150" y="2880000"/>
            <a:ext cx="3887391" cy="368458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2" name="Google Shape;142;p14"/>
          <p:cNvSpPr txBox="1">
            <a:spLocks noGrp="1"/>
          </p:cNvSpPr>
          <p:nvPr>
            <p:ph type="ftr" idx="11"/>
          </p:nvPr>
        </p:nvSpPr>
        <p:spPr>
          <a:xfrm>
            <a:off x="0" y="6575425"/>
            <a:ext cx="30861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3" name="Google Shape;143;p14"/>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chemeClr val="lt1"/>
                </a:solidFill>
                <a:latin typeface="Arial"/>
                <a:ea typeface="Arial"/>
                <a:cs typeface="Arial"/>
                <a:sym typeface="Arial"/>
              </a:defRPr>
            </a:lvl1pPr>
            <a:lvl2pPr marL="0" marR="0" lvl="1" indent="0" algn="r" rtl="0">
              <a:spcBef>
                <a:spcPts val="0"/>
              </a:spcBef>
              <a:buNone/>
              <a:defRPr sz="1200">
                <a:solidFill>
                  <a:schemeClr val="lt1"/>
                </a:solidFill>
                <a:latin typeface="Arial"/>
                <a:ea typeface="Arial"/>
                <a:cs typeface="Arial"/>
                <a:sym typeface="Arial"/>
              </a:defRPr>
            </a:lvl2pPr>
            <a:lvl3pPr marL="0" marR="0" lvl="2" indent="0" algn="r" rtl="0">
              <a:spcBef>
                <a:spcPts val="0"/>
              </a:spcBef>
              <a:buNone/>
              <a:defRPr sz="1200">
                <a:solidFill>
                  <a:schemeClr val="lt1"/>
                </a:solidFill>
                <a:latin typeface="Arial"/>
                <a:ea typeface="Arial"/>
                <a:cs typeface="Arial"/>
                <a:sym typeface="Arial"/>
              </a:defRPr>
            </a:lvl3pPr>
            <a:lvl4pPr marL="0" marR="0" lvl="3" indent="0" algn="r" rtl="0">
              <a:spcBef>
                <a:spcPts val="0"/>
              </a:spcBef>
              <a:buNone/>
              <a:defRPr sz="1200">
                <a:solidFill>
                  <a:schemeClr val="lt1"/>
                </a:solidFill>
                <a:latin typeface="Arial"/>
                <a:ea typeface="Arial"/>
                <a:cs typeface="Arial"/>
                <a:sym typeface="Arial"/>
              </a:defRPr>
            </a:lvl4pPr>
            <a:lvl5pPr marL="0" marR="0" lvl="4" indent="0" algn="r" rtl="0">
              <a:spcBef>
                <a:spcPts val="0"/>
              </a:spcBef>
              <a:buNone/>
              <a:defRPr sz="1200">
                <a:solidFill>
                  <a:schemeClr val="lt1"/>
                </a:solidFill>
                <a:latin typeface="Arial"/>
                <a:ea typeface="Arial"/>
                <a:cs typeface="Arial"/>
                <a:sym typeface="Arial"/>
              </a:defRPr>
            </a:lvl5pPr>
            <a:lvl6pPr marL="0" marR="0" lvl="5" indent="0" algn="r" rtl="0">
              <a:spcBef>
                <a:spcPts val="0"/>
              </a:spcBef>
              <a:buNone/>
              <a:defRPr sz="1200">
                <a:solidFill>
                  <a:schemeClr val="lt1"/>
                </a:solidFill>
                <a:latin typeface="Arial"/>
                <a:ea typeface="Arial"/>
                <a:cs typeface="Arial"/>
                <a:sym typeface="Arial"/>
              </a:defRPr>
            </a:lvl6pPr>
            <a:lvl7pPr marL="0" marR="0" lvl="6" indent="0" algn="r" rtl="0">
              <a:spcBef>
                <a:spcPts val="0"/>
              </a:spcBef>
              <a:buNone/>
              <a:defRPr sz="1200">
                <a:solidFill>
                  <a:schemeClr val="lt1"/>
                </a:solidFill>
                <a:latin typeface="Arial"/>
                <a:ea typeface="Arial"/>
                <a:cs typeface="Arial"/>
                <a:sym typeface="Arial"/>
              </a:defRPr>
            </a:lvl7pPr>
            <a:lvl8pPr marL="0" marR="0" lvl="7" indent="0" algn="r" rtl="0">
              <a:spcBef>
                <a:spcPts val="0"/>
              </a:spcBef>
              <a:buNone/>
              <a:defRPr sz="1200">
                <a:solidFill>
                  <a:schemeClr val="lt1"/>
                </a:solidFill>
                <a:latin typeface="Arial"/>
                <a:ea typeface="Arial"/>
                <a:cs typeface="Arial"/>
                <a:sym typeface="Arial"/>
              </a:defRPr>
            </a:lvl8pPr>
            <a:lvl9pPr marL="0" marR="0" lvl="8" indent="0" algn="r" rtl="0">
              <a:spcBef>
                <a:spcPts val="0"/>
              </a:spcBef>
              <a:buNone/>
              <a:defRPr sz="12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AR"/>
              <a:pPr marL="0" lvl="0" indent="0" algn="r" rtl="0">
                <a:spcBef>
                  <a:spcPts val="0"/>
                </a:spcBef>
                <a:spcAft>
                  <a:spcPts val="0"/>
                </a:spcAft>
                <a:buNone/>
              </a:pPr>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144"/>
        <p:cNvGrpSpPr/>
        <p:nvPr/>
      </p:nvGrpSpPr>
      <p:grpSpPr>
        <a:xfrm>
          <a:off x="0" y="0"/>
          <a:ext cx="0" cy="0"/>
          <a:chOff x="0" y="0"/>
          <a:chExt cx="0" cy="0"/>
        </a:xfrm>
      </p:grpSpPr>
      <p:sp>
        <p:nvSpPr>
          <p:cNvPr id="145" name="Google Shape;145;p15"/>
          <p:cNvSpPr txBox="1">
            <a:spLocks noGrp="1"/>
          </p:cNvSpPr>
          <p:nvPr>
            <p:ph type="title"/>
          </p:nvPr>
        </p:nvSpPr>
        <p:spPr>
          <a:xfrm>
            <a:off x="628650" y="900000"/>
            <a:ext cx="7886700" cy="1139054"/>
          </a:xfrm>
          <a:prstGeom prst="rect">
            <a:avLst/>
          </a:prstGeom>
          <a:noFill/>
          <a:ln>
            <a:noFill/>
          </a:ln>
        </p:spPr>
        <p:txBody>
          <a:bodyPr spcFirstLastPara="1" wrap="square" lIns="91425" tIns="91425" rIns="91425" bIns="91425" anchor="ctr" anchorCtr="0"/>
          <a:lstStyle>
            <a:lvl1pPr marR="0" lvl="0" algn="ctr" rtl="0">
              <a:lnSpc>
                <a:spcPct val="9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6" name="Google Shape;146;p15"/>
          <p:cNvSpPr txBox="1">
            <a:spLocks noGrp="1"/>
          </p:cNvSpPr>
          <p:nvPr>
            <p:ph type="ftr" idx="11"/>
          </p:nvPr>
        </p:nvSpPr>
        <p:spPr>
          <a:xfrm>
            <a:off x="0" y="6575425"/>
            <a:ext cx="30861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7" name="Google Shape;147;p15"/>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chemeClr val="lt1"/>
                </a:solidFill>
                <a:latin typeface="Arial"/>
                <a:ea typeface="Arial"/>
                <a:cs typeface="Arial"/>
                <a:sym typeface="Arial"/>
              </a:defRPr>
            </a:lvl1pPr>
            <a:lvl2pPr marL="0" marR="0" lvl="1" indent="0" algn="r" rtl="0">
              <a:spcBef>
                <a:spcPts val="0"/>
              </a:spcBef>
              <a:buNone/>
              <a:defRPr sz="1200">
                <a:solidFill>
                  <a:schemeClr val="lt1"/>
                </a:solidFill>
                <a:latin typeface="Arial"/>
                <a:ea typeface="Arial"/>
                <a:cs typeface="Arial"/>
                <a:sym typeface="Arial"/>
              </a:defRPr>
            </a:lvl2pPr>
            <a:lvl3pPr marL="0" marR="0" lvl="2" indent="0" algn="r" rtl="0">
              <a:spcBef>
                <a:spcPts val="0"/>
              </a:spcBef>
              <a:buNone/>
              <a:defRPr sz="1200">
                <a:solidFill>
                  <a:schemeClr val="lt1"/>
                </a:solidFill>
                <a:latin typeface="Arial"/>
                <a:ea typeface="Arial"/>
                <a:cs typeface="Arial"/>
                <a:sym typeface="Arial"/>
              </a:defRPr>
            </a:lvl3pPr>
            <a:lvl4pPr marL="0" marR="0" lvl="3" indent="0" algn="r" rtl="0">
              <a:spcBef>
                <a:spcPts val="0"/>
              </a:spcBef>
              <a:buNone/>
              <a:defRPr sz="1200">
                <a:solidFill>
                  <a:schemeClr val="lt1"/>
                </a:solidFill>
                <a:latin typeface="Arial"/>
                <a:ea typeface="Arial"/>
                <a:cs typeface="Arial"/>
                <a:sym typeface="Arial"/>
              </a:defRPr>
            </a:lvl4pPr>
            <a:lvl5pPr marL="0" marR="0" lvl="4" indent="0" algn="r" rtl="0">
              <a:spcBef>
                <a:spcPts val="0"/>
              </a:spcBef>
              <a:buNone/>
              <a:defRPr sz="1200">
                <a:solidFill>
                  <a:schemeClr val="lt1"/>
                </a:solidFill>
                <a:latin typeface="Arial"/>
                <a:ea typeface="Arial"/>
                <a:cs typeface="Arial"/>
                <a:sym typeface="Arial"/>
              </a:defRPr>
            </a:lvl5pPr>
            <a:lvl6pPr marL="0" marR="0" lvl="5" indent="0" algn="r" rtl="0">
              <a:spcBef>
                <a:spcPts val="0"/>
              </a:spcBef>
              <a:buNone/>
              <a:defRPr sz="1200">
                <a:solidFill>
                  <a:schemeClr val="lt1"/>
                </a:solidFill>
                <a:latin typeface="Arial"/>
                <a:ea typeface="Arial"/>
                <a:cs typeface="Arial"/>
                <a:sym typeface="Arial"/>
              </a:defRPr>
            </a:lvl6pPr>
            <a:lvl7pPr marL="0" marR="0" lvl="6" indent="0" algn="r" rtl="0">
              <a:spcBef>
                <a:spcPts val="0"/>
              </a:spcBef>
              <a:buNone/>
              <a:defRPr sz="1200">
                <a:solidFill>
                  <a:schemeClr val="lt1"/>
                </a:solidFill>
                <a:latin typeface="Arial"/>
                <a:ea typeface="Arial"/>
                <a:cs typeface="Arial"/>
                <a:sym typeface="Arial"/>
              </a:defRPr>
            </a:lvl7pPr>
            <a:lvl8pPr marL="0" marR="0" lvl="7" indent="0" algn="r" rtl="0">
              <a:spcBef>
                <a:spcPts val="0"/>
              </a:spcBef>
              <a:buNone/>
              <a:defRPr sz="1200">
                <a:solidFill>
                  <a:schemeClr val="lt1"/>
                </a:solidFill>
                <a:latin typeface="Arial"/>
                <a:ea typeface="Arial"/>
                <a:cs typeface="Arial"/>
                <a:sym typeface="Arial"/>
              </a:defRPr>
            </a:lvl8pPr>
            <a:lvl9pPr marL="0" marR="0" lvl="8" indent="0" algn="r" rtl="0">
              <a:spcBef>
                <a:spcPts val="0"/>
              </a:spcBef>
              <a:buNone/>
              <a:defRPr sz="12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AR"/>
              <a:pPr marL="0" lvl="0" indent="0" algn="r" rtl="0">
                <a:spcBef>
                  <a:spcPts val="0"/>
                </a:spcBef>
                <a:spcAft>
                  <a:spcPts val="0"/>
                </a:spcAft>
                <a:buNone/>
              </a:pPr>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Espacio en blanco">
  <p:cSld name="Espacio en blanco">
    <p:spTree>
      <p:nvGrpSpPr>
        <p:cNvPr id="1" name="Shape 148"/>
        <p:cNvGrpSpPr/>
        <p:nvPr/>
      </p:nvGrpSpPr>
      <p:grpSpPr>
        <a:xfrm>
          <a:off x="0" y="0"/>
          <a:ext cx="0" cy="0"/>
          <a:chOff x="0" y="0"/>
          <a:chExt cx="0" cy="0"/>
        </a:xfrm>
      </p:grpSpPr>
      <p:sp>
        <p:nvSpPr>
          <p:cNvPr id="149" name="Google Shape;149;p16"/>
          <p:cNvSpPr txBox="1">
            <a:spLocks noGrp="1"/>
          </p:cNvSpPr>
          <p:nvPr>
            <p:ph type="ftr" idx="11"/>
          </p:nvPr>
        </p:nvSpPr>
        <p:spPr>
          <a:xfrm>
            <a:off x="0" y="6575425"/>
            <a:ext cx="30861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0" name="Google Shape;150;p16"/>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chemeClr val="lt1"/>
                </a:solidFill>
                <a:latin typeface="Arial"/>
                <a:ea typeface="Arial"/>
                <a:cs typeface="Arial"/>
                <a:sym typeface="Arial"/>
              </a:defRPr>
            </a:lvl1pPr>
            <a:lvl2pPr marL="0" marR="0" lvl="1" indent="0" algn="r" rtl="0">
              <a:spcBef>
                <a:spcPts val="0"/>
              </a:spcBef>
              <a:buNone/>
              <a:defRPr sz="1200">
                <a:solidFill>
                  <a:schemeClr val="lt1"/>
                </a:solidFill>
                <a:latin typeface="Arial"/>
                <a:ea typeface="Arial"/>
                <a:cs typeface="Arial"/>
                <a:sym typeface="Arial"/>
              </a:defRPr>
            </a:lvl2pPr>
            <a:lvl3pPr marL="0" marR="0" lvl="2" indent="0" algn="r" rtl="0">
              <a:spcBef>
                <a:spcPts val="0"/>
              </a:spcBef>
              <a:buNone/>
              <a:defRPr sz="1200">
                <a:solidFill>
                  <a:schemeClr val="lt1"/>
                </a:solidFill>
                <a:latin typeface="Arial"/>
                <a:ea typeface="Arial"/>
                <a:cs typeface="Arial"/>
                <a:sym typeface="Arial"/>
              </a:defRPr>
            </a:lvl3pPr>
            <a:lvl4pPr marL="0" marR="0" lvl="3" indent="0" algn="r" rtl="0">
              <a:spcBef>
                <a:spcPts val="0"/>
              </a:spcBef>
              <a:buNone/>
              <a:defRPr sz="1200">
                <a:solidFill>
                  <a:schemeClr val="lt1"/>
                </a:solidFill>
                <a:latin typeface="Arial"/>
                <a:ea typeface="Arial"/>
                <a:cs typeface="Arial"/>
                <a:sym typeface="Arial"/>
              </a:defRPr>
            </a:lvl4pPr>
            <a:lvl5pPr marL="0" marR="0" lvl="4" indent="0" algn="r" rtl="0">
              <a:spcBef>
                <a:spcPts val="0"/>
              </a:spcBef>
              <a:buNone/>
              <a:defRPr sz="1200">
                <a:solidFill>
                  <a:schemeClr val="lt1"/>
                </a:solidFill>
                <a:latin typeface="Arial"/>
                <a:ea typeface="Arial"/>
                <a:cs typeface="Arial"/>
                <a:sym typeface="Arial"/>
              </a:defRPr>
            </a:lvl5pPr>
            <a:lvl6pPr marL="0" marR="0" lvl="5" indent="0" algn="r" rtl="0">
              <a:spcBef>
                <a:spcPts val="0"/>
              </a:spcBef>
              <a:buNone/>
              <a:defRPr sz="1200">
                <a:solidFill>
                  <a:schemeClr val="lt1"/>
                </a:solidFill>
                <a:latin typeface="Arial"/>
                <a:ea typeface="Arial"/>
                <a:cs typeface="Arial"/>
                <a:sym typeface="Arial"/>
              </a:defRPr>
            </a:lvl6pPr>
            <a:lvl7pPr marL="0" marR="0" lvl="6" indent="0" algn="r" rtl="0">
              <a:spcBef>
                <a:spcPts val="0"/>
              </a:spcBef>
              <a:buNone/>
              <a:defRPr sz="1200">
                <a:solidFill>
                  <a:schemeClr val="lt1"/>
                </a:solidFill>
                <a:latin typeface="Arial"/>
                <a:ea typeface="Arial"/>
                <a:cs typeface="Arial"/>
                <a:sym typeface="Arial"/>
              </a:defRPr>
            </a:lvl7pPr>
            <a:lvl8pPr marL="0" marR="0" lvl="7" indent="0" algn="r" rtl="0">
              <a:spcBef>
                <a:spcPts val="0"/>
              </a:spcBef>
              <a:buNone/>
              <a:defRPr sz="1200">
                <a:solidFill>
                  <a:schemeClr val="lt1"/>
                </a:solidFill>
                <a:latin typeface="Arial"/>
                <a:ea typeface="Arial"/>
                <a:cs typeface="Arial"/>
                <a:sym typeface="Arial"/>
              </a:defRPr>
            </a:lvl8pPr>
            <a:lvl9pPr marL="0" marR="0" lvl="8" indent="0" algn="r" rtl="0">
              <a:spcBef>
                <a:spcPts val="0"/>
              </a:spcBef>
              <a:buNone/>
              <a:defRPr sz="12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AR"/>
              <a:pPr marL="0" lvl="0" indent="0" algn="r" rtl="0">
                <a:spcBef>
                  <a:spcPts val="0"/>
                </a:spcBef>
                <a:spcAft>
                  <a:spcPts val="0"/>
                </a:spcAft>
                <a:buNone/>
              </a:pPr>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629841" y="987426"/>
            <a:ext cx="2949178" cy="1069974"/>
          </a:xfrm>
          <a:prstGeom prst="rect">
            <a:avLst/>
          </a:prstGeom>
          <a:noFill/>
          <a:ln>
            <a:noFill/>
          </a:ln>
        </p:spPr>
        <p:txBody>
          <a:bodyPr spcFirstLastPara="1" wrap="square" lIns="91425" tIns="91425" rIns="91425" bIns="91425" anchor="b" anchorCtr="0"/>
          <a:lstStyle>
            <a:lvl1pPr marR="0" lvl="0" algn="ctr" rtl="0">
              <a:lnSpc>
                <a:spcPct val="90000"/>
              </a:lnSpc>
              <a:spcBef>
                <a:spcPts val="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53" name="Google Shape;153;p17"/>
          <p:cNvSpPr txBox="1">
            <a:spLocks noGrp="1"/>
          </p:cNvSpPr>
          <p:nvPr>
            <p:ph type="body" idx="1"/>
          </p:nvPr>
        </p:nvSpPr>
        <p:spPr>
          <a:xfrm>
            <a:off x="3887391" y="987426"/>
            <a:ext cx="4629150" cy="5489574"/>
          </a:xfrm>
          <a:prstGeom prst="rect">
            <a:avLst/>
          </a:prstGeom>
          <a:noFill/>
          <a:ln>
            <a:noFill/>
          </a:ln>
        </p:spPr>
        <p:txBody>
          <a:bodyPr spcFirstLastPara="1" wrap="square" lIns="91425" tIns="91425" rIns="91425" bIns="91425" anchor="t" anchorCtr="0"/>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54" name="Google Shape;154;p17"/>
          <p:cNvSpPr txBox="1">
            <a:spLocks noGrp="1"/>
          </p:cNvSpPr>
          <p:nvPr>
            <p:ph type="body" idx="2"/>
          </p:nvPr>
        </p:nvSpPr>
        <p:spPr>
          <a:xfrm>
            <a:off x="629841" y="2057400"/>
            <a:ext cx="2949178" cy="4419600"/>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155" name="Google Shape;155;p17"/>
          <p:cNvSpPr txBox="1">
            <a:spLocks noGrp="1"/>
          </p:cNvSpPr>
          <p:nvPr>
            <p:ph type="ftr" idx="11"/>
          </p:nvPr>
        </p:nvSpPr>
        <p:spPr>
          <a:xfrm>
            <a:off x="0" y="6575425"/>
            <a:ext cx="30861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6" name="Google Shape;156;p17"/>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chemeClr val="lt1"/>
                </a:solidFill>
                <a:latin typeface="Arial"/>
                <a:ea typeface="Arial"/>
                <a:cs typeface="Arial"/>
                <a:sym typeface="Arial"/>
              </a:defRPr>
            </a:lvl1pPr>
            <a:lvl2pPr marL="0" marR="0" lvl="1" indent="0" algn="r" rtl="0">
              <a:spcBef>
                <a:spcPts val="0"/>
              </a:spcBef>
              <a:buNone/>
              <a:defRPr sz="1200">
                <a:solidFill>
                  <a:schemeClr val="lt1"/>
                </a:solidFill>
                <a:latin typeface="Arial"/>
                <a:ea typeface="Arial"/>
                <a:cs typeface="Arial"/>
                <a:sym typeface="Arial"/>
              </a:defRPr>
            </a:lvl2pPr>
            <a:lvl3pPr marL="0" marR="0" lvl="2" indent="0" algn="r" rtl="0">
              <a:spcBef>
                <a:spcPts val="0"/>
              </a:spcBef>
              <a:buNone/>
              <a:defRPr sz="1200">
                <a:solidFill>
                  <a:schemeClr val="lt1"/>
                </a:solidFill>
                <a:latin typeface="Arial"/>
                <a:ea typeface="Arial"/>
                <a:cs typeface="Arial"/>
                <a:sym typeface="Arial"/>
              </a:defRPr>
            </a:lvl3pPr>
            <a:lvl4pPr marL="0" marR="0" lvl="3" indent="0" algn="r" rtl="0">
              <a:spcBef>
                <a:spcPts val="0"/>
              </a:spcBef>
              <a:buNone/>
              <a:defRPr sz="1200">
                <a:solidFill>
                  <a:schemeClr val="lt1"/>
                </a:solidFill>
                <a:latin typeface="Arial"/>
                <a:ea typeface="Arial"/>
                <a:cs typeface="Arial"/>
                <a:sym typeface="Arial"/>
              </a:defRPr>
            </a:lvl4pPr>
            <a:lvl5pPr marL="0" marR="0" lvl="4" indent="0" algn="r" rtl="0">
              <a:spcBef>
                <a:spcPts val="0"/>
              </a:spcBef>
              <a:buNone/>
              <a:defRPr sz="1200">
                <a:solidFill>
                  <a:schemeClr val="lt1"/>
                </a:solidFill>
                <a:latin typeface="Arial"/>
                <a:ea typeface="Arial"/>
                <a:cs typeface="Arial"/>
                <a:sym typeface="Arial"/>
              </a:defRPr>
            </a:lvl5pPr>
            <a:lvl6pPr marL="0" marR="0" lvl="5" indent="0" algn="r" rtl="0">
              <a:spcBef>
                <a:spcPts val="0"/>
              </a:spcBef>
              <a:buNone/>
              <a:defRPr sz="1200">
                <a:solidFill>
                  <a:schemeClr val="lt1"/>
                </a:solidFill>
                <a:latin typeface="Arial"/>
                <a:ea typeface="Arial"/>
                <a:cs typeface="Arial"/>
                <a:sym typeface="Arial"/>
              </a:defRPr>
            </a:lvl6pPr>
            <a:lvl7pPr marL="0" marR="0" lvl="6" indent="0" algn="r" rtl="0">
              <a:spcBef>
                <a:spcPts val="0"/>
              </a:spcBef>
              <a:buNone/>
              <a:defRPr sz="1200">
                <a:solidFill>
                  <a:schemeClr val="lt1"/>
                </a:solidFill>
                <a:latin typeface="Arial"/>
                <a:ea typeface="Arial"/>
                <a:cs typeface="Arial"/>
                <a:sym typeface="Arial"/>
              </a:defRPr>
            </a:lvl7pPr>
            <a:lvl8pPr marL="0" marR="0" lvl="7" indent="0" algn="r" rtl="0">
              <a:spcBef>
                <a:spcPts val="0"/>
              </a:spcBef>
              <a:buNone/>
              <a:defRPr sz="1200">
                <a:solidFill>
                  <a:schemeClr val="lt1"/>
                </a:solidFill>
                <a:latin typeface="Arial"/>
                <a:ea typeface="Arial"/>
                <a:cs typeface="Arial"/>
                <a:sym typeface="Arial"/>
              </a:defRPr>
            </a:lvl8pPr>
            <a:lvl9pPr marL="0" marR="0" lvl="8" indent="0" algn="r" rtl="0">
              <a:spcBef>
                <a:spcPts val="0"/>
              </a:spcBef>
              <a:buNone/>
              <a:defRPr sz="12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AR"/>
              <a:pPr marL="0" lvl="0" indent="0" algn="r" rtl="0">
                <a:spcBef>
                  <a:spcPts val="0"/>
                </a:spcBef>
                <a:spcAft>
                  <a:spcPts val="0"/>
                </a:spcAft>
                <a:buNone/>
              </a:pPr>
              <a:t>‹Nº›</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629841" y="1032932"/>
            <a:ext cx="2949178" cy="1024467"/>
          </a:xfrm>
          <a:prstGeom prst="rect">
            <a:avLst/>
          </a:prstGeom>
          <a:noFill/>
          <a:ln>
            <a:noFill/>
          </a:ln>
        </p:spPr>
        <p:txBody>
          <a:bodyPr spcFirstLastPara="1" wrap="square" lIns="91425" tIns="91425" rIns="91425" bIns="91425" anchor="b" anchorCtr="0"/>
          <a:lstStyle>
            <a:lvl1pPr marR="0" lvl="0" algn="ctr" rtl="0">
              <a:lnSpc>
                <a:spcPct val="90000"/>
              </a:lnSpc>
              <a:spcBef>
                <a:spcPts val="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59" name="Google Shape;159;p18"/>
          <p:cNvSpPr>
            <a:spLocks noGrp="1"/>
          </p:cNvSpPr>
          <p:nvPr>
            <p:ph type="pic" idx="2"/>
          </p:nvPr>
        </p:nvSpPr>
        <p:spPr>
          <a:xfrm>
            <a:off x="3887392" y="987426"/>
            <a:ext cx="4625567" cy="5130000"/>
          </a:xfrm>
          <a:prstGeom prst="rect">
            <a:avLst/>
          </a:prstGeom>
          <a:noFill/>
          <a:ln>
            <a:noFill/>
          </a:ln>
        </p:spPr>
        <p:txBody>
          <a:bodyPr spcFirstLastPara="1" wrap="square" lIns="91425" tIns="91425" rIns="91425" bIns="91425"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60" name="Google Shape;160;p18"/>
          <p:cNvSpPr txBox="1">
            <a:spLocks noGrp="1"/>
          </p:cNvSpPr>
          <p:nvPr>
            <p:ph type="body" idx="1"/>
          </p:nvPr>
        </p:nvSpPr>
        <p:spPr>
          <a:xfrm>
            <a:off x="629841" y="2057400"/>
            <a:ext cx="2949178" cy="4060026"/>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161" name="Google Shape;161;p18"/>
          <p:cNvSpPr txBox="1">
            <a:spLocks noGrp="1"/>
          </p:cNvSpPr>
          <p:nvPr>
            <p:ph type="ftr" idx="11"/>
          </p:nvPr>
        </p:nvSpPr>
        <p:spPr>
          <a:xfrm>
            <a:off x="0" y="6575425"/>
            <a:ext cx="30861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2" name="Google Shape;162;p18"/>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chemeClr val="lt1"/>
                </a:solidFill>
                <a:latin typeface="Arial"/>
                <a:ea typeface="Arial"/>
                <a:cs typeface="Arial"/>
                <a:sym typeface="Arial"/>
              </a:defRPr>
            </a:lvl1pPr>
            <a:lvl2pPr marL="0" marR="0" lvl="1" indent="0" algn="r" rtl="0">
              <a:spcBef>
                <a:spcPts val="0"/>
              </a:spcBef>
              <a:buNone/>
              <a:defRPr sz="1200">
                <a:solidFill>
                  <a:schemeClr val="lt1"/>
                </a:solidFill>
                <a:latin typeface="Arial"/>
                <a:ea typeface="Arial"/>
                <a:cs typeface="Arial"/>
                <a:sym typeface="Arial"/>
              </a:defRPr>
            </a:lvl2pPr>
            <a:lvl3pPr marL="0" marR="0" lvl="2" indent="0" algn="r" rtl="0">
              <a:spcBef>
                <a:spcPts val="0"/>
              </a:spcBef>
              <a:buNone/>
              <a:defRPr sz="1200">
                <a:solidFill>
                  <a:schemeClr val="lt1"/>
                </a:solidFill>
                <a:latin typeface="Arial"/>
                <a:ea typeface="Arial"/>
                <a:cs typeface="Arial"/>
                <a:sym typeface="Arial"/>
              </a:defRPr>
            </a:lvl3pPr>
            <a:lvl4pPr marL="0" marR="0" lvl="3" indent="0" algn="r" rtl="0">
              <a:spcBef>
                <a:spcPts val="0"/>
              </a:spcBef>
              <a:buNone/>
              <a:defRPr sz="1200">
                <a:solidFill>
                  <a:schemeClr val="lt1"/>
                </a:solidFill>
                <a:latin typeface="Arial"/>
                <a:ea typeface="Arial"/>
                <a:cs typeface="Arial"/>
                <a:sym typeface="Arial"/>
              </a:defRPr>
            </a:lvl4pPr>
            <a:lvl5pPr marL="0" marR="0" lvl="4" indent="0" algn="r" rtl="0">
              <a:spcBef>
                <a:spcPts val="0"/>
              </a:spcBef>
              <a:buNone/>
              <a:defRPr sz="1200">
                <a:solidFill>
                  <a:schemeClr val="lt1"/>
                </a:solidFill>
                <a:latin typeface="Arial"/>
                <a:ea typeface="Arial"/>
                <a:cs typeface="Arial"/>
                <a:sym typeface="Arial"/>
              </a:defRPr>
            </a:lvl5pPr>
            <a:lvl6pPr marL="0" marR="0" lvl="5" indent="0" algn="r" rtl="0">
              <a:spcBef>
                <a:spcPts val="0"/>
              </a:spcBef>
              <a:buNone/>
              <a:defRPr sz="1200">
                <a:solidFill>
                  <a:schemeClr val="lt1"/>
                </a:solidFill>
                <a:latin typeface="Arial"/>
                <a:ea typeface="Arial"/>
                <a:cs typeface="Arial"/>
                <a:sym typeface="Arial"/>
              </a:defRPr>
            </a:lvl6pPr>
            <a:lvl7pPr marL="0" marR="0" lvl="6" indent="0" algn="r" rtl="0">
              <a:spcBef>
                <a:spcPts val="0"/>
              </a:spcBef>
              <a:buNone/>
              <a:defRPr sz="1200">
                <a:solidFill>
                  <a:schemeClr val="lt1"/>
                </a:solidFill>
                <a:latin typeface="Arial"/>
                <a:ea typeface="Arial"/>
                <a:cs typeface="Arial"/>
                <a:sym typeface="Arial"/>
              </a:defRPr>
            </a:lvl7pPr>
            <a:lvl8pPr marL="0" marR="0" lvl="7" indent="0" algn="r" rtl="0">
              <a:spcBef>
                <a:spcPts val="0"/>
              </a:spcBef>
              <a:buNone/>
              <a:defRPr sz="1200">
                <a:solidFill>
                  <a:schemeClr val="lt1"/>
                </a:solidFill>
                <a:latin typeface="Arial"/>
                <a:ea typeface="Arial"/>
                <a:cs typeface="Arial"/>
                <a:sym typeface="Arial"/>
              </a:defRPr>
            </a:lvl8pPr>
            <a:lvl9pPr marL="0" marR="0" lvl="8" indent="0" algn="r" rtl="0">
              <a:spcBef>
                <a:spcPts val="0"/>
              </a:spcBef>
              <a:buNone/>
              <a:defRPr sz="12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AR"/>
              <a:pPr marL="0" lvl="0" indent="0" algn="r" rtl="0">
                <a:spcBef>
                  <a:spcPts val="0"/>
                </a:spcBef>
                <a:spcAft>
                  <a:spcPts val="0"/>
                </a:spcAft>
                <a:buNone/>
              </a:pPr>
              <a:t>‹Nº›</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63"/>
        <p:cNvGrpSpPr/>
        <p:nvPr/>
      </p:nvGrpSpPr>
      <p:grpSpPr>
        <a:xfrm>
          <a:off x="0" y="0"/>
          <a:ext cx="0" cy="0"/>
          <a:chOff x="0" y="0"/>
          <a:chExt cx="0" cy="0"/>
        </a:xfrm>
      </p:grpSpPr>
      <p:sp>
        <p:nvSpPr>
          <p:cNvPr id="164" name="Google Shape;164;p19"/>
          <p:cNvSpPr txBox="1">
            <a:spLocks noGrp="1"/>
          </p:cNvSpPr>
          <p:nvPr>
            <p:ph type="title"/>
          </p:nvPr>
        </p:nvSpPr>
        <p:spPr>
          <a:xfrm>
            <a:off x="628650" y="810000"/>
            <a:ext cx="7886700" cy="1101111"/>
          </a:xfrm>
          <a:prstGeom prst="rect">
            <a:avLst/>
          </a:prstGeom>
          <a:noFill/>
          <a:ln>
            <a:noFill/>
          </a:ln>
        </p:spPr>
        <p:txBody>
          <a:bodyPr spcFirstLastPara="1" wrap="square" lIns="91425" tIns="91425" rIns="91425" bIns="91425" anchor="ctr" anchorCtr="0"/>
          <a:lstStyle>
            <a:lvl1pPr marR="0" lvl="0" algn="ctr" rtl="0">
              <a:lnSpc>
                <a:spcPct val="9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65" name="Google Shape;165;p19"/>
          <p:cNvSpPr txBox="1">
            <a:spLocks noGrp="1"/>
          </p:cNvSpPr>
          <p:nvPr>
            <p:ph type="body" idx="1"/>
          </p:nvPr>
        </p:nvSpPr>
        <p:spPr>
          <a:xfrm rot="5400000">
            <a:off x="2396331" y="392319"/>
            <a:ext cx="4351338" cy="78867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66" name="Google Shape;166;p19"/>
          <p:cNvSpPr txBox="1">
            <a:spLocks noGrp="1"/>
          </p:cNvSpPr>
          <p:nvPr>
            <p:ph type="ftr" idx="11"/>
          </p:nvPr>
        </p:nvSpPr>
        <p:spPr>
          <a:xfrm>
            <a:off x="0" y="6575425"/>
            <a:ext cx="30861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7" name="Google Shape;167;p19"/>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chemeClr val="lt1"/>
                </a:solidFill>
                <a:latin typeface="Arial"/>
                <a:ea typeface="Arial"/>
                <a:cs typeface="Arial"/>
                <a:sym typeface="Arial"/>
              </a:defRPr>
            </a:lvl1pPr>
            <a:lvl2pPr marL="0" marR="0" lvl="1" indent="0" algn="r" rtl="0">
              <a:spcBef>
                <a:spcPts val="0"/>
              </a:spcBef>
              <a:buNone/>
              <a:defRPr sz="1200">
                <a:solidFill>
                  <a:schemeClr val="lt1"/>
                </a:solidFill>
                <a:latin typeface="Arial"/>
                <a:ea typeface="Arial"/>
                <a:cs typeface="Arial"/>
                <a:sym typeface="Arial"/>
              </a:defRPr>
            </a:lvl2pPr>
            <a:lvl3pPr marL="0" marR="0" lvl="2" indent="0" algn="r" rtl="0">
              <a:spcBef>
                <a:spcPts val="0"/>
              </a:spcBef>
              <a:buNone/>
              <a:defRPr sz="1200">
                <a:solidFill>
                  <a:schemeClr val="lt1"/>
                </a:solidFill>
                <a:latin typeface="Arial"/>
                <a:ea typeface="Arial"/>
                <a:cs typeface="Arial"/>
                <a:sym typeface="Arial"/>
              </a:defRPr>
            </a:lvl3pPr>
            <a:lvl4pPr marL="0" marR="0" lvl="3" indent="0" algn="r" rtl="0">
              <a:spcBef>
                <a:spcPts val="0"/>
              </a:spcBef>
              <a:buNone/>
              <a:defRPr sz="1200">
                <a:solidFill>
                  <a:schemeClr val="lt1"/>
                </a:solidFill>
                <a:latin typeface="Arial"/>
                <a:ea typeface="Arial"/>
                <a:cs typeface="Arial"/>
                <a:sym typeface="Arial"/>
              </a:defRPr>
            </a:lvl4pPr>
            <a:lvl5pPr marL="0" marR="0" lvl="4" indent="0" algn="r" rtl="0">
              <a:spcBef>
                <a:spcPts val="0"/>
              </a:spcBef>
              <a:buNone/>
              <a:defRPr sz="1200">
                <a:solidFill>
                  <a:schemeClr val="lt1"/>
                </a:solidFill>
                <a:latin typeface="Arial"/>
                <a:ea typeface="Arial"/>
                <a:cs typeface="Arial"/>
                <a:sym typeface="Arial"/>
              </a:defRPr>
            </a:lvl5pPr>
            <a:lvl6pPr marL="0" marR="0" lvl="5" indent="0" algn="r" rtl="0">
              <a:spcBef>
                <a:spcPts val="0"/>
              </a:spcBef>
              <a:buNone/>
              <a:defRPr sz="1200">
                <a:solidFill>
                  <a:schemeClr val="lt1"/>
                </a:solidFill>
                <a:latin typeface="Arial"/>
                <a:ea typeface="Arial"/>
                <a:cs typeface="Arial"/>
                <a:sym typeface="Arial"/>
              </a:defRPr>
            </a:lvl6pPr>
            <a:lvl7pPr marL="0" marR="0" lvl="6" indent="0" algn="r" rtl="0">
              <a:spcBef>
                <a:spcPts val="0"/>
              </a:spcBef>
              <a:buNone/>
              <a:defRPr sz="1200">
                <a:solidFill>
                  <a:schemeClr val="lt1"/>
                </a:solidFill>
                <a:latin typeface="Arial"/>
                <a:ea typeface="Arial"/>
                <a:cs typeface="Arial"/>
                <a:sym typeface="Arial"/>
              </a:defRPr>
            </a:lvl7pPr>
            <a:lvl8pPr marL="0" marR="0" lvl="7" indent="0" algn="r" rtl="0">
              <a:spcBef>
                <a:spcPts val="0"/>
              </a:spcBef>
              <a:buNone/>
              <a:defRPr sz="1200">
                <a:solidFill>
                  <a:schemeClr val="lt1"/>
                </a:solidFill>
                <a:latin typeface="Arial"/>
                <a:ea typeface="Arial"/>
                <a:cs typeface="Arial"/>
                <a:sym typeface="Arial"/>
              </a:defRPr>
            </a:lvl8pPr>
            <a:lvl9pPr marL="0" marR="0" lvl="8" indent="0" algn="r" rtl="0">
              <a:spcBef>
                <a:spcPts val="0"/>
              </a:spcBef>
              <a:buNone/>
              <a:defRPr sz="12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AR"/>
              <a:pPr marL="0" lvl="0" indent="0" algn="r" rtl="0">
                <a:spcBef>
                  <a:spcPts val="0"/>
                </a:spcBef>
                <a:spcAft>
                  <a:spcPts val="0"/>
                </a:spcAft>
                <a:buNone/>
              </a:pPr>
              <a:t>‹Nº›</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68"/>
        <p:cNvGrpSpPr/>
        <p:nvPr/>
      </p:nvGrpSpPr>
      <p:grpSpPr>
        <a:xfrm>
          <a:off x="0" y="0"/>
          <a:ext cx="0" cy="0"/>
          <a:chOff x="0" y="0"/>
          <a:chExt cx="0" cy="0"/>
        </a:xfrm>
      </p:grpSpPr>
      <p:sp>
        <p:nvSpPr>
          <p:cNvPr id="169" name="Google Shape;169;p20"/>
          <p:cNvSpPr txBox="1">
            <a:spLocks noGrp="1"/>
          </p:cNvSpPr>
          <p:nvPr>
            <p:ph type="title"/>
          </p:nvPr>
        </p:nvSpPr>
        <p:spPr>
          <a:xfrm rot="5400000">
            <a:off x="4646800" y="2706874"/>
            <a:ext cx="5765424" cy="1971675"/>
          </a:xfrm>
          <a:prstGeom prst="rect">
            <a:avLst/>
          </a:prstGeom>
          <a:noFill/>
          <a:ln>
            <a:noFill/>
          </a:ln>
        </p:spPr>
        <p:txBody>
          <a:bodyPr spcFirstLastPara="1" wrap="square" lIns="91425" tIns="91425" rIns="91425" bIns="91425" anchor="ctr" anchorCtr="0"/>
          <a:lstStyle>
            <a:lvl1pPr marR="0" lvl="0" algn="ctr" rtl="0">
              <a:lnSpc>
                <a:spcPct val="9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0" name="Google Shape;170;p20"/>
          <p:cNvSpPr txBox="1">
            <a:spLocks noGrp="1"/>
          </p:cNvSpPr>
          <p:nvPr>
            <p:ph type="body" idx="1"/>
          </p:nvPr>
        </p:nvSpPr>
        <p:spPr>
          <a:xfrm rot="5400000">
            <a:off x="646300" y="792349"/>
            <a:ext cx="5765424" cy="5800725"/>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71" name="Google Shape;171;p20"/>
          <p:cNvSpPr txBox="1">
            <a:spLocks noGrp="1"/>
          </p:cNvSpPr>
          <p:nvPr>
            <p:ph type="ftr" idx="11"/>
          </p:nvPr>
        </p:nvSpPr>
        <p:spPr>
          <a:xfrm>
            <a:off x="0" y="6575425"/>
            <a:ext cx="30861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2" name="Google Shape;172;p20"/>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chemeClr val="lt1"/>
                </a:solidFill>
                <a:latin typeface="Arial"/>
                <a:ea typeface="Arial"/>
                <a:cs typeface="Arial"/>
                <a:sym typeface="Arial"/>
              </a:defRPr>
            </a:lvl1pPr>
            <a:lvl2pPr marL="0" marR="0" lvl="1" indent="0" algn="r" rtl="0">
              <a:spcBef>
                <a:spcPts val="0"/>
              </a:spcBef>
              <a:buNone/>
              <a:defRPr sz="1200">
                <a:solidFill>
                  <a:schemeClr val="lt1"/>
                </a:solidFill>
                <a:latin typeface="Arial"/>
                <a:ea typeface="Arial"/>
                <a:cs typeface="Arial"/>
                <a:sym typeface="Arial"/>
              </a:defRPr>
            </a:lvl2pPr>
            <a:lvl3pPr marL="0" marR="0" lvl="2" indent="0" algn="r" rtl="0">
              <a:spcBef>
                <a:spcPts val="0"/>
              </a:spcBef>
              <a:buNone/>
              <a:defRPr sz="1200">
                <a:solidFill>
                  <a:schemeClr val="lt1"/>
                </a:solidFill>
                <a:latin typeface="Arial"/>
                <a:ea typeface="Arial"/>
                <a:cs typeface="Arial"/>
                <a:sym typeface="Arial"/>
              </a:defRPr>
            </a:lvl3pPr>
            <a:lvl4pPr marL="0" marR="0" lvl="3" indent="0" algn="r" rtl="0">
              <a:spcBef>
                <a:spcPts val="0"/>
              </a:spcBef>
              <a:buNone/>
              <a:defRPr sz="1200">
                <a:solidFill>
                  <a:schemeClr val="lt1"/>
                </a:solidFill>
                <a:latin typeface="Arial"/>
                <a:ea typeface="Arial"/>
                <a:cs typeface="Arial"/>
                <a:sym typeface="Arial"/>
              </a:defRPr>
            </a:lvl4pPr>
            <a:lvl5pPr marL="0" marR="0" lvl="4" indent="0" algn="r" rtl="0">
              <a:spcBef>
                <a:spcPts val="0"/>
              </a:spcBef>
              <a:buNone/>
              <a:defRPr sz="1200">
                <a:solidFill>
                  <a:schemeClr val="lt1"/>
                </a:solidFill>
                <a:latin typeface="Arial"/>
                <a:ea typeface="Arial"/>
                <a:cs typeface="Arial"/>
                <a:sym typeface="Arial"/>
              </a:defRPr>
            </a:lvl5pPr>
            <a:lvl6pPr marL="0" marR="0" lvl="5" indent="0" algn="r" rtl="0">
              <a:spcBef>
                <a:spcPts val="0"/>
              </a:spcBef>
              <a:buNone/>
              <a:defRPr sz="1200">
                <a:solidFill>
                  <a:schemeClr val="lt1"/>
                </a:solidFill>
                <a:latin typeface="Arial"/>
                <a:ea typeface="Arial"/>
                <a:cs typeface="Arial"/>
                <a:sym typeface="Arial"/>
              </a:defRPr>
            </a:lvl6pPr>
            <a:lvl7pPr marL="0" marR="0" lvl="6" indent="0" algn="r" rtl="0">
              <a:spcBef>
                <a:spcPts val="0"/>
              </a:spcBef>
              <a:buNone/>
              <a:defRPr sz="1200">
                <a:solidFill>
                  <a:schemeClr val="lt1"/>
                </a:solidFill>
                <a:latin typeface="Arial"/>
                <a:ea typeface="Arial"/>
                <a:cs typeface="Arial"/>
                <a:sym typeface="Arial"/>
              </a:defRPr>
            </a:lvl7pPr>
            <a:lvl8pPr marL="0" marR="0" lvl="7" indent="0" algn="r" rtl="0">
              <a:spcBef>
                <a:spcPts val="0"/>
              </a:spcBef>
              <a:buNone/>
              <a:defRPr sz="1200">
                <a:solidFill>
                  <a:schemeClr val="lt1"/>
                </a:solidFill>
                <a:latin typeface="Arial"/>
                <a:ea typeface="Arial"/>
                <a:cs typeface="Arial"/>
                <a:sym typeface="Arial"/>
              </a:defRPr>
            </a:lvl8pPr>
            <a:lvl9pPr marL="0" marR="0" lvl="8" indent="0" algn="r" rtl="0">
              <a:spcBef>
                <a:spcPts val="0"/>
              </a:spcBef>
              <a:buNone/>
              <a:defRPr sz="12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AR"/>
              <a:pPr marL="0" lvl="0" indent="0" algn="r" rtl="0">
                <a:spcBef>
                  <a:spcPts val="0"/>
                </a:spcBef>
                <a:spcAft>
                  <a:spcPts val="0"/>
                </a:spcAft>
                <a:buNone/>
              </a:pP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Filmina - Repaso" type="obj">
  <p:cSld name="OBJECT">
    <p:spTree>
      <p:nvGrpSpPr>
        <p:cNvPr id="1" name="Shape 28"/>
        <p:cNvGrpSpPr/>
        <p:nvPr/>
      </p:nvGrpSpPr>
      <p:grpSpPr>
        <a:xfrm>
          <a:off x="0" y="0"/>
          <a:ext cx="0" cy="0"/>
          <a:chOff x="0" y="0"/>
          <a:chExt cx="0" cy="0"/>
        </a:xfrm>
      </p:grpSpPr>
      <p:sp>
        <p:nvSpPr>
          <p:cNvPr id="29" name="Google Shape;29;p3"/>
          <p:cNvSpPr/>
          <p:nvPr/>
        </p:nvSpPr>
        <p:spPr>
          <a:xfrm>
            <a:off x="0" y="0"/>
            <a:ext cx="9143968" cy="744876"/>
          </a:xfrm>
          <a:prstGeom prst="rect">
            <a:avLst/>
          </a:prstGeom>
          <a:solidFill>
            <a:srgbClr val="5A3A9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 name="Google Shape;30;p3"/>
          <p:cNvSpPr/>
          <p:nvPr/>
        </p:nvSpPr>
        <p:spPr>
          <a:xfrm>
            <a:off x="32" y="6613526"/>
            <a:ext cx="9143968" cy="287192"/>
          </a:xfrm>
          <a:prstGeom prst="rect">
            <a:avLst/>
          </a:prstGeom>
          <a:solidFill>
            <a:srgbClr val="5A3A9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 name="Google Shape;31;p3"/>
          <p:cNvSpPr txBox="1">
            <a:spLocks noGrp="1"/>
          </p:cNvSpPr>
          <p:nvPr>
            <p:ph type="title"/>
          </p:nvPr>
        </p:nvSpPr>
        <p:spPr>
          <a:xfrm>
            <a:off x="628650" y="900000"/>
            <a:ext cx="7886700" cy="1220315"/>
          </a:xfrm>
          <a:prstGeom prst="rect">
            <a:avLst/>
          </a:prstGeom>
          <a:noFill/>
          <a:ln>
            <a:noFill/>
          </a:ln>
        </p:spPr>
        <p:txBody>
          <a:bodyPr spcFirstLastPara="1" wrap="square" lIns="91425" tIns="91425" rIns="91425" bIns="91425" anchor="ctr" anchorCtr="0"/>
          <a:lstStyle>
            <a:lvl1pPr marR="0" lvl="0" algn="ctr" rtl="0">
              <a:lnSpc>
                <a:spcPct val="9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2" name="Google Shape;32;p3"/>
          <p:cNvSpPr txBox="1">
            <a:spLocks noGrp="1"/>
          </p:cNvSpPr>
          <p:nvPr>
            <p:ph type="body" idx="1"/>
          </p:nvPr>
        </p:nvSpPr>
        <p:spPr>
          <a:xfrm>
            <a:off x="628650" y="2160000"/>
            <a:ext cx="78867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 name="Google Shape;33;p3"/>
          <p:cNvSpPr txBox="1">
            <a:spLocks noGrp="1"/>
          </p:cNvSpPr>
          <p:nvPr>
            <p:ph type="ftr" idx="11"/>
          </p:nvPr>
        </p:nvSpPr>
        <p:spPr>
          <a:xfrm>
            <a:off x="0" y="6575425"/>
            <a:ext cx="30861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4" name="Google Shape;34;p3"/>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Arial"/>
                <a:ea typeface="Arial"/>
                <a:cs typeface="Arial"/>
                <a:sym typeface="Arial"/>
              </a:defRPr>
            </a:lvl1pPr>
            <a:lvl2pPr marL="0" marR="0" lvl="1" indent="0" algn="r" rtl="0">
              <a:spcBef>
                <a:spcPts val="0"/>
              </a:spcBef>
              <a:buNone/>
              <a:defRPr sz="1200" b="0" i="0" u="none" strike="noStrike" cap="none">
                <a:solidFill>
                  <a:schemeClr val="lt1"/>
                </a:solidFill>
                <a:latin typeface="Arial"/>
                <a:ea typeface="Arial"/>
                <a:cs typeface="Arial"/>
                <a:sym typeface="Arial"/>
              </a:defRPr>
            </a:lvl2pPr>
            <a:lvl3pPr marL="0" marR="0" lvl="2" indent="0" algn="r" rtl="0">
              <a:spcBef>
                <a:spcPts val="0"/>
              </a:spcBef>
              <a:buNone/>
              <a:defRPr sz="1200" b="0" i="0" u="none" strike="noStrike" cap="none">
                <a:solidFill>
                  <a:schemeClr val="lt1"/>
                </a:solidFill>
                <a:latin typeface="Arial"/>
                <a:ea typeface="Arial"/>
                <a:cs typeface="Arial"/>
                <a:sym typeface="Arial"/>
              </a:defRPr>
            </a:lvl3pPr>
            <a:lvl4pPr marL="0" marR="0" lvl="3" indent="0" algn="r" rtl="0">
              <a:spcBef>
                <a:spcPts val="0"/>
              </a:spcBef>
              <a:buNone/>
              <a:defRPr sz="1200" b="0" i="0" u="none" strike="noStrike" cap="none">
                <a:solidFill>
                  <a:schemeClr val="lt1"/>
                </a:solidFill>
                <a:latin typeface="Arial"/>
                <a:ea typeface="Arial"/>
                <a:cs typeface="Arial"/>
                <a:sym typeface="Arial"/>
              </a:defRPr>
            </a:lvl4pPr>
            <a:lvl5pPr marL="0" marR="0" lvl="4" indent="0" algn="r" rtl="0">
              <a:spcBef>
                <a:spcPts val="0"/>
              </a:spcBef>
              <a:buNone/>
              <a:defRPr sz="1200" b="0" i="0" u="none" strike="noStrike" cap="none">
                <a:solidFill>
                  <a:schemeClr val="lt1"/>
                </a:solidFill>
                <a:latin typeface="Arial"/>
                <a:ea typeface="Arial"/>
                <a:cs typeface="Arial"/>
                <a:sym typeface="Arial"/>
              </a:defRPr>
            </a:lvl5pPr>
            <a:lvl6pPr marL="0" marR="0" lvl="5" indent="0" algn="r" rtl="0">
              <a:spcBef>
                <a:spcPts val="0"/>
              </a:spcBef>
              <a:buNone/>
              <a:defRPr sz="1200" b="0" i="0" u="none" strike="noStrike" cap="none">
                <a:solidFill>
                  <a:schemeClr val="lt1"/>
                </a:solidFill>
                <a:latin typeface="Arial"/>
                <a:ea typeface="Arial"/>
                <a:cs typeface="Arial"/>
                <a:sym typeface="Arial"/>
              </a:defRPr>
            </a:lvl6pPr>
            <a:lvl7pPr marL="0" marR="0" lvl="6" indent="0" algn="r" rtl="0">
              <a:spcBef>
                <a:spcPts val="0"/>
              </a:spcBef>
              <a:buNone/>
              <a:defRPr sz="1200" b="0" i="0" u="none" strike="noStrike" cap="none">
                <a:solidFill>
                  <a:schemeClr val="lt1"/>
                </a:solidFill>
                <a:latin typeface="Arial"/>
                <a:ea typeface="Arial"/>
                <a:cs typeface="Arial"/>
                <a:sym typeface="Arial"/>
              </a:defRPr>
            </a:lvl7pPr>
            <a:lvl8pPr marL="0" marR="0" lvl="7" indent="0" algn="r" rtl="0">
              <a:spcBef>
                <a:spcPts val="0"/>
              </a:spcBef>
              <a:buNone/>
              <a:defRPr sz="1200" b="0" i="0" u="none" strike="noStrike" cap="none">
                <a:solidFill>
                  <a:schemeClr val="lt1"/>
                </a:solidFill>
                <a:latin typeface="Arial"/>
                <a:ea typeface="Arial"/>
                <a:cs typeface="Arial"/>
                <a:sym typeface="Arial"/>
              </a:defRPr>
            </a:lvl8pPr>
            <a:lvl9pPr marL="0" marR="0" lvl="8" indent="0" algn="r" rtl="0">
              <a:spcBef>
                <a:spcPts val="0"/>
              </a:spcBef>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AR"/>
              <a:pPr marL="0" lvl="0" indent="0" algn="r" rtl="0">
                <a:spcBef>
                  <a:spcPts val="0"/>
                </a:spcBef>
                <a:spcAft>
                  <a:spcPts val="0"/>
                </a:spcAft>
                <a:buNone/>
              </a:pPr>
              <a:t>‹Nº›</a:t>
            </a:fld>
            <a:endParaRPr/>
          </a:p>
        </p:txBody>
      </p:sp>
      <p:pic>
        <p:nvPicPr>
          <p:cNvPr id="35" name="Google Shape;35;p3"/>
          <p:cNvPicPr preferRelativeResize="0"/>
          <p:nvPr/>
        </p:nvPicPr>
        <p:blipFill rotWithShape="1">
          <a:blip r:embed="rId2">
            <a:alphaModFix/>
          </a:blip>
          <a:srcRect/>
          <a:stretch/>
        </p:blipFill>
        <p:spPr>
          <a:xfrm>
            <a:off x="304420" y="65316"/>
            <a:ext cx="797618" cy="632416"/>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73"/>
        <p:cNvGrpSpPr/>
        <p:nvPr/>
      </p:nvGrpSpPr>
      <p:grpSpPr>
        <a:xfrm>
          <a:off x="0" y="0"/>
          <a:ext cx="0" cy="0"/>
          <a:chOff x="0" y="0"/>
          <a:chExt cx="0" cy="0"/>
        </a:xfrm>
      </p:grpSpPr>
      <p:sp>
        <p:nvSpPr>
          <p:cNvPr id="174" name="Google Shape;174;p21"/>
          <p:cNvSpPr txBox="1">
            <a:spLocks noGrp="1"/>
          </p:cNvSpPr>
          <p:nvPr>
            <p:ph type="title"/>
          </p:nvPr>
        </p:nvSpPr>
        <p:spPr>
          <a:xfrm>
            <a:off x="2924266" y="-96995"/>
            <a:ext cx="3294575" cy="2895507"/>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1633"/>
              <a:buFont typeface="Arial"/>
              <a:buNone/>
              <a:defRPr sz="1633" b="0" i="0" u="none" strike="noStrike" cap="none">
                <a:solidFill>
                  <a:schemeClr val="dk1"/>
                </a:solidFill>
                <a:latin typeface="Arial"/>
                <a:ea typeface="Arial"/>
                <a:cs typeface="Arial"/>
                <a:sym typeface="Arial"/>
              </a:defRPr>
            </a:lvl1pPr>
            <a:lvl2pPr marR="0" lvl="1" algn="l" rtl="0">
              <a:spcBef>
                <a:spcPts val="0"/>
              </a:spcBef>
              <a:spcAft>
                <a:spcPts val="0"/>
              </a:spcAft>
              <a:buSzPts val="1633"/>
              <a:buFont typeface="Arial"/>
              <a:buNone/>
              <a:defRPr sz="1633" b="0" i="0" u="none" strike="noStrike" cap="none"/>
            </a:lvl2pPr>
            <a:lvl3pPr marR="0" lvl="2" algn="l" rtl="0">
              <a:spcBef>
                <a:spcPts val="0"/>
              </a:spcBef>
              <a:spcAft>
                <a:spcPts val="0"/>
              </a:spcAft>
              <a:buSzPts val="1633"/>
              <a:buFont typeface="Arial"/>
              <a:buNone/>
              <a:defRPr sz="1633" b="0" i="0" u="none" strike="noStrike" cap="none"/>
            </a:lvl3pPr>
            <a:lvl4pPr marR="0" lvl="3" algn="l" rtl="0">
              <a:spcBef>
                <a:spcPts val="0"/>
              </a:spcBef>
              <a:spcAft>
                <a:spcPts val="0"/>
              </a:spcAft>
              <a:buSzPts val="1633"/>
              <a:buFont typeface="Arial"/>
              <a:buNone/>
              <a:defRPr sz="1633" b="0" i="0" u="none" strike="noStrike" cap="none"/>
            </a:lvl4pPr>
            <a:lvl5pPr marR="0" lvl="4" algn="l" rtl="0">
              <a:spcBef>
                <a:spcPts val="0"/>
              </a:spcBef>
              <a:spcAft>
                <a:spcPts val="0"/>
              </a:spcAft>
              <a:buSzPts val="1633"/>
              <a:buFont typeface="Arial"/>
              <a:buNone/>
              <a:defRPr sz="1633" b="0" i="0" u="none" strike="noStrike" cap="none"/>
            </a:lvl5pPr>
            <a:lvl6pPr marR="0" lvl="5" algn="l" rtl="0">
              <a:spcBef>
                <a:spcPts val="0"/>
              </a:spcBef>
              <a:spcAft>
                <a:spcPts val="0"/>
              </a:spcAft>
              <a:buSzPts val="1633"/>
              <a:buFont typeface="Arial"/>
              <a:buNone/>
              <a:defRPr sz="1633" b="0" i="0" u="none" strike="noStrike" cap="none"/>
            </a:lvl6pPr>
            <a:lvl7pPr marR="0" lvl="6" algn="l" rtl="0">
              <a:spcBef>
                <a:spcPts val="0"/>
              </a:spcBef>
              <a:spcAft>
                <a:spcPts val="0"/>
              </a:spcAft>
              <a:buSzPts val="1633"/>
              <a:buFont typeface="Arial"/>
              <a:buNone/>
              <a:defRPr sz="1633" b="0" i="0" u="none" strike="noStrike" cap="none"/>
            </a:lvl7pPr>
            <a:lvl8pPr marR="0" lvl="7" algn="l" rtl="0">
              <a:spcBef>
                <a:spcPts val="0"/>
              </a:spcBef>
              <a:spcAft>
                <a:spcPts val="0"/>
              </a:spcAft>
              <a:buSzPts val="1633"/>
              <a:buFont typeface="Arial"/>
              <a:buNone/>
              <a:defRPr sz="1633" b="0" i="0" u="none" strike="noStrike" cap="none"/>
            </a:lvl8pPr>
            <a:lvl9pPr marR="0" lvl="8" algn="l" rtl="0">
              <a:spcBef>
                <a:spcPts val="0"/>
              </a:spcBef>
              <a:spcAft>
                <a:spcPts val="0"/>
              </a:spcAft>
              <a:buSzPts val="1633"/>
              <a:buFont typeface="Arial"/>
              <a:buNone/>
              <a:defRPr sz="1633" b="0" i="0" u="none" strike="noStrike" cap="none"/>
            </a:lvl9pPr>
          </a:lstStyle>
          <a:p>
            <a:endParaRPr/>
          </a:p>
        </p:txBody>
      </p:sp>
      <p:sp>
        <p:nvSpPr>
          <p:cNvPr id="175" name="Google Shape;175;p21"/>
          <p:cNvSpPr txBox="1">
            <a:spLocks noGrp="1"/>
          </p:cNvSpPr>
          <p:nvPr>
            <p:ph type="subTitle" idx="1"/>
          </p:nvPr>
        </p:nvSpPr>
        <p:spPr>
          <a:xfrm>
            <a:off x="566893" y="1874926"/>
            <a:ext cx="8009320" cy="461465"/>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1633"/>
              <a:buFont typeface="Arial"/>
              <a:buNone/>
              <a:defRPr sz="1633" b="0" i="0" u="none" strike="noStrike" cap="none">
                <a:solidFill>
                  <a:schemeClr val="dk1"/>
                </a:solidFill>
                <a:latin typeface="Arial"/>
                <a:ea typeface="Arial"/>
                <a:cs typeface="Arial"/>
                <a:sym typeface="Arial"/>
              </a:defRPr>
            </a:lvl1pPr>
            <a:lvl2pPr marR="0" lvl="1" algn="l" rtl="0">
              <a:lnSpc>
                <a:spcPct val="90000"/>
              </a:lnSpc>
              <a:spcBef>
                <a:spcPts val="0"/>
              </a:spcBef>
              <a:spcAft>
                <a:spcPts val="0"/>
              </a:spcAft>
              <a:buClr>
                <a:schemeClr val="dk1"/>
              </a:buClr>
              <a:buSzPts val="1633"/>
              <a:buFont typeface="Arial"/>
              <a:buNone/>
              <a:defRPr sz="1633" b="0" i="0" u="none" strike="noStrike" cap="none">
                <a:solidFill>
                  <a:schemeClr val="dk1"/>
                </a:solidFill>
                <a:latin typeface="Arial"/>
                <a:ea typeface="Arial"/>
                <a:cs typeface="Arial"/>
                <a:sym typeface="Arial"/>
              </a:defRPr>
            </a:lvl2pPr>
            <a:lvl3pPr marR="0" lvl="2" algn="l" rtl="0">
              <a:lnSpc>
                <a:spcPct val="90000"/>
              </a:lnSpc>
              <a:spcBef>
                <a:spcPts val="0"/>
              </a:spcBef>
              <a:spcAft>
                <a:spcPts val="0"/>
              </a:spcAft>
              <a:buClr>
                <a:schemeClr val="dk1"/>
              </a:buClr>
              <a:buSzPts val="1633"/>
              <a:buFont typeface="Arial"/>
              <a:buNone/>
              <a:defRPr sz="1633" b="0" i="0" u="none" strike="noStrike" cap="none">
                <a:solidFill>
                  <a:schemeClr val="dk1"/>
                </a:solidFill>
                <a:latin typeface="Arial"/>
                <a:ea typeface="Arial"/>
                <a:cs typeface="Arial"/>
                <a:sym typeface="Arial"/>
              </a:defRPr>
            </a:lvl3pPr>
            <a:lvl4pPr marR="0" lvl="3" algn="l" rtl="0">
              <a:lnSpc>
                <a:spcPct val="90000"/>
              </a:lnSpc>
              <a:spcBef>
                <a:spcPts val="0"/>
              </a:spcBef>
              <a:spcAft>
                <a:spcPts val="0"/>
              </a:spcAft>
              <a:buClr>
                <a:schemeClr val="dk1"/>
              </a:buClr>
              <a:buSzPts val="1633"/>
              <a:buFont typeface="Arial"/>
              <a:buNone/>
              <a:defRPr sz="1633" b="0" i="0" u="none" strike="noStrike" cap="none">
                <a:solidFill>
                  <a:schemeClr val="dk1"/>
                </a:solidFill>
                <a:latin typeface="Arial"/>
                <a:ea typeface="Arial"/>
                <a:cs typeface="Arial"/>
                <a:sym typeface="Arial"/>
              </a:defRPr>
            </a:lvl4pPr>
            <a:lvl5pPr marR="0" lvl="4" algn="l" rtl="0">
              <a:lnSpc>
                <a:spcPct val="90000"/>
              </a:lnSpc>
              <a:spcBef>
                <a:spcPts val="0"/>
              </a:spcBef>
              <a:spcAft>
                <a:spcPts val="0"/>
              </a:spcAft>
              <a:buClr>
                <a:schemeClr val="dk1"/>
              </a:buClr>
              <a:buSzPts val="1633"/>
              <a:buFont typeface="Arial"/>
              <a:buNone/>
              <a:defRPr sz="1633" b="0" i="0" u="none" strike="noStrike" cap="none">
                <a:solidFill>
                  <a:schemeClr val="dk1"/>
                </a:solidFill>
                <a:latin typeface="Arial"/>
                <a:ea typeface="Arial"/>
                <a:cs typeface="Arial"/>
                <a:sym typeface="Arial"/>
              </a:defRPr>
            </a:lvl5pPr>
            <a:lvl6pPr marR="0" lvl="5" algn="l" rtl="0">
              <a:lnSpc>
                <a:spcPct val="90000"/>
              </a:lnSpc>
              <a:spcBef>
                <a:spcPts val="0"/>
              </a:spcBef>
              <a:spcAft>
                <a:spcPts val="0"/>
              </a:spcAft>
              <a:buClr>
                <a:schemeClr val="dk1"/>
              </a:buClr>
              <a:buSzPts val="1633"/>
              <a:buFont typeface="Arial"/>
              <a:buNone/>
              <a:defRPr sz="1633"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Clr>
                <a:schemeClr val="dk1"/>
              </a:buClr>
              <a:buSzPts val="1633"/>
              <a:buFont typeface="Arial"/>
              <a:buNone/>
              <a:defRPr sz="1633"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Clr>
                <a:schemeClr val="dk1"/>
              </a:buClr>
              <a:buSzPts val="1633"/>
              <a:buFont typeface="Arial"/>
              <a:buNone/>
              <a:defRPr sz="1633"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Clr>
                <a:schemeClr val="dk1"/>
              </a:buClr>
              <a:buSzPts val="1633"/>
              <a:buFont typeface="Arial"/>
              <a:buNone/>
              <a:defRPr sz="1633"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 Conceptos">
  <p:cSld name="Título - Conceptos">
    <p:spTree>
      <p:nvGrpSpPr>
        <p:cNvPr id="1" name="Shape 36"/>
        <p:cNvGrpSpPr/>
        <p:nvPr/>
      </p:nvGrpSpPr>
      <p:grpSpPr>
        <a:xfrm>
          <a:off x="0" y="0"/>
          <a:ext cx="0" cy="0"/>
          <a:chOff x="0" y="0"/>
          <a:chExt cx="0" cy="0"/>
        </a:xfrm>
      </p:grpSpPr>
      <p:sp>
        <p:nvSpPr>
          <p:cNvPr id="37" name="Google Shape;37;p4"/>
          <p:cNvSpPr/>
          <p:nvPr/>
        </p:nvSpPr>
        <p:spPr>
          <a:xfrm>
            <a:off x="-2885" y="0"/>
            <a:ext cx="9146885" cy="736598"/>
          </a:xfrm>
          <a:prstGeom prst="rect">
            <a:avLst/>
          </a:prstGeom>
          <a:solidFill>
            <a:srgbClr val="1DC1D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 name="Google Shape;38;p4"/>
          <p:cNvSpPr/>
          <p:nvPr/>
        </p:nvSpPr>
        <p:spPr>
          <a:xfrm rot="-5400000">
            <a:off x="1634068" y="-897469"/>
            <a:ext cx="5875868" cy="9144004"/>
          </a:xfrm>
          <a:prstGeom prst="triangle">
            <a:avLst>
              <a:gd name="adj" fmla="val 100000"/>
            </a:avLst>
          </a:prstGeom>
          <a:solidFill>
            <a:srgbClr val="1DC1D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9" name="Google Shape;39;p4"/>
          <p:cNvPicPr preferRelativeResize="0"/>
          <p:nvPr/>
        </p:nvPicPr>
        <p:blipFill rotWithShape="1">
          <a:blip r:embed="rId2">
            <a:alphaModFix/>
          </a:blip>
          <a:srcRect/>
          <a:stretch/>
        </p:blipFill>
        <p:spPr>
          <a:xfrm>
            <a:off x="5700045" y="1388803"/>
            <a:ext cx="2665272" cy="2106425"/>
          </a:xfrm>
          <a:prstGeom prst="rect">
            <a:avLst/>
          </a:prstGeom>
          <a:noFill/>
          <a:ln>
            <a:noFill/>
          </a:ln>
        </p:spPr>
      </p:pic>
      <p:sp>
        <p:nvSpPr>
          <p:cNvPr id="40" name="Google Shape;40;p4"/>
          <p:cNvSpPr/>
          <p:nvPr/>
        </p:nvSpPr>
        <p:spPr>
          <a:xfrm>
            <a:off x="-2885" y="4636859"/>
            <a:ext cx="9146881" cy="2279756"/>
          </a:xfrm>
          <a:prstGeom prst="rect">
            <a:avLst/>
          </a:prstGeom>
          <a:solidFill>
            <a:srgbClr val="1DC1D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1" name="Google Shape;41;p4"/>
          <p:cNvSpPr txBox="1">
            <a:spLocks noGrp="1"/>
          </p:cNvSpPr>
          <p:nvPr>
            <p:ph type="ctrTitle"/>
          </p:nvPr>
        </p:nvSpPr>
        <p:spPr>
          <a:xfrm>
            <a:off x="-1" y="0"/>
            <a:ext cx="9144001" cy="807204"/>
          </a:xfrm>
          <a:prstGeom prst="rect">
            <a:avLst/>
          </a:prstGeom>
          <a:noFill/>
          <a:ln>
            <a:noFill/>
          </a:ln>
        </p:spPr>
        <p:txBody>
          <a:bodyPr spcFirstLastPara="1" wrap="square" lIns="91425" tIns="91425" rIns="91425" bIns="91425" anchor="b" anchorCtr="0"/>
          <a:lstStyle>
            <a:lvl1pPr marR="0" lvl="0" algn="ctr" rtl="0">
              <a:lnSpc>
                <a:spcPct val="90000"/>
              </a:lnSpc>
              <a:spcBef>
                <a:spcPts val="0"/>
              </a:spcBef>
              <a:spcAft>
                <a:spcPts val="0"/>
              </a:spcAft>
              <a:buClr>
                <a:schemeClr val="lt1"/>
              </a:buClr>
              <a:buSzPts val="4800"/>
              <a:buFont typeface="Arial"/>
              <a:buNone/>
              <a:defRPr sz="48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2" name="Google Shape;42;p4"/>
          <p:cNvSpPr txBox="1">
            <a:spLocks noGrp="1"/>
          </p:cNvSpPr>
          <p:nvPr>
            <p:ph type="subTitle" idx="1"/>
          </p:nvPr>
        </p:nvSpPr>
        <p:spPr>
          <a:xfrm>
            <a:off x="0" y="4654114"/>
            <a:ext cx="9146881" cy="550332"/>
          </a:xfrm>
          <a:prstGeom prst="rect">
            <a:avLst/>
          </a:prstGeom>
          <a:noFill/>
          <a:ln>
            <a:noFill/>
          </a:ln>
        </p:spPr>
        <p:txBody>
          <a:bodyPr spcFirstLastPara="1" wrap="square" lIns="91425" tIns="91425" rIns="91425" bIns="91425" anchor="t" anchorCtr="0"/>
          <a:lstStyle>
            <a:lvl1pPr marR="0" lvl="0" algn="ctr" rtl="0">
              <a:lnSpc>
                <a:spcPct val="90000"/>
              </a:lnSpc>
              <a:spcBef>
                <a:spcPts val="1000"/>
              </a:spcBef>
              <a:spcAft>
                <a:spcPts val="0"/>
              </a:spcAft>
              <a:buClr>
                <a:schemeClr val="lt1"/>
              </a:buClr>
              <a:buSzPts val="3200"/>
              <a:buFont typeface="Arial"/>
              <a:buNone/>
              <a:defRPr sz="3200" b="1" i="1" u="none" strike="noStrike" cap="none">
                <a:solidFill>
                  <a:schemeClr val="lt1"/>
                </a:solidFill>
                <a:latin typeface="Arial"/>
                <a:ea typeface="Arial"/>
                <a:cs typeface="Arial"/>
                <a:sym typeface="Arial"/>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pic>
        <p:nvPicPr>
          <p:cNvPr id="43" name="Google Shape;43;p4"/>
          <p:cNvPicPr preferRelativeResize="0"/>
          <p:nvPr/>
        </p:nvPicPr>
        <p:blipFill rotWithShape="1">
          <a:blip r:embed="rId3">
            <a:alphaModFix/>
          </a:blip>
          <a:srcRect/>
          <a:stretch/>
        </p:blipFill>
        <p:spPr>
          <a:xfrm>
            <a:off x="3850559" y="5339910"/>
            <a:ext cx="1440000" cy="1440000"/>
          </a:xfrm>
          <a:prstGeom prst="rect">
            <a:avLst/>
          </a:prstGeom>
          <a:noFill/>
          <a:ln>
            <a:noFill/>
          </a:ln>
        </p:spPr>
      </p:pic>
      <p:pic>
        <p:nvPicPr>
          <p:cNvPr id="44" name="Google Shape;44;p4"/>
          <p:cNvPicPr preferRelativeResize="0"/>
          <p:nvPr/>
        </p:nvPicPr>
        <p:blipFill rotWithShape="1">
          <a:blip r:embed="rId4">
            <a:alphaModFix/>
          </a:blip>
          <a:srcRect/>
          <a:stretch/>
        </p:blipFill>
        <p:spPr>
          <a:xfrm>
            <a:off x="580982" y="5339910"/>
            <a:ext cx="1440000" cy="1440000"/>
          </a:xfrm>
          <a:prstGeom prst="rect">
            <a:avLst/>
          </a:prstGeom>
          <a:noFill/>
          <a:ln>
            <a:noFill/>
          </a:ln>
        </p:spPr>
      </p:pic>
      <p:pic>
        <p:nvPicPr>
          <p:cNvPr id="45" name="Google Shape;45;p4"/>
          <p:cNvPicPr preferRelativeResize="0"/>
          <p:nvPr/>
        </p:nvPicPr>
        <p:blipFill rotWithShape="1">
          <a:blip r:embed="rId5">
            <a:alphaModFix/>
          </a:blip>
          <a:srcRect/>
          <a:stretch/>
        </p:blipFill>
        <p:spPr>
          <a:xfrm>
            <a:off x="7120136" y="5339910"/>
            <a:ext cx="1440000" cy="14400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lmina - Conceptos">
  <p:cSld name="Filmina - Conceptos">
    <p:spTree>
      <p:nvGrpSpPr>
        <p:cNvPr id="1" name="Shape 46"/>
        <p:cNvGrpSpPr/>
        <p:nvPr/>
      </p:nvGrpSpPr>
      <p:grpSpPr>
        <a:xfrm>
          <a:off x="0" y="0"/>
          <a:ext cx="0" cy="0"/>
          <a:chOff x="0" y="0"/>
          <a:chExt cx="0" cy="0"/>
        </a:xfrm>
      </p:grpSpPr>
      <p:sp>
        <p:nvSpPr>
          <p:cNvPr id="47" name="Google Shape;47;p5"/>
          <p:cNvSpPr/>
          <p:nvPr/>
        </p:nvSpPr>
        <p:spPr>
          <a:xfrm>
            <a:off x="0" y="0"/>
            <a:ext cx="9143968" cy="744876"/>
          </a:xfrm>
          <a:prstGeom prst="rect">
            <a:avLst/>
          </a:prstGeom>
          <a:solidFill>
            <a:srgbClr val="1DC1D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8" name="Google Shape;48;p5"/>
          <p:cNvSpPr/>
          <p:nvPr/>
        </p:nvSpPr>
        <p:spPr>
          <a:xfrm>
            <a:off x="32" y="6613526"/>
            <a:ext cx="9143968" cy="287192"/>
          </a:xfrm>
          <a:prstGeom prst="rect">
            <a:avLst/>
          </a:prstGeom>
          <a:solidFill>
            <a:srgbClr val="1DC1D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9" name="Google Shape;49;p5"/>
          <p:cNvSpPr txBox="1">
            <a:spLocks noGrp="1"/>
          </p:cNvSpPr>
          <p:nvPr>
            <p:ph type="title"/>
          </p:nvPr>
        </p:nvSpPr>
        <p:spPr>
          <a:xfrm>
            <a:off x="628650" y="900000"/>
            <a:ext cx="7886700" cy="1220315"/>
          </a:xfrm>
          <a:prstGeom prst="rect">
            <a:avLst/>
          </a:prstGeom>
          <a:noFill/>
          <a:ln>
            <a:noFill/>
          </a:ln>
        </p:spPr>
        <p:txBody>
          <a:bodyPr spcFirstLastPara="1" wrap="square" lIns="91425" tIns="91425" rIns="91425" bIns="91425" anchor="ctr" anchorCtr="0"/>
          <a:lstStyle>
            <a:lvl1pPr marR="0" lvl="0" algn="ctr" rtl="0">
              <a:lnSpc>
                <a:spcPct val="9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0" name="Google Shape;50;p5"/>
          <p:cNvSpPr txBox="1">
            <a:spLocks noGrp="1"/>
          </p:cNvSpPr>
          <p:nvPr>
            <p:ph type="body" idx="1"/>
          </p:nvPr>
        </p:nvSpPr>
        <p:spPr>
          <a:xfrm>
            <a:off x="628650" y="2160000"/>
            <a:ext cx="78867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1" name="Google Shape;51;p5"/>
          <p:cNvSpPr txBox="1">
            <a:spLocks noGrp="1"/>
          </p:cNvSpPr>
          <p:nvPr>
            <p:ph type="ftr" idx="11"/>
          </p:nvPr>
        </p:nvSpPr>
        <p:spPr>
          <a:xfrm>
            <a:off x="0" y="6575425"/>
            <a:ext cx="30861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Google Shape;52;p5"/>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chemeClr val="lt1"/>
                </a:solidFill>
                <a:latin typeface="Arial"/>
                <a:ea typeface="Arial"/>
                <a:cs typeface="Arial"/>
                <a:sym typeface="Arial"/>
              </a:defRPr>
            </a:lvl1pPr>
            <a:lvl2pPr marL="0" marR="0" lvl="1" indent="0" algn="r" rtl="0">
              <a:spcBef>
                <a:spcPts val="0"/>
              </a:spcBef>
              <a:buNone/>
              <a:defRPr sz="1200">
                <a:solidFill>
                  <a:schemeClr val="lt1"/>
                </a:solidFill>
                <a:latin typeface="Arial"/>
                <a:ea typeface="Arial"/>
                <a:cs typeface="Arial"/>
                <a:sym typeface="Arial"/>
              </a:defRPr>
            </a:lvl2pPr>
            <a:lvl3pPr marL="0" marR="0" lvl="2" indent="0" algn="r" rtl="0">
              <a:spcBef>
                <a:spcPts val="0"/>
              </a:spcBef>
              <a:buNone/>
              <a:defRPr sz="1200">
                <a:solidFill>
                  <a:schemeClr val="lt1"/>
                </a:solidFill>
                <a:latin typeface="Arial"/>
                <a:ea typeface="Arial"/>
                <a:cs typeface="Arial"/>
                <a:sym typeface="Arial"/>
              </a:defRPr>
            </a:lvl3pPr>
            <a:lvl4pPr marL="0" marR="0" lvl="3" indent="0" algn="r" rtl="0">
              <a:spcBef>
                <a:spcPts val="0"/>
              </a:spcBef>
              <a:buNone/>
              <a:defRPr sz="1200">
                <a:solidFill>
                  <a:schemeClr val="lt1"/>
                </a:solidFill>
                <a:latin typeface="Arial"/>
                <a:ea typeface="Arial"/>
                <a:cs typeface="Arial"/>
                <a:sym typeface="Arial"/>
              </a:defRPr>
            </a:lvl4pPr>
            <a:lvl5pPr marL="0" marR="0" lvl="4" indent="0" algn="r" rtl="0">
              <a:spcBef>
                <a:spcPts val="0"/>
              </a:spcBef>
              <a:buNone/>
              <a:defRPr sz="1200">
                <a:solidFill>
                  <a:schemeClr val="lt1"/>
                </a:solidFill>
                <a:latin typeface="Arial"/>
                <a:ea typeface="Arial"/>
                <a:cs typeface="Arial"/>
                <a:sym typeface="Arial"/>
              </a:defRPr>
            </a:lvl5pPr>
            <a:lvl6pPr marL="0" marR="0" lvl="5" indent="0" algn="r" rtl="0">
              <a:spcBef>
                <a:spcPts val="0"/>
              </a:spcBef>
              <a:buNone/>
              <a:defRPr sz="1200">
                <a:solidFill>
                  <a:schemeClr val="lt1"/>
                </a:solidFill>
                <a:latin typeface="Arial"/>
                <a:ea typeface="Arial"/>
                <a:cs typeface="Arial"/>
                <a:sym typeface="Arial"/>
              </a:defRPr>
            </a:lvl6pPr>
            <a:lvl7pPr marL="0" marR="0" lvl="6" indent="0" algn="r" rtl="0">
              <a:spcBef>
                <a:spcPts val="0"/>
              </a:spcBef>
              <a:buNone/>
              <a:defRPr sz="1200">
                <a:solidFill>
                  <a:schemeClr val="lt1"/>
                </a:solidFill>
                <a:latin typeface="Arial"/>
                <a:ea typeface="Arial"/>
                <a:cs typeface="Arial"/>
                <a:sym typeface="Arial"/>
              </a:defRPr>
            </a:lvl7pPr>
            <a:lvl8pPr marL="0" marR="0" lvl="7" indent="0" algn="r" rtl="0">
              <a:spcBef>
                <a:spcPts val="0"/>
              </a:spcBef>
              <a:buNone/>
              <a:defRPr sz="1200">
                <a:solidFill>
                  <a:schemeClr val="lt1"/>
                </a:solidFill>
                <a:latin typeface="Arial"/>
                <a:ea typeface="Arial"/>
                <a:cs typeface="Arial"/>
                <a:sym typeface="Arial"/>
              </a:defRPr>
            </a:lvl8pPr>
            <a:lvl9pPr marL="0" marR="0" lvl="8" indent="0" algn="r" rtl="0">
              <a:spcBef>
                <a:spcPts val="0"/>
              </a:spcBef>
              <a:buNone/>
              <a:defRPr sz="12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AR"/>
              <a:pPr marL="0" lvl="0" indent="0" algn="r" rtl="0">
                <a:spcBef>
                  <a:spcPts val="0"/>
                </a:spcBef>
                <a:spcAft>
                  <a:spcPts val="0"/>
                </a:spcAft>
                <a:buNone/>
              </a:pPr>
              <a:t>‹Nº›</a:t>
            </a:fld>
            <a:endParaRPr/>
          </a:p>
        </p:txBody>
      </p:sp>
      <p:pic>
        <p:nvPicPr>
          <p:cNvPr id="53" name="Google Shape;53;p5"/>
          <p:cNvPicPr preferRelativeResize="0"/>
          <p:nvPr/>
        </p:nvPicPr>
        <p:blipFill rotWithShape="1">
          <a:blip r:embed="rId2">
            <a:alphaModFix/>
          </a:blip>
          <a:srcRect/>
          <a:stretch/>
        </p:blipFill>
        <p:spPr>
          <a:xfrm>
            <a:off x="309997" y="60474"/>
            <a:ext cx="789459" cy="623927"/>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ítulo - Ejercicios">
  <p:cSld name="Título - Ejercicios">
    <p:spTree>
      <p:nvGrpSpPr>
        <p:cNvPr id="1" name="Shape 54"/>
        <p:cNvGrpSpPr/>
        <p:nvPr/>
      </p:nvGrpSpPr>
      <p:grpSpPr>
        <a:xfrm>
          <a:off x="0" y="0"/>
          <a:ext cx="0" cy="0"/>
          <a:chOff x="0" y="0"/>
          <a:chExt cx="0" cy="0"/>
        </a:xfrm>
      </p:grpSpPr>
      <p:sp>
        <p:nvSpPr>
          <p:cNvPr id="55" name="Google Shape;55;p6"/>
          <p:cNvSpPr/>
          <p:nvPr/>
        </p:nvSpPr>
        <p:spPr>
          <a:xfrm>
            <a:off x="-2885" y="0"/>
            <a:ext cx="9146885" cy="736598"/>
          </a:xfrm>
          <a:prstGeom prst="rect">
            <a:avLst/>
          </a:prstGeom>
          <a:solidFill>
            <a:srgbClr val="F25B2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6" name="Google Shape;56;p6"/>
          <p:cNvSpPr/>
          <p:nvPr/>
        </p:nvSpPr>
        <p:spPr>
          <a:xfrm rot="-5400000">
            <a:off x="1634068" y="-897469"/>
            <a:ext cx="5875868" cy="9144004"/>
          </a:xfrm>
          <a:prstGeom prst="triangle">
            <a:avLst>
              <a:gd name="adj" fmla="val 100000"/>
            </a:avLst>
          </a:prstGeom>
          <a:solidFill>
            <a:srgbClr val="F25B2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57" name="Google Shape;57;p6"/>
          <p:cNvPicPr preferRelativeResize="0"/>
          <p:nvPr/>
        </p:nvPicPr>
        <p:blipFill rotWithShape="1">
          <a:blip r:embed="rId2">
            <a:alphaModFix/>
          </a:blip>
          <a:srcRect/>
          <a:stretch/>
        </p:blipFill>
        <p:spPr>
          <a:xfrm>
            <a:off x="5703734" y="1402250"/>
            <a:ext cx="2668606" cy="2122755"/>
          </a:xfrm>
          <a:prstGeom prst="rect">
            <a:avLst/>
          </a:prstGeom>
          <a:noFill/>
          <a:ln>
            <a:noFill/>
          </a:ln>
        </p:spPr>
      </p:pic>
      <p:sp>
        <p:nvSpPr>
          <p:cNvPr id="58" name="Google Shape;58;p6"/>
          <p:cNvSpPr/>
          <p:nvPr/>
        </p:nvSpPr>
        <p:spPr>
          <a:xfrm>
            <a:off x="-2881" y="4636859"/>
            <a:ext cx="9146881" cy="2273492"/>
          </a:xfrm>
          <a:prstGeom prst="rect">
            <a:avLst/>
          </a:prstGeom>
          <a:solidFill>
            <a:srgbClr val="F25B2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9" name="Google Shape;59;p6"/>
          <p:cNvSpPr txBox="1">
            <a:spLocks noGrp="1"/>
          </p:cNvSpPr>
          <p:nvPr>
            <p:ph type="ctrTitle"/>
          </p:nvPr>
        </p:nvSpPr>
        <p:spPr>
          <a:xfrm>
            <a:off x="-1" y="0"/>
            <a:ext cx="9144001" cy="807204"/>
          </a:xfrm>
          <a:prstGeom prst="rect">
            <a:avLst/>
          </a:prstGeom>
          <a:noFill/>
          <a:ln>
            <a:noFill/>
          </a:ln>
        </p:spPr>
        <p:txBody>
          <a:bodyPr spcFirstLastPara="1" wrap="square" lIns="91425" tIns="91425" rIns="91425" bIns="91425" anchor="b" anchorCtr="0"/>
          <a:lstStyle>
            <a:lvl1pPr marR="0" lvl="0" algn="ctr" rtl="0">
              <a:lnSpc>
                <a:spcPct val="90000"/>
              </a:lnSpc>
              <a:spcBef>
                <a:spcPts val="0"/>
              </a:spcBef>
              <a:spcAft>
                <a:spcPts val="0"/>
              </a:spcAft>
              <a:buClr>
                <a:schemeClr val="lt1"/>
              </a:buClr>
              <a:buSzPts val="4800"/>
              <a:buFont typeface="Arial"/>
              <a:buNone/>
              <a:defRPr sz="48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0" name="Google Shape;60;p6"/>
          <p:cNvSpPr txBox="1">
            <a:spLocks noGrp="1"/>
          </p:cNvSpPr>
          <p:nvPr>
            <p:ph type="subTitle" idx="1"/>
          </p:nvPr>
        </p:nvSpPr>
        <p:spPr>
          <a:xfrm>
            <a:off x="0" y="4654114"/>
            <a:ext cx="9146881" cy="550332"/>
          </a:xfrm>
          <a:prstGeom prst="rect">
            <a:avLst/>
          </a:prstGeom>
          <a:noFill/>
          <a:ln>
            <a:noFill/>
          </a:ln>
        </p:spPr>
        <p:txBody>
          <a:bodyPr spcFirstLastPara="1" wrap="square" lIns="91425" tIns="91425" rIns="91425" bIns="91425" anchor="t" anchorCtr="0"/>
          <a:lstStyle>
            <a:lvl1pPr marR="0" lvl="0" algn="ctr" rtl="0">
              <a:lnSpc>
                <a:spcPct val="90000"/>
              </a:lnSpc>
              <a:spcBef>
                <a:spcPts val="1000"/>
              </a:spcBef>
              <a:spcAft>
                <a:spcPts val="0"/>
              </a:spcAft>
              <a:buClr>
                <a:schemeClr val="lt1"/>
              </a:buClr>
              <a:buSzPts val="3200"/>
              <a:buFont typeface="Arial"/>
              <a:buNone/>
              <a:defRPr sz="3200" b="1" i="1" u="none" strike="noStrike" cap="none">
                <a:solidFill>
                  <a:schemeClr val="lt1"/>
                </a:solidFill>
                <a:latin typeface="Arial"/>
                <a:ea typeface="Arial"/>
                <a:cs typeface="Arial"/>
                <a:sym typeface="Arial"/>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pic>
        <p:nvPicPr>
          <p:cNvPr id="61" name="Google Shape;61;p6"/>
          <p:cNvPicPr preferRelativeResize="0"/>
          <p:nvPr/>
        </p:nvPicPr>
        <p:blipFill rotWithShape="1">
          <a:blip r:embed="rId3">
            <a:alphaModFix/>
          </a:blip>
          <a:srcRect/>
          <a:stretch/>
        </p:blipFill>
        <p:spPr>
          <a:xfrm>
            <a:off x="3850559" y="5339910"/>
            <a:ext cx="1440000" cy="1440000"/>
          </a:xfrm>
          <a:prstGeom prst="rect">
            <a:avLst/>
          </a:prstGeom>
          <a:noFill/>
          <a:ln>
            <a:noFill/>
          </a:ln>
        </p:spPr>
      </p:pic>
      <p:pic>
        <p:nvPicPr>
          <p:cNvPr id="62" name="Google Shape;62;p6"/>
          <p:cNvPicPr preferRelativeResize="0"/>
          <p:nvPr/>
        </p:nvPicPr>
        <p:blipFill rotWithShape="1">
          <a:blip r:embed="rId4">
            <a:alphaModFix/>
          </a:blip>
          <a:srcRect/>
          <a:stretch/>
        </p:blipFill>
        <p:spPr>
          <a:xfrm>
            <a:off x="580982" y="5339910"/>
            <a:ext cx="1440000" cy="1440000"/>
          </a:xfrm>
          <a:prstGeom prst="rect">
            <a:avLst/>
          </a:prstGeom>
          <a:noFill/>
          <a:ln>
            <a:noFill/>
          </a:ln>
        </p:spPr>
      </p:pic>
      <p:pic>
        <p:nvPicPr>
          <p:cNvPr id="63" name="Google Shape;63;p6"/>
          <p:cNvPicPr preferRelativeResize="0"/>
          <p:nvPr/>
        </p:nvPicPr>
        <p:blipFill rotWithShape="1">
          <a:blip r:embed="rId5">
            <a:alphaModFix/>
          </a:blip>
          <a:srcRect/>
          <a:stretch/>
        </p:blipFill>
        <p:spPr>
          <a:xfrm>
            <a:off x="7120136" y="5339910"/>
            <a:ext cx="1440000" cy="14400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Filmina - Ejercicios">
  <p:cSld name="Filmina - Ejercicios">
    <p:spTree>
      <p:nvGrpSpPr>
        <p:cNvPr id="1" name="Shape 64"/>
        <p:cNvGrpSpPr/>
        <p:nvPr/>
      </p:nvGrpSpPr>
      <p:grpSpPr>
        <a:xfrm>
          <a:off x="0" y="0"/>
          <a:ext cx="0" cy="0"/>
          <a:chOff x="0" y="0"/>
          <a:chExt cx="0" cy="0"/>
        </a:xfrm>
      </p:grpSpPr>
      <p:sp>
        <p:nvSpPr>
          <p:cNvPr id="65" name="Google Shape;65;p7"/>
          <p:cNvSpPr/>
          <p:nvPr/>
        </p:nvSpPr>
        <p:spPr>
          <a:xfrm>
            <a:off x="0" y="0"/>
            <a:ext cx="9143968" cy="744876"/>
          </a:xfrm>
          <a:prstGeom prst="rect">
            <a:avLst/>
          </a:prstGeom>
          <a:solidFill>
            <a:srgbClr val="F25B2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6" name="Google Shape;66;p7"/>
          <p:cNvSpPr/>
          <p:nvPr/>
        </p:nvSpPr>
        <p:spPr>
          <a:xfrm>
            <a:off x="32" y="6613526"/>
            <a:ext cx="9143968" cy="287192"/>
          </a:xfrm>
          <a:prstGeom prst="rect">
            <a:avLst/>
          </a:prstGeom>
          <a:solidFill>
            <a:srgbClr val="F25B2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7" name="Google Shape;67;p7"/>
          <p:cNvSpPr txBox="1">
            <a:spLocks noGrp="1"/>
          </p:cNvSpPr>
          <p:nvPr>
            <p:ph type="title"/>
          </p:nvPr>
        </p:nvSpPr>
        <p:spPr>
          <a:xfrm>
            <a:off x="628650" y="900000"/>
            <a:ext cx="7886700" cy="1220315"/>
          </a:xfrm>
          <a:prstGeom prst="rect">
            <a:avLst/>
          </a:prstGeom>
          <a:noFill/>
          <a:ln>
            <a:noFill/>
          </a:ln>
        </p:spPr>
        <p:txBody>
          <a:bodyPr spcFirstLastPara="1" wrap="square" lIns="91425" tIns="91425" rIns="91425" bIns="91425" anchor="ctr" anchorCtr="0"/>
          <a:lstStyle>
            <a:lvl1pPr marR="0" lvl="0" algn="ctr" rtl="0">
              <a:lnSpc>
                <a:spcPct val="9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8" name="Google Shape;68;p7"/>
          <p:cNvSpPr txBox="1">
            <a:spLocks noGrp="1"/>
          </p:cNvSpPr>
          <p:nvPr>
            <p:ph type="body" idx="1"/>
          </p:nvPr>
        </p:nvSpPr>
        <p:spPr>
          <a:xfrm>
            <a:off x="628650" y="2160000"/>
            <a:ext cx="78867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9" name="Google Shape;69;p7"/>
          <p:cNvSpPr txBox="1">
            <a:spLocks noGrp="1"/>
          </p:cNvSpPr>
          <p:nvPr>
            <p:ph type="ftr" idx="11"/>
          </p:nvPr>
        </p:nvSpPr>
        <p:spPr>
          <a:xfrm>
            <a:off x="0" y="6575425"/>
            <a:ext cx="30861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7"/>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chemeClr val="lt1"/>
                </a:solidFill>
                <a:latin typeface="Arial"/>
                <a:ea typeface="Arial"/>
                <a:cs typeface="Arial"/>
                <a:sym typeface="Arial"/>
              </a:defRPr>
            </a:lvl1pPr>
            <a:lvl2pPr marL="0" marR="0" lvl="1" indent="0" algn="r" rtl="0">
              <a:spcBef>
                <a:spcPts val="0"/>
              </a:spcBef>
              <a:buNone/>
              <a:defRPr sz="1200">
                <a:solidFill>
                  <a:schemeClr val="lt1"/>
                </a:solidFill>
                <a:latin typeface="Arial"/>
                <a:ea typeface="Arial"/>
                <a:cs typeface="Arial"/>
                <a:sym typeface="Arial"/>
              </a:defRPr>
            </a:lvl2pPr>
            <a:lvl3pPr marL="0" marR="0" lvl="2" indent="0" algn="r" rtl="0">
              <a:spcBef>
                <a:spcPts val="0"/>
              </a:spcBef>
              <a:buNone/>
              <a:defRPr sz="1200">
                <a:solidFill>
                  <a:schemeClr val="lt1"/>
                </a:solidFill>
                <a:latin typeface="Arial"/>
                <a:ea typeface="Arial"/>
                <a:cs typeface="Arial"/>
                <a:sym typeface="Arial"/>
              </a:defRPr>
            </a:lvl3pPr>
            <a:lvl4pPr marL="0" marR="0" lvl="3" indent="0" algn="r" rtl="0">
              <a:spcBef>
                <a:spcPts val="0"/>
              </a:spcBef>
              <a:buNone/>
              <a:defRPr sz="1200">
                <a:solidFill>
                  <a:schemeClr val="lt1"/>
                </a:solidFill>
                <a:latin typeface="Arial"/>
                <a:ea typeface="Arial"/>
                <a:cs typeface="Arial"/>
                <a:sym typeface="Arial"/>
              </a:defRPr>
            </a:lvl4pPr>
            <a:lvl5pPr marL="0" marR="0" lvl="4" indent="0" algn="r" rtl="0">
              <a:spcBef>
                <a:spcPts val="0"/>
              </a:spcBef>
              <a:buNone/>
              <a:defRPr sz="1200">
                <a:solidFill>
                  <a:schemeClr val="lt1"/>
                </a:solidFill>
                <a:latin typeface="Arial"/>
                <a:ea typeface="Arial"/>
                <a:cs typeface="Arial"/>
                <a:sym typeface="Arial"/>
              </a:defRPr>
            </a:lvl5pPr>
            <a:lvl6pPr marL="0" marR="0" lvl="5" indent="0" algn="r" rtl="0">
              <a:spcBef>
                <a:spcPts val="0"/>
              </a:spcBef>
              <a:buNone/>
              <a:defRPr sz="1200">
                <a:solidFill>
                  <a:schemeClr val="lt1"/>
                </a:solidFill>
                <a:latin typeface="Arial"/>
                <a:ea typeface="Arial"/>
                <a:cs typeface="Arial"/>
                <a:sym typeface="Arial"/>
              </a:defRPr>
            </a:lvl6pPr>
            <a:lvl7pPr marL="0" marR="0" lvl="6" indent="0" algn="r" rtl="0">
              <a:spcBef>
                <a:spcPts val="0"/>
              </a:spcBef>
              <a:buNone/>
              <a:defRPr sz="1200">
                <a:solidFill>
                  <a:schemeClr val="lt1"/>
                </a:solidFill>
                <a:latin typeface="Arial"/>
                <a:ea typeface="Arial"/>
                <a:cs typeface="Arial"/>
                <a:sym typeface="Arial"/>
              </a:defRPr>
            </a:lvl7pPr>
            <a:lvl8pPr marL="0" marR="0" lvl="7" indent="0" algn="r" rtl="0">
              <a:spcBef>
                <a:spcPts val="0"/>
              </a:spcBef>
              <a:buNone/>
              <a:defRPr sz="1200">
                <a:solidFill>
                  <a:schemeClr val="lt1"/>
                </a:solidFill>
                <a:latin typeface="Arial"/>
                <a:ea typeface="Arial"/>
                <a:cs typeface="Arial"/>
                <a:sym typeface="Arial"/>
              </a:defRPr>
            </a:lvl8pPr>
            <a:lvl9pPr marL="0" marR="0" lvl="8" indent="0" algn="r" rtl="0">
              <a:spcBef>
                <a:spcPts val="0"/>
              </a:spcBef>
              <a:buNone/>
              <a:defRPr sz="12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AR"/>
              <a:pPr marL="0" lvl="0" indent="0" algn="r" rtl="0">
                <a:spcBef>
                  <a:spcPts val="0"/>
                </a:spcBef>
                <a:spcAft>
                  <a:spcPts val="0"/>
                </a:spcAft>
                <a:buNone/>
              </a:pPr>
              <a:t>‹Nº›</a:t>
            </a:fld>
            <a:endParaRPr/>
          </a:p>
        </p:txBody>
      </p:sp>
      <p:pic>
        <p:nvPicPr>
          <p:cNvPr id="71" name="Google Shape;71;p7"/>
          <p:cNvPicPr preferRelativeResize="0"/>
          <p:nvPr/>
        </p:nvPicPr>
        <p:blipFill rotWithShape="1">
          <a:blip r:embed="rId2">
            <a:alphaModFix/>
          </a:blip>
          <a:srcRect/>
          <a:stretch/>
        </p:blipFill>
        <p:spPr>
          <a:xfrm>
            <a:off x="304419" y="65316"/>
            <a:ext cx="795037" cy="6324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ítulo - Resolución">
  <p:cSld name="Título - Resolución">
    <p:spTree>
      <p:nvGrpSpPr>
        <p:cNvPr id="1" name="Shape 72"/>
        <p:cNvGrpSpPr/>
        <p:nvPr/>
      </p:nvGrpSpPr>
      <p:grpSpPr>
        <a:xfrm>
          <a:off x="0" y="0"/>
          <a:ext cx="0" cy="0"/>
          <a:chOff x="0" y="0"/>
          <a:chExt cx="0" cy="0"/>
        </a:xfrm>
      </p:grpSpPr>
      <p:sp>
        <p:nvSpPr>
          <p:cNvPr id="73" name="Google Shape;73;p8"/>
          <p:cNvSpPr/>
          <p:nvPr/>
        </p:nvSpPr>
        <p:spPr>
          <a:xfrm>
            <a:off x="-2885" y="0"/>
            <a:ext cx="9146885" cy="736598"/>
          </a:xfrm>
          <a:prstGeom prst="rect">
            <a:avLst/>
          </a:prstGeom>
          <a:solidFill>
            <a:srgbClr val="EF344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4" name="Google Shape;74;p8"/>
          <p:cNvSpPr/>
          <p:nvPr/>
        </p:nvSpPr>
        <p:spPr>
          <a:xfrm rot="-5400000">
            <a:off x="1634068" y="-897469"/>
            <a:ext cx="5875868" cy="9144004"/>
          </a:xfrm>
          <a:prstGeom prst="triangle">
            <a:avLst>
              <a:gd name="adj" fmla="val 100000"/>
            </a:avLst>
          </a:prstGeom>
          <a:solidFill>
            <a:srgbClr val="EF344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5" name="Google Shape;75;p8"/>
          <p:cNvSpPr/>
          <p:nvPr/>
        </p:nvSpPr>
        <p:spPr>
          <a:xfrm>
            <a:off x="-2881" y="4636859"/>
            <a:ext cx="9146881" cy="2273809"/>
          </a:xfrm>
          <a:prstGeom prst="rect">
            <a:avLst/>
          </a:prstGeom>
          <a:solidFill>
            <a:srgbClr val="EF344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6" name="Google Shape;76;p8"/>
          <p:cNvSpPr txBox="1">
            <a:spLocks noGrp="1"/>
          </p:cNvSpPr>
          <p:nvPr>
            <p:ph type="ctrTitle"/>
          </p:nvPr>
        </p:nvSpPr>
        <p:spPr>
          <a:xfrm>
            <a:off x="-1" y="0"/>
            <a:ext cx="9144001" cy="807204"/>
          </a:xfrm>
          <a:prstGeom prst="rect">
            <a:avLst/>
          </a:prstGeom>
          <a:noFill/>
          <a:ln>
            <a:noFill/>
          </a:ln>
        </p:spPr>
        <p:txBody>
          <a:bodyPr spcFirstLastPara="1" wrap="square" lIns="91425" tIns="91425" rIns="91425" bIns="91425" anchor="b" anchorCtr="0"/>
          <a:lstStyle>
            <a:lvl1pPr marR="0" lvl="0" algn="ctr" rtl="0">
              <a:lnSpc>
                <a:spcPct val="90000"/>
              </a:lnSpc>
              <a:spcBef>
                <a:spcPts val="0"/>
              </a:spcBef>
              <a:spcAft>
                <a:spcPts val="0"/>
              </a:spcAft>
              <a:buClr>
                <a:schemeClr val="lt1"/>
              </a:buClr>
              <a:buSzPts val="4800"/>
              <a:buFont typeface="Arial"/>
              <a:buNone/>
              <a:defRPr sz="48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7" name="Google Shape;77;p8"/>
          <p:cNvSpPr txBox="1">
            <a:spLocks noGrp="1"/>
          </p:cNvSpPr>
          <p:nvPr>
            <p:ph type="subTitle" idx="1"/>
          </p:nvPr>
        </p:nvSpPr>
        <p:spPr>
          <a:xfrm>
            <a:off x="0" y="4654114"/>
            <a:ext cx="9146881" cy="550332"/>
          </a:xfrm>
          <a:prstGeom prst="rect">
            <a:avLst/>
          </a:prstGeom>
          <a:noFill/>
          <a:ln>
            <a:noFill/>
          </a:ln>
        </p:spPr>
        <p:txBody>
          <a:bodyPr spcFirstLastPara="1" wrap="square" lIns="91425" tIns="91425" rIns="91425" bIns="91425" anchor="t" anchorCtr="0"/>
          <a:lstStyle>
            <a:lvl1pPr marR="0" lvl="0" algn="ctr" rtl="0">
              <a:lnSpc>
                <a:spcPct val="90000"/>
              </a:lnSpc>
              <a:spcBef>
                <a:spcPts val="1000"/>
              </a:spcBef>
              <a:spcAft>
                <a:spcPts val="0"/>
              </a:spcAft>
              <a:buClr>
                <a:schemeClr val="lt1"/>
              </a:buClr>
              <a:buSzPts val="3200"/>
              <a:buFont typeface="Arial"/>
              <a:buNone/>
              <a:defRPr sz="3200" b="1" i="1" u="none" strike="noStrike" cap="none">
                <a:solidFill>
                  <a:schemeClr val="lt1"/>
                </a:solidFill>
                <a:latin typeface="Arial"/>
                <a:ea typeface="Arial"/>
                <a:cs typeface="Arial"/>
                <a:sym typeface="Arial"/>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pic>
        <p:nvPicPr>
          <p:cNvPr id="78" name="Google Shape;78;p8"/>
          <p:cNvPicPr preferRelativeResize="0"/>
          <p:nvPr/>
        </p:nvPicPr>
        <p:blipFill rotWithShape="1">
          <a:blip r:embed="rId2">
            <a:alphaModFix/>
          </a:blip>
          <a:srcRect/>
          <a:stretch/>
        </p:blipFill>
        <p:spPr>
          <a:xfrm>
            <a:off x="3850559" y="5339910"/>
            <a:ext cx="1440000" cy="1440000"/>
          </a:xfrm>
          <a:prstGeom prst="rect">
            <a:avLst/>
          </a:prstGeom>
          <a:noFill/>
          <a:ln>
            <a:noFill/>
          </a:ln>
        </p:spPr>
      </p:pic>
      <p:pic>
        <p:nvPicPr>
          <p:cNvPr id="79" name="Google Shape;79;p8"/>
          <p:cNvPicPr preferRelativeResize="0"/>
          <p:nvPr/>
        </p:nvPicPr>
        <p:blipFill rotWithShape="1">
          <a:blip r:embed="rId3">
            <a:alphaModFix/>
          </a:blip>
          <a:srcRect/>
          <a:stretch/>
        </p:blipFill>
        <p:spPr>
          <a:xfrm>
            <a:off x="580982" y="5339910"/>
            <a:ext cx="1440000" cy="1440000"/>
          </a:xfrm>
          <a:prstGeom prst="rect">
            <a:avLst/>
          </a:prstGeom>
          <a:noFill/>
          <a:ln>
            <a:noFill/>
          </a:ln>
        </p:spPr>
      </p:pic>
      <p:pic>
        <p:nvPicPr>
          <p:cNvPr id="80" name="Google Shape;80;p8"/>
          <p:cNvPicPr preferRelativeResize="0"/>
          <p:nvPr/>
        </p:nvPicPr>
        <p:blipFill rotWithShape="1">
          <a:blip r:embed="rId4">
            <a:alphaModFix/>
          </a:blip>
          <a:srcRect/>
          <a:stretch/>
        </p:blipFill>
        <p:spPr>
          <a:xfrm>
            <a:off x="7120136" y="5339910"/>
            <a:ext cx="1440000" cy="1440000"/>
          </a:xfrm>
          <a:prstGeom prst="rect">
            <a:avLst/>
          </a:prstGeom>
          <a:noFill/>
          <a:ln>
            <a:noFill/>
          </a:ln>
        </p:spPr>
      </p:pic>
      <p:grpSp>
        <p:nvGrpSpPr>
          <p:cNvPr id="81" name="Google Shape;81;p8"/>
          <p:cNvGrpSpPr/>
          <p:nvPr/>
        </p:nvGrpSpPr>
        <p:grpSpPr>
          <a:xfrm>
            <a:off x="5701496" y="1402249"/>
            <a:ext cx="2670843" cy="2122755"/>
            <a:chOff x="5701496" y="1402249"/>
            <a:chExt cx="2670843" cy="2122755"/>
          </a:xfrm>
        </p:grpSpPr>
        <p:pic>
          <p:nvPicPr>
            <p:cNvPr id="82" name="Google Shape;82;p8"/>
            <p:cNvPicPr preferRelativeResize="0"/>
            <p:nvPr/>
          </p:nvPicPr>
          <p:blipFill rotWithShape="1">
            <a:blip r:embed="rId5">
              <a:alphaModFix/>
            </a:blip>
            <a:srcRect/>
            <a:stretch/>
          </p:blipFill>
          <p:spPr>
            <a:xfrm>
              <a:off x="5701496" y="1402249"/>
              <a:ext cx="2670843" cy="2122755"/>
            </a:xfrm>
            <a:prstGeom prst="rect">
              <a:avLst/>
            </a:prstGeom>
            <a:noFill/>
            <a:ln>
              <a:noFill/>
            </a:ln>
          </p:spPr>
        </p:pic>
        <p:sp>
          <p:nvSpPr>
            <p:cNvPr id="83" name="Google Shape;83;p8"/>
            <p:cNvSpPr/>
            <p:nvPr/>
          </p:nvSpPr>
          <p:spPr>
            <a:xfrm>
              <a:off x="6557853" y="1402249"/>
              <a:ext cx="621234" cy="300908"/>
            </a:xfrm>
            <a:prstGeom prst="rect">
              <a:avLst/>
            </a:prstGeom>
            <a:solidFill>
              <a:srgbClr val="EF344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4" name="Google Shape;84;p8"/>
            <p:cNvSpPr/>
            <p:nvPr/>
          </p:nvSpPr>
          <p:spPr>
            <a:xfrm>
              <a:off x="6612255" y="1711774"/>
              <a:ext cx="45719" cy="87542"/>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5" name="Google Shape;85;p8"/>
            <p:cNvSpPr/>
            <p:nvPr/>
          </p:nvSpPr>
          <p:spPr>
            <a:xfrm>
              <a:off x="6588125" y="1895475"/>
              <a:ext cx="69850" cy="10859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6" name="Google Shape;86;p8"/>
            <p:cNvSpPr/>
            <p:nvPr/>
          </p:nvSpPr>
          <p:spPr>
            <a:xfrm rot="10800000" flipH="1">
              <a:off x="6589396" y="1779358"/>
              <a:ext cx="45719" cy="1524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7" name="Google Shape;87;p8"/>
            <p:cNvSpPr/>
            <p:nvPr/>
          </p:nvSpPr>
          <p:spPr>
            <a:xfrm flipH="1">
              <a:off x="7061199" y="1700662"/>
              <a:ext cx="200025" cy="48763"/>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8" name="Google Shape;88;p8"/>
            <p:cNvSpPr/>
            <p:nvPr/>
          </p:nvSpPr>
          <p:spPr>
            <a:xfrm flipH="1">
              <a:off x="6535101" y="1700449"/>
              <a:ext cx="200025" cy="252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Filmina - Resolución">
  <p:cSld name="Filmina - Resolución">
    <p:spTree>
      <p:nvGrpSpPr>
        <p:cNvPr id="1" name="Shape 89"/>
        <p:cNvGrpSpPr/>
        <p:nvPr/>
      </p:nvGrpSpPr>
      <p:grpSpPr>
        <a:xfrm>
          <a:off x="0" y="0"/>
          <a:ext cx="0" cy="0"/>
          <a:chOff x="0" y="0"/>
          <a:chExt cx="0" cy="0"/>
        </a:xfrm>
      </p:grpSpPr>
      <p:sp>
        <p:nvSpPr>
          <p:cNvPr id="90" name="Google Shape;90;p9"/>
          <p:cNvSpPr/>
          <p:nvPr/>
        </p:nvSpPr>
        <p:spPr>
          <a:xfrm>
            <a:off x="32" y="0"/>
            <a:ext cx="9143968" cy="744876"/>
          </a:xfrm>
          <a:prstGeom prst="rect">
            <a:avLst/>
          </a:prstGeom>
          <a:solidFill>
            <a:srgbClr val="EF344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1" name="Google Shape;91;p9"/>
          <p:cNvSpPr/>
          <p:nvPr/>
        </p:nvSpPr>
        <p:spPr>
          <a:xfrm>
            <a:off x="32" y="6613526"/>
            <a:ext cx="9143968" cy="287192"/>
          </a:xfrm>
          <a:prstGeom prst="rect">
            <a:avLst/>
          </a:prstGeom>
          <a:solidFill>
            <a:srgbClr val="EF344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2" name="Google Shape;92;p9"/>
          <p:cNvSpPr txBox="1">
            <a:spLocks noGrp="1"/>
          </p:cNvSpPr>
          <p:nvPr>
            <p:ph type="title"/>
          </p:nvPr>
        </p:nvSpPr>
        <p:spPr>
          <a:xfrm>
            <a:off x="628650" y="900000"/>
            <a:ext cx="7886700" cy="1220315"/>
          </a:xfrm>
          <a:prstGeom prst="rect">
            <a:avLst/>
          </a:prstGeom>
          <a:noFill/>
          <a:ln>
            <a:noFill/>
          </a:ln>
        </p:spPr>
        <p:txBody>
          <a:bodyPr spcFirstLastPara="1" wrap="square" lIns="91425" tIns="91425" rIns="91425" bIns="91425" anchor="ctr" anchorCtr="0"/>
          <a:lstStyle>
            <a:lvl1pPr marR="0" lvl="0" algn="ctr" rtl="0">
              <a:lnSpc>
                <a:spcPct val="9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3" name="Google Shape;93;p9"/>
          <p:cNvSpPr txBox="1">
            <a:spLocks noGrp="1"/>
          </p:cNvSpPr>
          <p:nvPr>
            <p:ph type="body" idx="1"/>
          </p:nvPr>
        </p:nvSpPr>
        <p:spPr>
          <a:xfrm>
            <a:off x="628650" y="2160000"/>
            <a:ext cx="78867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4" name="Google Shape;94;p9"/>
          <p:cNvSpPr txBox="1">
            <a:spLocks noGrp="1"/>
          </p:cNvSpPr>
          <p:nvPr>
            <p:ph type="ftr" idx="11"/>
          </p:nvPr>
        </p:nvSpPr>
        <p:spPr>
          <a:xfrm>
            <a:off x="0" y="6575425"/>
            <a:ext cx="30861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5" name="Google Shape;95;p9"/>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chemeClr val="lt1"/>
                </a:solidFill>
                <a:latin typeface="Arial"/>
                <a:ea typeface="Arial"/>
                <a:cs typeface="Arial"/>
                <a:sym typeface="Arial"/>
              </a:defRPr>
            </a:lvl1pPr>
            <a:lvl2pPr marL="0" marR="0" lvl="1" indent="0" algn="r" rtl="0">
              <a:spcBef>
                <a:spcPts val="0"/>
              </a:spcBef>
              <a:buNone/>
              <a:defRPr sz="1200">
                <a:solidFill>
                  <a:schemeClr val="lt1"/>
                </a:solidFill>
                <a:latin typeface="Arial"/>
                <a:ea typeface="Arial"/>
                <a:cs typeface="Arial"/>
                <a:sym typeface="Arial"/>
              </a:defRPr>
            </a:lvl2pPr>
            <a:lvl3pPr marL="0" marR="0" lvl="2" indent="0" algn="r" rtl="0">
              <a:spcBef>
                <a:spcPts val="0"/>
              </a:spcBef>
              <a:buNone/>
              <a:defRPr sz="1200">
                <a:solidFill>
                  <a:schemeClr val="lt1"/>
                </a:solidFill>
                <a:latin typeface="Arial"/>
                <a:ea typeface="Arial"/>
                <a:cs typeface="Arial"/>
                <a:sym typeface="Arial"/>
              </a:defRPr>
            </a:lvl3pPr>
            <a:lvl4pPr marL="0" marR="0" lvl="3" indent="0" algn="r" rtl="0">
              <a:spcBef>
                <a:spcPts val="0"/>
              </a:spcBef>
              <a:buNone/>
              <a:defRPr sz="1200">
                <a:solidFill>
                  <a:schemeClr val="lt1"/>
                </a:solidFill>
                <a:latin typeface="Arial"/>
                <a:ea typeface="Arial"/>
                <a:cs typeface="Arial"/>
                <a:sym typeface="Arial"/>
              </a:defRPr>
            </a:lvl4pPr>
            <a:lvl5pPr marL="0" marR="0" lvl="4" indent="0" algn="r" rtl="0">
              <a:spcBef>
                <a:spcPts val="0"/>
              </a:spcBef>
              <a:buNone/>
              <a:defRPr sz="1200">
                <a:solidFill>
                  <a:schemeClr val="lt1"/>
                </a:solidFill>
                <a:latin typeface="Arial"/>
                <a:ea typeface="Arial"/>
                <a:cs typeface="Arial"/>
                <a:sym typeface="Arial"/>
              </a:defRPr>
            </a:lvl5pPr>
            <a:lvl6pPr marL="0" marR="0" lvl="5" indent="0" algn="r" rtl="0">
              <a:spcBef>
                <a:spcPts val="0"/>
              </a:spcBef>
              <a:buNone/>
              <a:defRPr sz="1200">
                <a:solidFill>
                  <a:schemeClr val="lt1"/>
                </a:solidFill>
                <a:latin typeface="Arial"/>
                <a:ea typeface="Arial"/>
                <a:cs typeface="Arial"/>
                <a:sym typeface="Arial"/>
              </a:defRPr>
            </a:lvl6pPr>
            <a:lvl7pPr marL="0" marR="0" lvl="6" indent="0" algn="r" rtl="0">
              <a:spcBef>
                <a:spcPts val="0"/>
              </a:spcBef>
              <a:buNone/>
              <a:defRPr sz="1200">
                <a:solidFill>
                  <a:schemeClr val="lt1"/>
                </a:solidFill>
                <a:latin typeface="Arial"/>
                <a:ea typeface="Arial"/>
                <a:cs typeface="Arial"/>
                <a:sym typeface="Arial"/>
              </a:defRPr>
            </a:lvl7pPr>
            <a:lvl8pPr marL="0" marR="0" lvl="7" indent="0" algn="r" rtl="0">
              <a:spcBef>
                <a:spcPts val="0"/>
              </a:spcBef>
              <a:buNone/>
              <a:defRPr sz="1200">
                <a:solidFill>
                  <a:schemeClr val="lt1"/>
                </a:solidFill>
                <a:latin typeface="Arial"/>
                <a:ea typeface="Arial"/>
                <a:cs typeface="Arial"/>
                <a:sym typeface="Arial"/>
              </a:defRPr>
            </a:lvl8pPr>
            <a:lvl9pPr marL="0" marR="0" lvl="8" indent="0" algn="r" rtl="0">
              <a:spcBef>
                <a:spcPts val="0"/>
              </a:spcBef>
              <a:buNone/>
              <a:defRPr sz="12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AR"/>
              <a:pPr marL="0" lvl="0" indent="0" algn="r" rtl="0">
                <a:spcBef>
                  <a:spcPts val="0"/>
                </a:spcBef>
                <a:spcAft>
                  <a:spcPts val="0"/>
                </a:spcAft>
                <a:buNone/>
              </a:pPr>
              <a:t>‹Nº›</a:t>
            </a:fld>
            <a:endParaRPr/>
          </a:p>
        </p:txBody>
      </p:sp>
      <p:grpSp>
        <p:nvGrpSpPr>
          <p:cNvPr id="96" name="Google Shape;96;p9"/>
          <p:cNvGrpSpPr/>
          <p:nvPr/>
        </p:nvGrpSpPr>
        <p:grpSpPr>
          <a:xfrm>
            <a:off x="301948" y="65315"/>
            <a:ext cx="800089" cy="635901"/>
            <a:chOff x="5701496" y="1402249"/>
            <a:chExt cx="2670843" cy="2122755"/>
          </a:xfrm>
        </p:grpSpPr>
        <p:pic>
          <p:nvPicPr>
            <p:cNvPr id="97" name="Google Shape;97;p9"/>
            <p:cNvPicPr preferRelativeResize="0"/>
            <p:nvPr/>
          </p:nvPicPr>
          <p:blipFill rotWithShape="1">
            <a:blip r:embed="rId2">
              <a:alphaModFix/>
            </a:blip>
            <a:srcRect/>
            <a:stretch/>
          </p:blipFill>
          <p:spPr>
            <a:xfrm>
              <a:off x="5701496" y="1402249"/>
              <a:ext cx="2670843" cy="2122755"/>
            </a:xfrm>
            <a:prstGeom prst="rect">
              <a:avLst/>
            </a:prstGeom>
            <a:noFill/>
            <a:ln>
              <a:noFill/>
            </a:ln>
          </p:spPr>
        </p:pic>
        <p:sp>
          <p:nvSpPr>
            <p:cNvPr id="98" name="Google Shape;98;p9"/>
            <p:cNvSpPr/>
            <p:nvPr/>
          </p:nvSpPr>
          <p:spPr>
            <a:xfrm>
              <a:off x="6557853" y="1402249"/>
              <a:ext cx="621234" cy="300908"/>
            </a:xfrm>
            <a:prstGeom prst="rect">
              <a:avLst/>
            </a:prstGeom>
            <a:solidFill>
              <a:srgbClr val="EF344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9" name="Google Shape;99;p9"/>
            <p:cNvSpPr/>
            <p:nvPr/>
          </p:nvSpPr>
          <p:spPr>
            <a:xfrm>
              <a:off x="6612255" y="1711774"/>
              <a:ext cx="45719" cy="87542"/>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0" name="Google Shape;100;p9"/>
            <p:cNvSpPr/>
            <p:nvPr/>
          </p:nvSpPr>
          <p:spPr>
            <a:xfrm>
              <a:off x="6588125" y="1895475"/>
              <a:ext cx="69850" cy="10859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1" name="Google Shape;101;p9"/>
            <p:cNvSpPr/>
            <p:nvPr/>
          </p:nvSpPr>
          <p:spPr>
            <a:xfrm rot="10800000" flipH="1">
              <a:off x="6589396" y="1779358"/>
              <a:ext cx="45719" cy="1524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2" name="Google Shape;102;p9"/>
            <p:cNvSpPr/>
            <p:nvPr/>
          </p:nvSpPr>
          <p:spPr>
            <a:xfrm flipH="1">
              <a:off x="7061199" y="1700662"/>
              <a:ext cx="200025" cy="48763"/>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3" name="Google Shape;103;p9"/>
            <p:cNvSpPr/>
            <p:nvPr/>
          </p:nvSpPr>
          <p:spPr>
            <a:xfrm flipH="1">
              <a:off x="6535101" y="1700449"/>
              <a:ext cx="200025" cy="252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Diapositiva de título">
  <p:cSld name="Diapositiva de título">
    <p:spTree>
      <p:nvGrpSpPr>
        <p:cNvPr id="1" name="Shape 104"/>
        <p:cNvGrpSpPr/>
        <p:nvPr/>
      </p:nvGrpSpPr>
      <p:grpSpPr>
        <a:xfrm>
          <a:off x="0" y="0"/>
          <a:ext cx="0" cy="0"/>
          <a:chOff x="0" y="0"/>
          <a:chExt cx="0" cy="0"/>
        </a:xfrm>
      </p:grpSpPr>
      <p:sp>
        <p:nvSpPr>
          <p:cNvPr id="105" name="Google Shape;105;p10"/>
          <p:cNvSpPr/>
          <p:nvPr/>
        </p:nvSpPr>
        <p:spPr>
          <a:xfrm>
            <a:off x="-2881" y="4636859"/>
            <a:ext cx="9146881" cy="1989667"/>
          </a:xfrm>
          <a:prstGeom prst="rect">
            <a:avLst/>
          </a:prstGeom>
          <a:solidFill>
            <a:srgbClr val="0195D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6" name="Google Shape;106;p10"/>
          <p:cNvSpPr/>
          <p:nvPr/>
        </p:nvSpPr>
        <p:spPr>
          <a:xfrm rot="-5400000">
            <a:off x="1634068" y="-897469"/>
            <a:ext cx="5875868" cy="9144004"/>
          </a:xfrm>
          <a:prstGeom prst="triangle">
            <a:avLst>
              <a:gd name="adj" fmla="val 100000"/>
            </a:avLst>
          </a:prstGeom>
          <a:solidFill>
            <a:srgbClr val="0195D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07" name="Google Shape;107;p10"/>
          <p:cNvPicPr preferRelativeResize="0"/>
          <p:nvPr/>
        </p:nvPicPr>
        <p:blipFill rotWithShape="1">
          <a:blip r:embed="rId2">
            <a:alphaModFix/>
          </a:blip>
          <a:srcRect/>
          <a:stretch/>
        </p:blipFill>
        <p:spPr>
          <a:xfrm>
            <a:off x="4632295" y="1177183"/>
            <a:ext cx="4511710" cy="2531218"/>
          </a:xfrm>
          <a:prstGeom prst="rect">
            <a:avLst/>
          </a:prstGeom>
          <a:noFill/>
          <a:ln>
            <a:noFill/>
          </a:ln>
        </p:spPr>
      </p:pic>
      <p:sp>
        <p:nvSpPr>
          <p:cNvPr id="108" name="Google Shape;108;p10"/>
          <p:cNvSpPr txBox="1">
            <a:spLocks noGrp="1"/>
          </p:cNvSpPr>
          <p:nvPr>
            <p:ph type="ctrTitle"/>
          </p:nvPr>
        </p:nvSpPr>
        <p:spPr>
          <a:xfrm>
            <a:off x="-1" y="0"/>
            <a:ext cx="9144001" cy="807204"/>
          </a:xfrm>
          <a:prstGeom prst="rect">
            <a:avLst/>
          </a:prstGeom>
          <a:noFill/>
          <a:ln>
            <a:noFill/>
          </a:ln>
        </p:spPr>
        <p:txBody>
          <a:bodyPr spcFirstLastPara="1" wrap="square" lIns="91425" tIns="91425" rIns="91425" bIns="91425" anchor="b" anchorCtr="0"/>
          <a:lstStyle>
            <a:lvl1pPr marR="0" lvl="0" algn="ctr" rtl="0">
              <a:lnSpc>
                <a:spcPct val="90000"/>
              </a:lnSpc>
              <a:spcBef>
                <a:spcPts val="0"/>
              </a:spcBef>
              <a:spcAft>
                <a:spcPts val="0"/>
              </a:spcAft>
              <a:buClr>
                <a:schemeClr val="lt1"/>
              </a:buClr>
              <a:buSzPts val="4800"/>
              <a:buFont typeface="Arial"/>
              <a:buNone/>
              <a:defRPr sz="48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9" name="Google Shape;109;p10"/>
          <p:cNvSpPr txBox="1">
            <a:spLocks noGrp="1"/>
          </p:cNvSpPr>
          <p:nvPr>
            <p:ph type="subTitle" idx="1"/>
          </p:nvPr>
        </p:nvSpPr>
        <p:spPr>
          <a:xfrm>
            <a:off x="0" y="4654114"/>
            <a:ext cx="9146881" cy="550332"/>
          </a:xfrm>
          <a:prstGeom prst="rect">
            <a:avLst/>
          </a:prstGeom>
          <a:noFill/>
          <a:ln>
            <a:noFill/>
          </a:ln>
        </p:spPr>
        <p:txBody>
          <a:bodyPr spcFirstLastPara="1" wrap="square" lIns="91425" tIns="91425" rIns="91425" bIns="91425" anchor="t" anchorCtr="0"/>
          <a:lstStyle>
            <a:lvl1pPr marR="0" lvl="0" algn="ctr" rtl="0">
              <a:lnSpc>
                <a:spcPct val="90000"/>
              </a:lnSpc>
              <a:spcBef>
                <a:spcPts val="1000"/>
              </a:spcBef>
              <a:spcAft>
                <a:spcPts val="0"/>
              </a:spcAft>
              <a:buClr>
                <a:schemeClr val="lt1"/>
              </a:buClr>
              <a:buSzPts val="3200"/>
              <a:buFont typeface="Arial"/>
              <a:buNone/>
              <a:defRPr sz="3200" b="1" i="1" u="none" strike="noStrike" cap="none">
                <a:solidFill>
                  <a:schemeClr val="lt1"/>
                </a:solidFill>
                <a:latin typeface="Arial"/>
                <a:ea typeface="Arial"/>
                <a:cs typeface="Arial"/>
                <a:sym typeface="Arial"/>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10" name="Google Shape;110;p10"/>
          <p:cNvSpPr/>
          <p:nvPr/>
        </p:nvSpPr>
        <p:spPr>
          <a:xfrm>
            <a:off x="-2885" y="0"/>
            <a:ext cx="1303867" cy="736598"/>
          </a:xfrm>
          <a:prstGeom prst="rect">
            <a:avLst/>
          </a:prstGeom>
          <a:solidFill>
            <a:srgbClr val="0195D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11" name="Google Shape;111;p10"/>
          <p:cNvPicPr preferRelativeResize="0"/>
          <p:nvPr/>
        </p:nvPicPr>
        <p:blipFill rotWithShape="1">
          <a:blip r:embed="rId3">
            <a:alphaModFix/>
          </a:blip>
          <a:srcRect/>
          <a:stretch/>
        </p:blipFill>
        <p:spPr>
          <a:xfrm>
            <a:off x="3850559" y="5339910"/>
            <a:ext cx="1440000" cy="1440000"/>
          </a:xfrm>
          <a:prstGeom prst="rect">
            <a:avLst/>
          </a:prstGeom>
          <a:noFill/>
          <a:ln>
            <a:noFill/>
          </a:ln>
        </p:spPr>
      </p:pic>
      <p:pic>
        <p:nvPicPr>
          <p:cNvPr id="112" name="Google Shape;112;p10"/>
          <p:cNvPicPr preferRelativeResize="0"/>
          <p:nvPr/>
        </p:nvPicPr>
        <p:blipFill rotWithShape="1">
          <a:blip r:embed="rId4">
            <a:alphaModFix/>
          </a:blip>
          <a:srcRect/>
          <a:stretch/>
        </p:blipFill>
        <p:spPr>
          <a:xfrm>
            <a:off x="580982" y="5339910"/>
            <a:ext cx="1440000" cy="1440000"/>
          </a:xfrm>
          <a:prstGeom prst="rect">
            <a:avLst/>
          </a:prstGeom>
          <a:noFill/>
          <a:ln>
            <a:noFill/>
          </a:ln>
        </p:spPr>
      </p:pic>
      <p:pic>
        <p:nvPicPr>
          <p:cNvPr id="113" name="Google Shape;113;p10"/>
          <p:cNvPicPr preferRelativeResize="0"/>
          <p:nvPr/>
        </p:nvPicPr>
        <p:blipFill rotWithShape="1">
          <a:blip r:embed="rId5">
            <a:alphaModFix/>
          </a:blip>
          <a:srcRect/>
          <a:stretch/>
        </p:blipFill>
        <p:spPr>
          <a:xfrm>
            <a:off x="7120136" y="5339910"/>
            <a:ext cx="1440000" cy="14400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28650" y="810000"/>
            <a:ext cx="7886700" cy="1310313"/>
          </a:xfrm>
          <a:prstGeom prst="rect">
            <a:avLst/>
          </a:prstGeom>
          <a:noFill/>
          <a:ln>
            <a:noFill/>
          </a:ln>
        </p:spPr>
        <p:txBody>
          <a:bodyPr spcFirstLastPara="1" wrap="square" lIns="91425" tIns="91425" rIns="91425" bIns="91425" anchor="ctr" anchorCtr="0"/>
          <a:lstStyle>
            <a:lvl1pPr marR="0" lvl="0" algn="ctr" rtl="0">
              <a:lnSpc>
                <a:spcPct val="9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628650" y="2160000"/>
            <a:ext cx="78867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grpSp>
        <p:nvGrpSpPr>
          <p:cNvPr id="12" name="Google Shape;12;p1"/>
          <p:cNvGrpSpPr/>
          <p:nvPr/>
        </p:nvGrpSpPr>
        <p:grpSpPr>
          <a:xfrm>
            <a:off x="0" y="0"/>
            <a:ext cx="9144000" cy="744278"/>
            <a:chOff x="0" y="0"/>
            <a:chExt cx="9144000" cy="744278"/>
          </a:xfrm>
        </p:grpSpPr>
        <p:pic>
          <p:nvPicPr>
            <p:cNvPr id="13" name="Google Shape;13;p1" descr="logos 111MIL-01.JPG"/>
            <p:cNvPicPr preferRelativeResize="0"/>
            <p:nvPr/>
          </p:nvPicPr>
          <p:blipFill rotWithShape="1">
            <a:blip r:embed="rId22">
              <a:alphaModFix/>
            </a:blip>
            <a:srcRect/>
            <a:stretch/>
          </p:blipFill>
          <p:spPr>
            <a:xfrm>
              <a:off x="0" y="0"/>
              <a:ext cx="1321019" cy="744278"/>
            </a:xfrm>
            <a:prstGeom prst="rect">
              <a:avLst/>
            </a:prstGeom>
            <a:noFill/>
            <a:ln>
              <a:noFill/>
            </a:ln>
          </p:spPr>
        </p:pic>
        <p:pic>
          <p:nvPicPr>
            <p:cNvPr id="14" name="Google Shape;14;p1" descr="logos 111MIL-01.JPG"/>
            <p:cNvPicPr preferRelativeResize="0"/>
            <p:nvPr/>
          </p:nvPicPr>
          <p:blipFill rotWithShape="1">
            <a:blip r:embed="rId23">
              <a:alphaModFix/>
            </a:blip>
            <a:srcRect l="86163"/>
            <a:stretch/>
          </p:blipFill>
          <p:spPr>
            <a:xfrm>
              <a:off x="1214414" y="0"/>
              <a:ext cx="7929586" cy="744278"/>
            </a:xfrm>
            <a:prstGeom prst="rect">
              <a:avLst/>
            </a:prstGeom>
            <a:noFill/>
            <a:ln>
              <a:noFill/>
            </a:ln>
          </p:spPr>
        </p:pic>
      </p:grpSp>
      <p:pic>
        <p:nvPicPr>
          <p:cNvPr id="15" name="Google Shape;15;p1" descr="logos 111MIL-01.JPG"/>
          <p:cNvPicPr preferRelativeResize="0"/>
          <p:nvPr/>
        </p:nvPicPr>
        <p:blipFill rotWithShape="1">
          <a:blip r:embed="rId23">
            <a:alphaModFix/>
          </a:blip>
          <a:srcRect l="86163"/>
          <a:stretch/>
        </p:blipFill>
        <p:spPr>
          <a:xfrm>
            <a:off x="0" y="6615112"/>
            <a:ext cx="9143968" cy="285752"/>
          </a:xfrm>
          <a:prstGeom prst="rect">
            <a:avLst/>
          </a:prstGeom>
          <a:noFill/>
          <a:ln>
            <a:noFill/>
          </a:ln>
        </p:spPr>
      </p:pic>
      <p:sp>
        <p:nvSpPr>
          <p:cNvPr id="16" name="Google Shape;16;p1"/>
          <p:cNvSpPr txBox="1">
            <a:spLocks noGrp="1"/>
          </p:cNvSpPr>
          <p:nvPr>
            <p:ph type="ftr" idx="11"/>
          </p:nvPr>
        </p:nvSpPr>
        <p:spPr>
          <a:xfrm>
            <a:off x="0" y="6575425"/>
            <a:ext cx="30861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 name="Google Shape;17;p1"/>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Arial"/>
                <a:ea typeface="Arial"/>
                <a:cs typeface="Arial"/>
                <a:sym typeface="Arial"/>
              </a:defRPr>
            </a:lvl1pPr>
            <a:lvl2pPr marL="0" marR="0" lvl="1" indent="0" algn="r" rtl="0">
              <a:spcBef>
                <a:spcPts val="0"/>
              </a:spcBef>
              <a:buNone/>
              <a:defRPr sz="1200" b="0" i="0" u="none" strike="noStrike" cap="none">
                <a:solidFill>
                  <a:schemeClr val="lt1"/>
                </a:solidFill>
                <a:latin typeface="Arial"/>
                <a:ea typeface="Arial"/>
                <a:cs typeface="Arial"/>
                <a:sym typeface="Arial"/>
              </a:defRPr>
            </a:lvl2pPr>
            <a:lvl3pPr marL="0" marR="0" lvl="2" indent="0" algn="r" rtl="0">
              <a:spcBef>
                <a:spcPts val="0"/>
              </a:spcBef>
              <a:buNone/>
              <a:defRPr sz="1200" b="0" i="0" u="none" strike="noStrike" cap="none">
                <a:solidFill>
                  <a:schemeClr val="lt1"/>
                </a:solidFill>
                <a:latin typeface="Arial"/>
                <a:ea typeface="Arial"/>
                <a:cs typeface="Arial"/>
                <a:sym typeface="Arial"/>
              </a:defRPr>
            </a:lvl3pPr>
            <a:lvl4pPr marL="0" marR="0" lvl="3" indent="0" algn="r" rtl="0">
              <a:spcBef>
                <a:spcPts val="0"/>
              </a:spcBef>
              <a:buNone/>
              <a:defRPr sz="1200" b="0" i="0" u="none" strike="noStrike" cap="none">
                <a:solidFill>
                  <a:schemeClr val="lt1"/>
                </a:solidFill>
                <a:latin typeface="Arial"/>
                <a:ea typeface="Arial"/>
                <a:cs typeface="Arial"/>
                <a:sym typeface="Arial"/>
              </a:defRPr>
            </a:lvl4pPr>
            <a:lvl5pPr marL="0" marR="0" lvl="4" indent="0" algn="r" rtl="0">
              <a:spcBef>
                <a:spcPts val="0"/>
              </a:spcBef>
              <a:buNone/>
              <a:defRPr sz="1200" b="0" i="0" u="none" strike="noStrike" cap="none">
                <a:solidFill>
                  <a:schemeClr val="lt1"/>
                </a:solidFill>
                <a:latin typeface="Arial"/>
                <a:ea typeface="Arial"/>
                <a:cs typeface="Arial"/>
                <a:sym typeface="Arial"/>
              </a:defRPr>
            </a:lvl5pPr>
            <a:lvl6pPr marL="0" marR="0" lvl="5" indent="0" algn="r" rtl="0">
              <a:spcBef>
                <a:spcPts val="0"/>
              </a:spcBef>
              <a:buNone/>
              <a:defRPr sz="1200" b="0" i="0" u="none" strike="noStrike" cap="none">
                <a:solidFill>
                  <a:schemeClr val="lt1"/>
                </a:solidFill>
                <a:latin typeface="Arial"/>
                <a:ea typeface="Arial"/>
                <a:cs typeface="Arial"/>
                <a:sym typeface="Arial"/>
              </a:defRPr>
            </a:lvl6pPr>
            <a:lvl7pPr marL="0" marR="0" lvl="6" indent="0" algn="r" rtl="0">
              <a:spcBef>
                <a:spcPts val="0"/>
              </a:spcBef>
              <a:buNone/>
              <a:defRPr sz="1200" b="0" i="0" u="none" strike="noStrike" cap="none">
                <a:solidFill>
                  <a:schemeClr val="lt1"/>
                </a:solidFill>
                <a:latin typeface="Arial"/>
                <a:ea typeface="Arial"/>
                <a:cs typeface="Arial"/>
                <a:sym typeface="Arial"/>
              </a:defRPr>
            </a:lvl7pPr>
            <a:lvl8pPr marL="0" marR="0" lvl="7" indent="0" algn="r" rtl="0">
              <a:spcBef>
                <a:spcPts val="0"/>
              </a:spcBef>
              <a:buNone/>
              <a:defRPr sz="1200" b="0" i="0" u="none" strike="noStrike" cap="none">
                <a:solidFill>
                  <a:schemeClr val="lt1"/>
                </a:solidFill>
                <a:latin typeface="Arial"/>
                <a:ea typeface="Arial"/>
                <a:cs typeface="Arial"/>
                <a:sym typeface="Arial"/>
              </a:defRPr>
            </a:lvl8pPr>
            <a:lvl9pPr marL="0" marR="0" lvl="8" indent="0" algn="r" rtl="0">
              <a:spcBef>
                <a:spcPts val="0"/>
              </a:spcBef>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AR"/>
              <a:pPr marL="0" lvl="0" indent="0" algn="r" rtl="0">
                <a:spcBef>
                  <a:spcPts val="0"/>
                </a:spcBef>
                <a:spcAft>
                  <a:spcPts val="0"/>
                </a:spcAft>
                <a:buNone/>
              </a:pPr>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2.xml"/><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8.xml"/><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3.xml"/><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8.xml"/><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1.xml"/><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3.xml"/><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4.xml"/><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5.xml"/><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6.xml"/><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7.xml"/><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5.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6.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8.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8.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8.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8.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8.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8.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8.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8.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8.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8.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8.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8.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8.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8.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8.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8.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8.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8.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8.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8.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8.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8.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8.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8.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8.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8.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8.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8.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9.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0.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7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1.xm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8.png"/></Relationships>
</file>

<file path=ppt/slides/_rels/slide7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3.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7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4.xm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8.png"/></Relationships>
</file>

<file path=ppt/slides/_rels/slide7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5.xm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8.png"/></Relationships>
</file>

<file path=ppt/slides/_rels/slide7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1.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3.xml"/><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2"/>
          <p:cNvSpPr txBox="1">
            <a:spLocks noGrp="1"/>
          </p:cNvSpPr>
          <p:nvPr>
            <p:ph type="ctrTitle"/>
          </p:nvPr>
        </p:nvSpPr>
        <p:spPr>
          <a:xfrm>
            <a:off x="-1" y="0"/>
            <a:ext cx="9144001" cy="807204"/>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lt1"/>
              </a:buClr>
              <a:buSzPts val="4000"/>
              <a:buFont typeface="Arial"/>
              <a:buNone/>
            </a:pPr>
            <a:r>
              <a:rPr lang="es-AR" sz="4000" b="1" i="0" u="none" strike="noStrike" cap="none">
                <a:solidFill>
                  <a:schemeClr val="lt1"/>
                </a:solidFill>
                <a:latin typeface="Arial"/>
                <a:ea typeface="Arial"/>
                <a:cs typeface="Arial"/>
                <a:sym typeface="Arial"/>
              </a:rPr>
              <a:t>Programación Orientada a Objetos</a:t>
            </a:r>
            <a:endParaRPr sz="4000" b="1" i="0" u="none" strike="noStrike" cap="none">
              <a:solidFill>
                <a:schemeClr val="lt1"/>
              </a:solidFill>
              <a:latin typeface="Arial"/>
              <a:ea typeface="Arial"/>
              <a:cs typeface="Arial"/>
              <a:sym typeface="Arial"/>
            </a:endParaRPr>
          </a:p>
        </p:txBody>
      </p:sp>
      <p:sp>
        <p:nvSpPr>
          <p:cNvPr id="182" name="Google Shape;182;p22"/>
          <p:cNvSpPr txBox="1">
            <a:spLocks noGrp="1"/>
          </p:cNvSpPr>
          <p:nvPr>
            <p:ph type="subTitle" idx="1"/>
          </p:nvPr>
        </p:nvSpPr>
        <p:spPr>
          <a:xfrm>
            <a:off x="0" y="4654114"/>
            <a:ext cx="9146881" cy="550332"/>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lt1"/>
              </a:buClr>
              <a:buSzPts val="3200"/>
              <a:buFont typeface="Arial"/>
              <a:buNone/>
            </a:pPr>
            <a:r>
              <a:rPr lang="es-AR" sz="3200" b="1" i="1" u="none" strike="noStrike" cap="none">
                <a:solidFill>
                  <a:schemeClr val="lt1"/>
                </a:solidFill>
                <a:latin typeface="Arial"/>
                <a:ea typeface="Arial"/>
                <a:cs typeface="Arial"/>
                <a:sym typeface="Arial"/>
              </a:rPr>
              <a:t>Static - Final</a:t>
            </a:r>
            <a:endParaRPr sz="3200" b="1" i="1" u="none" strike="noStrike" cap="none">
              <a:solidFill>
                <a:schemeClr val="lt1"/>
              </a:solidFill>
              <a:latin typeface="Arial"/>
              <a:ea typeface="Arial"/>
              <a:cs typeface="Arial"/>
              <a:sym typeface="Arial"/>
            </a:endParaRPr>
          </a:p>
        </p:txBody>
      </p:sp>
      <p:sp>
        <p:nvSpPr>
          <p:cNvPr id="183" name="Google Shape;183;p22"/>
          <p:cNvSpPr txBox="1">
            <a:spLocks noGrp="1"/>
          </p:cNvSpPr>
          <p:nvPr>
            <p:ph type="sldNum" idx="4294967295"/>
          </p:nvPr>
        </p:nvSpPr>
        <p:spPr>
          <a:xfrm>
            <a:off x="7086600" y="6575425"/>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b="0" i="0" u="none" strike="noStrike" cap="none">
                <a:solidFill>
                  <a:schemeClr val="lt1"/>
                </a:solidFill>
                <a:latin typeface="Arial"/>
                <a:ea typeface="Arial"/>
                <a:cs typeface="Arial"/>
                <a:sym typeface="Arial"/>
              </a:rPr>
              <a:pPr marL="0" marR="0" lvl="0" indent="0" algn="r" rtl="0">
                <a:spcBef>
                  <a:spcPts val="0"/>
                </a:spcBef>
                <a:spcAft>
                  <a:spcPts val="0"/>
                </a:spcAft>
                <a:buNone/>
              </a:pPr>
              <a:t>0</a:t>
            </a:fld>
            <a:endParaRPr sz="1200" b="0" i="0" u="none" strike="noStrike" cap="non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1"/>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Tipos de Excepciones</a:t>
            </a:r>
            <a:r>
              <a:rPr lang="es-AR" sz="4000" b="0" i="0" u="none" strike="noStrike" cap="none">
                <a:solidFill>
                  <a:schemeClr val="dk1"/>
                </a:solidFill>
                <a:latin typeface="Arial"/>
                <a:ea typeface="Arial"/>
                <a:cs typeface="Arial"/>
                <a:sym typeface="Arial"/>
              </a:rPr>
              <a:t/>
            </a:r>
            <a:br>
              <a:rPr lang="es-AR" sz="4000" b="0" i="0" u="none" strike="noStrike" cap="none">
                <a:solidFill>
                  <a:schemeClr val="dk1"/>
                </a:solidFill>
                <a:latin typeface="Arial"/>
                <a:ea typeface="Arial"/>
                <a:cs typeface="Arial"/>
                <a:sym typeface="Arial"/>
              </a:rPr>
            </a:br>
            <a:r>
              <a:rPr lang="es-AR" sz="2800" b="0" i="1" u="none" strike="noStrike" cap="none">
                <a:solidFill>
                  <a:schemeClr val="dk1"/>
                </a:solidFill>
                <a:latin typeface="Arial"/>
                <a:ea typeface="Arial"/>
                <a:cs typeface="Arial"/>
                <a:sym typeface="Arial"/>
              </a:rPr>
              <a:t>Errores</a:t>
            </a:r>
            <a:endParaRPr sz="2800" b="0" i="1" u="none" strike="noStrike" cap="none">
              <a:solidFill>
                <a:schemeClr val="dk1"/>
              </a:solidFill>
              <a:latin typeface="Arial"/>
              <a:ea typeface="Arial"/>
              <a:cs typeface="Arial"/>
              <a:sym typeface="Arial"/>
            </a:endParaRPr>
          </a:p>
        </p:txBody>
      </p:sp>
      <p:sp>
        <p:nvSpPr>
          <p:cNvPr id="266" name="Google Shape;266;p31"/>
          <p:cNvSpPr txBox="1">
            <a:spLocks noGrp="1"/>
          </p:cNvSpPr>
          <p:nvPr>
            <p:ph type="body" idx="1"/>
          </p:nvPr>
        </p:nvSpPr>
        <p:spPr>
          <a:xfrm>
            <a:off x="628650" y="2160000"/>
            <a:ext cx="7886700" cy="4351338"/>
          </a:xfrm>
          <a:prstGeom prst="rect">
            <a:avLst/>
          </a:prstGeom>
          <a:noFill/>
          <a:ln>
            <a:noFill/>
          </a:ln>
        </p:spPr>
        <p:txBody>
          <a:bodyPr spcFirstLastPara="1" wrap="square" lIns="91425" tIns="45700" rIns="91425" bIns="45700" anchor="t" anchorCtr="0">
            <a:noAutofit/>
          </a:bodyPr>
          <a:lstStyle/>
          <a:p>
            <a:pPr marL="228600" marR="0" lvl="0" indent="-228600" algn="l" rtl="0">
              <a:lnSpc>
                <a:spcPct val="70000"/>
              </a:lnSpc>
              <a:spcBef>
                <a:spcPts val="0"/>
              </a:spcBef>
              <a:spcAft>
                <a:spcPts val="0"/>
              </a:spcAft>
              <a:buClr>
                <a:schemeClr val="dk1"/>
              </a:buClr>
              <a:buSzPts val="2590"/>
              <a:buFont typeface="Arial"/>
              <a:buChar char="•"/>
            </a:pPr>
            <a:r>
              <a:rPr lang="es-AR" sz="2590" b="1" i="0" u="none" strike="noStrike" cap="none">
                <a:solidFill>
                  <a:schemeClr val="dk1"/>
                </a:solidFill>
                <a:latin typeface="Arial"/>
                <a:ea typeface="Arial"/>
                <a:cs typeface="Arial"/>
                <a:sym typeface="Arial"/>
              </a:rPr>
              <a:t>NO</a:t>
            </a:r>
            <a:r>
              <a:rPr lang="es-AR" sz="2590" b="0" i="0" u="none" strike="noStrike" cap="none">
                <a:solidFill>
                  <a:schemeClr val="dk1"/>
                </a:solidFill>
                <a:latin typeface="Arial"/>
                <a:ea typeface="Arial"/>
                <a:cs typeface="Arial"/>
                <a:sym typeface="Arial"/>
              </a:rPr>
              <a:t> son excepciones, son </a:t>
            </a:r>
            <a:r>
              <a:rPr lang="es-AR" sz="2590" b="1" i="0" u="none" strike="noStrike" cap="none">
                <a:solidFill>
                  <a:schemeClr val="dk1"/>
                </a:solidFill>
                <a:latin typeface="Arial"/>
                <a:ea typeface="Arial"/>
                <a:cs typeface="Arial"/>
                <a:sym typeface="Arial"/>
              </a:rPr>
              <a:t>condiciones anormales</a:t>
            </a:r>
            <a:r>
              <a:rPr lang="es-AR" sz="2590" b="0" i="0" u="none" strike="noStrike" cap="none">
                <a:solidFill>
                  <a:schemeClr val="dk1"/>
                </a:solidFill>
                <a:latin typeface="Arial"/>
                <a:ea typeface="Arial"/>
                <a:cs typeface="Arial"/>
                <a:sym typeface="Arial"/>
              </a:rPr>
              <a:t>.</a:t>
            </a:r>
            <a:endParaRPr/>
          </a:p>
          <a:p>
            <a:pPr marL="228600" marR="0" lvl="0" indent="-64135" algn="l" rtl="0">
              <a:lnSpc>
                <a:spcPct val="70000"/>
              </a:lnSpc>
              <a:spcBef>
                <a:spcPts val="1000"/>
              </a:spcBef>
              <a:spcAft>
                <a:spcPts val="0"/>
              </a:spcAft>
              <a:buClr>
                <a:schemeClr val="dk1"/>
              </a:buClr>
              <a:buSzPts val="2590"/>
              <a:buFont typeface="Arial"/>
              <a:buNone/>
            </a:pPr>
            <a:endParaRPr sz="2590" b="0" i="0" u="none" strike="noStrike" cap="none">
              <a:solidFill>
                <a:schemeClr val="dk1"/>
              </a:solidFill>
              <a:latin typeface="Arial"/>
              <a:ea typeface="Arial"/>
              <a:cs typeface="Arial"/>
              <a:sym typeface="Arial"/>
            </a:endParaRPr>
          </a:p>
          <a:p>
            <a:pPr marL="228600" marR="0" lvl="0" indent="-228600" algn="l" rtl="0">
              <a:lnSpc>
                <a:spcPct val="70000"/>
              </a:lnSpc>
              <a:spcBef>
                <a:spcPts val="1000"/>
              </a:spcBef>
              <a:spcAft>
                <a:spcPts val="0"/>
              </a:spcAft>
              <a:buClr>
                <a:schemeClr val="dk1"/>
              </a:buClr>
              <a:buSzPts val="2590"/>
              <a:buFont typeface="Arial"/>
              <a:buChar char="•"/>
            </a:pPr>
            <a:r>
              <a:rPr lang="es-AR" sz="2590" b="0" i="0" u="none" strike="noStrike" cap="none">
                <a:solidFill>
                  <a:schemeClr val="dk1"/>
                </a:solidFill>
                <a:latin typeface="Arial"/>
                <a:ea typeface="Arial"/>
                <a:cs typeface="Arial"/>
                <a:sym typeface="Arial"/>
              </a:rPr>
              <a:t>Son problemas que surgen más allá del control del programador.</a:t>
            </a:r>
            <a:endParaRPr/>
          </a:p>
          <a:p>
            <a:pPr marL="685800" marR="0" lvl="1" indent="-228600" algn="l" rtl="0">
              <a:lnSpc>
                <a:spcPct val="70000"/>
              </a:lnSpc>
              <a:spcBef>
                <a:spcPts val="500"/>
              </a:spcBef>
              <a:spcAft>
                <a:spcPts val="0"/>
              </a:spcAft>
              <a:buClr>
                <a:schemeClr val="dk1"/>
              </a:buClr>
              <a:buSzPts val="2220"/>
              <a:buFont typeface="Arial"/>
              <a:buChar char="•"/>
            </a:pPr>
            <a:r>
              <a:rPr lang="es-AR" sz="2220" b="0" i="0" u="none" strike="noStrike" cap="none">
                <a:solidFill>
                  <a:schemeClr val="dk1"/>
                </a:solidFill>
                <a:latin typeface="Arial"/>
                <a:ea typeface="Arial"/>
                <a:cs typeface="Arial"/>
                <a:sym typeface="Arial"/>
              </a:rPr>
              <a:t>Ignorados en tiempo de compilación.</a:t>
            </a:r>
            <a:endParaRPr/>
          </a:p>
          <a:p>
            <a:pPr marL="685800" marR="0" lvl="1" indent="-228600" algn="l" rtl="0">
              <a:lnSpc>
                <a:spcPct val="70000"/>
              </a:lnSpc>
              <a:spcBef>
                <a:spcPts val="500"/>
              </a:spcBef>
              <a:spcAft>
                <a:spcPts val="0"/>
              </a:spcAft>
              <a:buClr>
                <a:schemeClr val="dk1"/>
              </a:buClr>
              <a:buSzPts val="2220"/>
              <a:buFont typeface="Arial"/>
              <a:buChar char="•"/>
            </a:pPr>
            <a:r>
              <a:rPr lang="es-AR" sz="2220" b="0" i="0" u="none" strike="noStrike" cap="none">
                <a:solidFill>
                  <a:schemeClr val="dk1"/>
                </a:solidFill>
                <a:latin typeface="Arial"/>
                <a:ea typeface="Arial"/>
                <a:cs typeface="Arial"/>
                <a:sym typeface="Arial"/>
              </a:rPr>
              <a:t>Ignorados en tiempo de ejecución.</a:t>
            </a:r>
            <a:endParaRPr/>
          </a:p>
          <a:p>
            <a:pPr marL="228600" marR="0" lvl="0" indent="-64135" algn="l" rtl="0">
              <a:lnSpc>
                <a:spcPct val="70000"/>
              </a:lnSpc>
              <a:spcBef>
                <a:spcPts val="1000"/>
              </a:spcBef>
              <a:spcAft>
                <a:spcPts val="0"/>
              </a:spcAft>
              <a:buClr>
                <a:schemeClr val="dk1"/>
              </a:buClr>
              <a:buSzPts val="2590"/>
              <a:buFont typeface="Arial"/>
              <a:buNone/>
            </a:pPr>
            <a:endParaRPr sz="2590" b="0" i="0" u="none" strike="noStrike" cap="none">
              <a:solidFill>
                <a:schemeClr val="dk1"/>
              </a:solidFill>
              <a:latin typeface="Arial"/>
              <a:ea typeface="Arial"/>
              <a:cs typeface="Arial"/>
              <a:sym typeface="Arial"/>
            </a:endParaRPr>
          </a:p>
          <a:p>
            <a:pPr marL="228600" marR="0" lvl="0" indent="-228600" algn="l" rtl="0">
              <a:lnSpc>
                <a:spcPct val="70000"/>
              </a:lnSpc>
              <a:spcBef>
                <a:spcPts val="1000"/>
              </a:spcBef>
              <a:spcAft>
                <a:spcPts val="0"/>
              </a:spcAft>
              <a:buClr>
                <a:schemeClr val="dk1"/>
              </a:buClr>
              <a:buSzPts val="2590"/>
              <a:buFont typeface="Arial"/>
              <a:buChar char="•"/>
            </a:pPr>
            <a:r>
              <a:rPr lang="es-AR" sz="2590" b="0" i="0" u="none" strike="noStrike" cap="none">
                <a:solidFill>
                  <a:schemeClr val="dk1"/>
                </a:solidFill>
                <a:latin typeface="Arial"/>
                <a:ea typeface="Arial"/>
                <a:cs typeface="Arial"/>
                <a:sym typeface="Arial"/>
              </a:rPr>
              <a:t>Raramente es posible recuperarse de un error.</a:t>
            </a:r>
            <a:endParaRPr/>
          </a:p>
          <a:p>
            <a:pPr marL="0" marR="0" lvl="0" indent="0" algn="l" rtl="0">
              <a:lnSpc>
                <a:spcPct val="70000"/>
              </a:lnSpc>
              <a:spcBef>
                <a:spcPts val="1000"/>
              </a:spcBef>
              <a:spcAft>
                <a:spcPts val="0"/>
              </a:spcAft>
              <a:buClr>
                <a:schemeClr val="dk1"/>
              </a:buClr>
              <a:buSzPts val="2590"/>
              <a:buFont typeface="Arial"/>
              <a:buNone/>
            </a:pPr>
            <a:endParaRPr sz="2590" b="0" i="0" u="none" strike="noStrike" cap="none">
              <a:solidFill>
                <a:schemeClr val="dk1"/>
              </a:solidFill>
              <a:latin typeface="Arial"/>
              <a:ea typeface="Arial"/>
              <a:cs typeface="Arial"/>
              <a:sym typeface="Arial"/>
            </a:endParaRPr>
          </a:p>
          <a:p>
            <a:pPr marL="228600" marR="0" lvl="0" indent="-228600" algn="l" rtl="0">
              <a:lnSpc>
                <a:spcPct val="70000"/>
              </a:lnSpc>
              <a:spcBef>
                <a:spcPts val="1000"/>
              </a:spcBef>
              <a:spcAft>
                <a:spcPts val="0"/>
              </a:spcAft>
              <a:buClr>
                <a:schemeClr val="dk1"/>
              </a:buClr>
              <a:buSzPts val="2590"/>
              <a:buFont typeface="Arial"/>
              <a:buChar char="•"/>
            </a:pPr>
            <a:r>
              <a:rPr lang="es-AR" sz="2590" b="0" i="0" u="none" strike="noStrike" cap="none">
                <a:solidFill>
                  <a:schemeClr val="dk1"/>
                </a:solidFill>
                <a:latin typeface="Arial"/>
                <a:ea typeface="Arial"/>
                <a:cs typeface="Arial"/>
                <a:sym typeface="Arial"/>
              </a:rPr>
              <a:t>Ejemplo: El programa se queda sin memoria para continuar ejecutando. </a:t>
            </a:r>
            <a:endParaRPr sz="2590" b="0" i="0" u="none" strike="noStrike" cap="none">
              <a:solidFill>
                <a:schemeClr val="dk1"/>
              </a:solidFill>
              <a:latin typeface="Arial"/>
              <a:ea typeface="Arial"/>
              <a:cs typeface="Arial"/>
              <a:sym typeface="Arial"/>
            </a:endParaRPr>
          </a:p>
        </p:txBody>
      </p:sp>
      <p:sp>
        <p:nvSpPr>
          <p:cNvPr id="267" name="Google Shape;267;p31"/>
          <p:cNvSpPr txBox="1">
            <a:spLocks noGrp="1"/>
          </p:cNvSpPr>
          <p:nvPr>
            <p:ph type="ftr" idx="11"/>
          </p:nvPr>
        </p:nvSpPr>
        <p:spPr>
          <a:xfrm>
            <a:off x="0" y="6575425"/>
            <a:ext cx="30861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268" name="Google Shape;268;p31"/>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9</a:t>
            </a:fld>
            <a:endParaRPr sz="1200">
              <a:solidFill>
                <a:schemeClr val="lt1"/>
              </a:solidFill>
              <a:latin typeface="Arial"/>
              <a:ea typeface="Arial"/>
              <a:cs typeface="Arial"/>
              <a:sym typeface="Arial"/>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1266"/>
        <p:cNvGrpSpPr/>
        <p:nvPr/>
      </p:nvGrpSpPr>
      <p:grpSpPr>
        <a:xfrm>
          <a:off x="0" y="0"/>
          <a:ext cx="0" cy="0"/>
          <a:chOff x="0" y="0"/>
          <a:chExt cx="0" cy="0"/>
        </a:xfrm>
      </p:grpSpPr>
      <p:sp>
        <p:nvSpPr>
          <p:cNvPr id="1267" name="Google Shape;1267;p121"/>
          <p:cNvSpPr txBox="1"/>
          <p:nvPr/>
        </p:nvSpPr>
        <p:spPr>
          <a:xfrm>
            <a:off x="0" y="1474604"/>
            <a:ext cx="9144000" cy="1621734"/>
          </a:xfrm>
          <a:prstGeom prst="rect">
            <a:avLst/>
          </a:prstGeom>
          <a:solidFill>
            <a:srgbClr val="FFFFFF"/>
          </a:solidFill>
          <a:ln>
            <a:noFill/>
          </a:ln>
        </p:spPr>
        <p:txBody>
          <a:bodyPr spcFirstLastPara="1" wrap="square" lIns="83050" tIns="43175" rIns="83050" bIns="43175" anchor="t" anchorCtr="0">
            <a:noAutofit/>
          </a:bodyPr>
          <a:lstStyle/>
          <a:p>
            <a:pPr marL="0" marR="0" lvl="0" indent="0" algn="l" rtl="0">
              <a:spcBef>
                <a:spcPts val="0"/>
              </a:spcBef>
              <a:spcAft>
                <a:spcPts val="0"/>
              </a:spcAft>
              <a:buNone/>
            </a:pPr>
            <a:endParaRPr sz="2954">
              <a:solidFill>
                <a:srgbClr val="292929"/>
              </a:solidFill>
              <a:latin typeface="Calibri"/>
              <a:ea typeface="Calibri"/>
              <a:cs typeface="Calibri"/>
              <a:sym typeface="Calibri"/>
            </a:endParaRPr>
          </a:p>
        </p:txBody>
      </p:sp>
      <p:sp>
        <p:nvSpPr>
          <p:cNvPr id="1268" name="Google Shape;1268;p121"/>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Constantes</a:t>
            </a:r>
            <a:r>
              <a:rPr lang="es-AR" sz="4000" b="0" i="0" u="none" strike="noStrike" cap="none">
                <a:solidFill>
                  <a:schemeClr val="dk1"/>
                </a:solidFill>
                <a:latin typeface="Arial"/>
                <a:ea typeface="Arial"/>
                <a:cs typeface="Arial"/>
                <a:sym typeface="Arial"/>
              </a:rPr>
              <a:t/>
            </a:r>
            <a:br>
              <a:rPr lang="es-AR" sz="4000" b="0" i="0" u="none" strike="noStrike" cap="none">
                <a:solidFill>
                  <a:schemeClr val="dk1"/>
                </a:solidFill>
                <a:latin typeface="Arial"/>
                <a:ea typeface="Arial"/>
                <a:cs typeface="Arial"/>
                <a:sym typeface="Arial"/>
              </a:rPr>
            </a:br>
            <a:r>
              <a:rPr lang="es-AR" sz="2800" b="0" i="1" u="none" strike="noStrike" cap="none">
                <a:solidFill>
                  <a:schemeClr val="dk1"/>
                </a:solidFill>
                <a:latin typeface="Arial"/>
                <a:ea typeface="Arial"/>
                <a:cs typeface="Arial"/>
                <a:sym typeface="Arial"/>
              </a:rPr>
              <a:t>Ejemplo Inicialización</a:t>
            </a:r>
            <a:endParaRPr sz="2800" b="0" i="1" u="none" strike="noStrike" cap="none">
              <a:solidFill>
                <a:schemeClr val="dk1"/>
              </a:solidFill>
              <a:latin typeface="Arial"/>
              <a:ea typeface="Arial"/>
              <a:cs typeface="Arial"/>
              <a:sym typeface="Arial"/>
            </a:endParaRPr>
          </a:p>
        </p:txBody>
      </p:sp>
      <p:sp>
        <p:nvSpPr>
          <p:cNvPr id="1269" name="Google Shape;1269;p121"/>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1270" name="Google Shape;1270;p121"/>
          <p:cNvSpPr txBox="1"/>
          <p:nvPr/>
        </p:nvSpPr>
        <p:spPr>
          <a:xfrm>
            <a:off x="125315" y="2267310"/>
            <a:ext cx="8256685" cy="83099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2400">
                <a:solidFill>
                  <a:srgbClr val="FF0000"/>
                </a:solidFill>
                <a:latin typeface="Arial"/>
                <a:ea typeface="Arial"/>
                <a:cs typeface="Arial"/>
                <a:sym typeface="Arial"/>
              </a:rPr>
              <a:t>Si no se le da un valor de alguna de esas dos formas, el compilador dirá que el atributo no ha sido inicializado!</a:t>
            </a:r>
            <a:endParaRPr sz="2400">
              <a:solidFill>
                <a:srgbClr val="FF0000"/>
              </a:solidFill>
              <a:latin typeface="Arial"/>
              <a:ea typeface="Arial"/>
              <a:cs typeface="Arial"/>
              <a:sym typeface="Arial"/>
            </a:endParaRPr>
          </a:p>
        </p:txBody>
      </p:sp>
      <p:sp>
        <p:nvSpPr>
          <p:cNvPr id="1271" name="Google Shape;1271;p121"/>
          <p:cNvSpPr/>
          <p:nvPr/>
        </p:nvSpPr>
        <p:spPr>
          <a:xfrm>
            <a:off x="3529012" y="5055425"/>
            <a:ext cx="4572000" cy="132343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2000">
                <a:solidFill>
                  <a:schemeClr val="dk1"/>
                </a:solidFill>
                <a:latin typeface="Arial"/>
                <a:ea typeface="Arial"/>
                <a:cs typeface="Arial"/>
                <a:sym typeface="Arial"/>
              </a:rPr>
              <a:t>El compilador dirá:</a:t>
            </a:r>
            <a:endParaRPr/>
          </a:p>
          <a:p>
            <a:pPr marL="0" marR="0" lvl="0" indent="0" algn="l" rtl="0">
              <a:spcBef>
                <a:spcPts val="0"/>
              </a:spcBef>
              <a:spcAft>
                <a:spcPts val="0"/>
              </a:spcAft>
              <a:buNone/>
            </a:pPr>
            <a:endParaRPr sz="2000">
              <a:solidFill>
                <a:schemeClr val="dk1"/>
              </a:solidFill>
              <a:latin typeface="Arial"/>
              <a:ea typeface="Arial"/>
              <a:cs typeface="Arial"/>
              <a:sym typeface="Arial"/>
            </a:endParaRPr>
          </a:p>
          <a:p>
            <a:pPr marL="0" marR="0" lvl="0" indent="0" algn="ctr" rtl="0">
              <a:spcBef>
                <a:spcPts val="0"/>
              </a:spcBef>
              <a:spcAft>
                <a:spcPts val="0"/>
              </a:spcAft>
              <a:buNone/>
            </a:pPr>
            <a:r>
              <a:rPr lang="es-AR" sz="2000">
                <a:solidFill>
                  <a:srgbClr val="FF0000"/>
                </a:solidFill>
                <a:latin typeface="Arial"/>
                <a:ea typeface="Arial"/>
                <a:cs typeface="Arial"/>
                <a:sym typeface="Arial"/>
              </a:rPr>
              <a:t>“The blank final field BAR_SIGNO may not have been initialized”</a:t>
            </a:r>
            <a:endParaRPr sz="2000">
              <a:solidFill>
                <a:srgbClr val="FF0000"/>
              </a:solidFill>
              <a:latin typeface="Arial"/>
              <a:ea typeface="Arial"/>
              <a:cs typeface="Arial"/>
              <a:sym typeface="Arial"/>
            </a:endParaRPr>
          </a:p>
        </p:txBody>
      </p:sp>
      <p:sp>
        <p:nvSpPr>
          <p:cNvPr id="1272" name="Google Shape;1272;p121"/>
          <p:cNvSpPr/>
          <p:nvPr/>
        </p:nvSpPr>
        <p:spPr>
          <a:xfrm>
            <a:off x="1967656" y="3381537"/>
            <a:ext cx="5614243" cy="147732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solidFill>
                  <a:srgbClr val="000088"/>
                </a:solidFill>
                <a:latin typeface="Consolas"/>
                <a:ea typeface="Consolas"/>
                <a:cs typeface="Consolas"/>
                <a:sym typeface="Consolas"/>
              </a:rPr>
              <a:t>public</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class</a:t>
            </a:r>
            <a:r>
              <a:rPr lang="es-AR" sz="1800">
                <a:solidFill>
                  <a:srgbClr val="000000"/>
                </a:solidFill>
                <a:latin typeface="Consolas"/>
                <a:ea typeface="Consolas"/>
                <a:cs typeface="Consolas"/>
                <a:sym typeface="Consolas"/>
              </a:rPr>
              <a:t> </a:t>
            </a:r>
            <a:r>
              <a:rPr lang="es-AR" sz="1800">
                <a:solidFill>
                  <a:srgbClr val="660066"/>
                </a:solidFill>
                <a:latin typeface="Consolas"/>
                <a:ea typeface="Consolas"/>
                <a:cs typeface="Consolas"/>
                <a:sym typeface="Consolas"/>
              </a:rPr>
              <a:t>Bar{</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88"/>
                </a:solidFill>
                <a:latin typeface="Consolas"/>
                <a:ea typeface="Consolas"/>
                <a:cs typeface="Consolas"/>
                <a:sym typeface="Consolas"/>
              </a:rPr>
              <a:t>  public</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static</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final</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double</a:t>
            </a:r>
            <a:r>
              <a:rPr lang="es-AR" sz="1800">
                <a:solidFill>
                  <a:srgbClr val="000000"/>
                </a:solidFill>
                <a:latin typeface="Consolas"/>
                <a:ea typeface="Consolas"/>
                <a:cs typeface="Consolas"/>
                <a:sym typeface="Consolas"/>
              </a:rPr>
              <a:t> BAR_SIGNO;</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rgbClr val="000000"/>
              </a:solidFill>
              <a:latin typeface="Consolas"/>
              <a:ea typeface="Consolas"/>
              <a:cs typeface="Consolas"/>
              <a:sym typeface="Consolas"/>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a:t>
            </a:r>
            <a:endParaRPr sz="1800">
              <a:solidFill>
                <a:schemeClr val="dk1"/>
              </a:solidFill>
              <a:latin typeface="Calibri"/>
              <a:ea typeface="Calibri"/>
              <a:cs typeface="Calibri"/>
              <a:sym typeface="Calibri"/>
            </a:endParaRPr>
          </a:p>
        </p:txBody>
      </p:sp>
      <p:sp>
        <p:nvSpPr>
          <p:cNvPr id="1273" name="Google Shape;1273;p121"/>
          <p:cNvSpPr/>
          <p:nvPr/>
        </p:nvSpPr>
        <p:spPr>
          <a:xfrm>
            <a:off x="5664200" y="3889044"/>
            <a:ext cx="1295400" cy="428956"/>
          </a:xfrm>
          <a:prstGeom prst="roundRect">
            <a:avLst>
              <a:gd name="adj" fmla="val 16667"/>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74" name="Google Shape;1274;p121"/>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99</a:t>
            </a:fld>
            <a:endParaRPr sz="1200">
              <a:solidFill>
                <a:schemeClr val="lt1"/>
              </a:solidFill>
              <a:latin typeface="Arial"/>
              <a:ea typeface="Arial"/>
              <a:cs typeface="Arial"/>
              <a:sym typeface="Arial"/>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1278"/>
        <p:cNvGrpSpPr/>
        <p:nvPr/>
      </p:nvGrpSpPr>
      <p:grpSpPr>
        <a:xfrm>
          <a:off x="0" y="0"/>
          <a:ext cx="0" cy="0"/>
          <a:chOff x="0" y="0"/>
          <a:chExt cx="0" cy="0"/>
        </a:xfrm>
      </p:grpSpPr>
      <p:sp>
        <p:nvSpPr>
          <p:cNvPr id="1279" name="Google Shape;1279;p122"/>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Constantes</a:t>
            </a:r>
            <a:r>
              <a:rPr lang="es-AR" sz="4000" b="0" i="0" u="none" strike="noStrike" cap="none">
                <a:solidFill>
                  <a:schemeClr val="dk1"/>
                </a:solidFill>
                <a:latin typeface="Arial"/>
                <a:ea typeface="Arial"/>
                <a:cs typeface="Arial"/>
                <a:sym typeface="Arial"/>
              </a:rPr>
              <a:t/>
            </a:r>
            <a:br>
              <a:rPr lang="es-AR" sz="4000" b="0" i="0" u="none" strike="noStrike" cap="none">
                <a:solidFill>
                  <a:schemeClr val="dk1"/>
                </a:solidFill>
                <a:latin typeface="Arial"/>
                <a:ea typeface="Arial"/>
                <a:cs typeface="Arial"/>
                <a:sym typeface="Arial"/>
              </a:rPr>
            </a:br>
            <a:r>
              <a:rPr lang="es-AR" sz="2800" b="0" i="1" u="none" strike="noStrike" cap="none">
                <a:solidFill>
                  <a:schemeClr val="dk1"/>
                </a:solidFill>
                <a:latin typeface="Arial"/>
                <a:ea typeface="Arial"/>
                <a:cs typeface="Arial"/>
                <a:sym typeface="Arial"/>
              </a:rPr>
              <a:t>Ejemplo Inicialización 2</a:t>
            </a:r>
            <a:endParaRPr sz="2800" b="0" i="1" u="none" strike="noStrike" cap="none">
              <a:solidFill>
                <a:schemeClr val="dk1"/>
              </a:solidFill>
              <a:latin typeface="Arial"/>
              <a:ea typeface="Arial"/>
              <a:cs typeface="Arial"/>
              <a:sym typeface="Arial"/>
            </a:endParaRPr>
          </a:p>
        </p:txBody>
      </p:sp>
      <p:sp>
        <p:nvSpPr>
          <p:cNvPr id="1280" name="Google Shape;1280;p122"/>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graphicFrame>
        <p:nvGraphicFramePr>
          <p:cNvPr id="1281" name="Google Shape;1281;p122"/>
          <p:cNvGraphicFramePr/>
          <p:nvPr/>
        </p:nvGraphicFramePr>
        <p:xfrm>
          <a:off x="0" y="2163094"/>
          <a:ext cx="3000000" cy="3000000"/>
        </p:xfrm>
        <a:graphic>
          <a:graphicData uri="http://schemas.openxmlformats.org/drawingml/2006/table">
            <a:tbl>
              <a:tblPr>
                <a:noFill/>
                <a:tableStyleId>{78F1BF45-289E-4F12-8846-A90AFDA71FF4}</a:tableStyleId>
              </a:tblPr>
              <a:tblGrid>
                <a:gridCol w="4658550"/>
                <a:gridCol w="4658550"/>
              </a:tblGrid>
              <a:tr h="370850">
                <a:tc>
                  <a:txBody>
                    <a:bodyPr/>
                    <a:lstStyle/>
                    <a:p>
                      <a:pPr marL="0" marR="0" lvl="0" indent="0" algn="ctr" rtl="0">
                        <a:spcBef>
                          <a:spcPts val="0"/>
                        </a:spcBef>
                        <a:spcAft>
                          <a:spcPts val="0"/>
                        </a:spcAft>
                        <a:buNone/>
                      </a:pPr>
                      <a:r>
                        <a:rPr lang="es-AR" sz="2000">
                          <a:latin typeface="Arial"/>
                          <a:ea typeface="Arial"/>
                          <a:cs typeface="Arial"/>
                          <a:sym typeface="Arial"/>
                        </a:rPr>
                        <a:t>Inicialización en el Constructor</a:t>
                      </a:r>
                      <a:endParaRPr sz="20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AR" sz="2000">
                          <a:latin typeface="Arial"/>
                          <a:ea typeface="Arial"/>
                          <a:cs typeface="Arial"/>
                          <a:sym typeface="Arial"/>
                        </a:rPr>
                        <a:t>Inicialización en la Declaración</a:t>
                      </a:r>
                      <a:endParaRPr sz="2000">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r>
              <a:tr h="370850">
                <a:tc>
                  <a:txBody>
                    <a:bodyPr/>
                    <a:lstStyle/>
                    <a:p>
                      <a:pPr marL="0" marR="0" lvl="0" indent="0" algn="ctr" rtl="0">
                        <a:spcBef>
                          <a:spcPts val="0"/>
                        </a:spcBef>
                        <a:spcAft>
                          <a:spcPts val="0"/>
                        </a:spcAft>
                        <a:buNone/>
                      </a:pPr>
                      <a:endParaRPr sz="2000">
                        <a:latin typeface="Arial"/>
                        <a:ea typeface="Arial"/>
                        <a:cs typeface="Arial"/>
                        <a:sym typeface="Arial"/>
                      </a:endParaRPr>
                    </a:p>
                    <a:p>
                      <a:pPr marL="0" marR="0" lvl="0" indent="0" algn="ctr" rtl="0">
                        <a:spcBef>
                          <a:spcPts val="0"/>
                        </a:spcBef>
                        <a:spcAft>
                          <a:spcPts val="0"/>
                        </a:spcAft>
                        <a:buNone/>
                      </a:pPr>
                      <a:endParaRPr sz="2000">
                        <a:latin typeface="Arial"/>
                        <a:ea typeface="Arial"/>
                        <a:cs typeface="Arial"/>
                        <a:sym typeface="Arial"/>
                      </a:endParaRPr>
                    </a:p>
                    <a:p>
                      <a:pPr marL="0" marR="0" lvl="0" indent="0" algn="ctr" rtl="0">
                        <a:spcBef>
                          <a:spcPts val="0"/>
                        </a:spcBef>
                        <a:spcAft>
                          <a:spcPts val="0"/>
                        </a:spcAft>
                        <a:buNone/>
                      </a:pPr>
                      <a:endParaRPr sz="2000">
                        <a:latin typeface="Arial"/>
                        <a:ea typeface="Arial"/>
                        <a:cs typeface="Arial"/>
                        <a:sym typeface="Arial"/>
                      </a:endParaRPr>
                    </a:p>
                    <a:p>
                      <a:pPr marL="0" marR="0" lvl="0" indent="0" algn="ctr" rtl="0">
                        <a:spcBef>
                          <a:spcPts val="0"/>
                        </a:spcBef>
                        <a:spcAft>
                          <a:spcPts val="0"/>
                        </a:spcAft>
                        <a:buNone/>
                      </a:pPr>
                      <a:endParaRPr sz="2000">
                        <a:latin typeface="Arial"/>
                        <a:ea typeface="Arial"/>
                        <a:cs typeface="Arial"/>
                        <a:sym typeface="Arial"/>
                      </a:endParaRPr>
                    </a:p>
                    <a:p>
                      <a:pPr marL="0" marR="0" lvl="0" indent="0" algn="ctr" rtl="0">
                        <a:spcBef>
                          <a:spcPts val="0"/>
                        </a:spcBef>
                        <a:spcAft>
                          <a:spcPts val="0"/>
                        </a:spcAft>
                        <a:buNone/>
                      </a:pPr>
                      <a:endParaRPr sz="2000">
                        <a:latin typeface="Arial"/>
                        <a:ea typeface="Arial"/>
                        <a:cs typeface="Arial"/>
                        <a:sym typeface="Arial"/>
                      </a:endParaRPr>
                    </a:p>
                    <a:p>
                      <a:pPr marL="0" marR="0" lvl="0" indent="0" algn="ctr" rtl="0">
                        <a:spcBef>
                          <a:spcPts val="0"/>
                        </a:spcBef>
                        <a:spcAft>
                          <a:spcPts val="0"/>
                        </a:spcAft>
                        <a:buNone/>
                      </a:pPr>
                      <a:endParaRPr sz="2000">
                        <a:latin typeface="Arial"/>
                        <a:ea typeface="Arial"/>
                        <a:cs typeface="Arial"/>
                        <a:sym typeface="Arial"/>
                      </a:endParaRPr>
                    </a:p>
                    <a:p>
                      <a:pPr marL="0" marR="0" lvl="0" indent="0" algn="ctr" rtl="0">
                        <a:spcBef>
                          <a:spcPts val="0"/>
                        </a:spcBef>
                        <a:spcAft>
                          <a:spcPts val="0"/>
                        </a:spcAft>
                        <a:buNone/>
                      </a:pPr>
                      <a:endParaRPr sz="2000">
                        <a:latin typeface="Arial"/>
                        <a:ea typeface="Arial"/>
                        <a:cs typeface="Arial"/>
                        <a:sym typeface="Arial"/>
                      </a:endParaRPr>
                    </a:p>
                    <a:p>
                      <a:pPr marL="0" marR="0" lvl="0" indent="0" algn="ctr" rtl="0">
                        <a:spcBef>
                          <a:spcPts val="0"/>
                        </a:spcBef>
                        <a:spcAft>
                          <a:spcPts val="0"/>
                        </a:spcAft>
                        <a:buNone/>
                      </a:pPr>
                      <a:endParaRPr sz="2000">
                        <a:latin typeface="Arial"/>
                        <a:ea typeface="Arial"/>
                        <a:cs typeface="Arial"/>
                        <a:sym typeface="Arial"/>
                      </a:endParaRPr>
                    </a:p>
                    <a:p>
                      <a:pPr marL="0" marR="0" lvl="0" indent="0" algn="ctr" rtl="0">
                        <a:spcBef>
                          <a:spcPts val="0"/>
                        </a:spcBef>
                        <a:spcAft>
                          <a:spcPts val="0"/>
                        </a:spcAft>
                        <a:buNone/>
                      </a:pPr>
                      <a:endParaRPr sz="2000">
                        <a:latin typeface="Arial"/>
                        <a:ea typeface="Arial"/>
                        <a:cs typeface="Arial"/>
                        <a:sym typeface="Arial"/>
                      </a:endParaRPr>
                    </a:p>
                    <a:p>
                      <a:pPr marL="0" marR="0" lvl="0" indent="0" algn="ctr" rtl="0">
                        <a:spcBef>
                          <a:spcPts val="0"/>
                        </a:spcBef>
                        <a:spcAft>
                          <a:spcPts val="0"/>
                        </a:spcAft>
                        <a:buNone/>
                      </a:pPr>
                      <a:endParaRPr sz="2000">
                        <a:latin typeface="Arial"/>
                        <a:ea typeface="Arial"/>
                        <a:cs typeface="Arial"/>
                        <a:sym typeface="Arial"/>
                      </a:endParaRPr>
                    </a:p>
                    <a:p>
                      <a:pPr marL="0" marR="0" lvl="0" indent="0" algn="ctr" rtl="0">
                        <a:spcBef>
                          <a:spcPts val="0"/>
                        </a:spcBef>
                        <a:spcAft>
                          <a:spcPts val="0"/>
                        </a:spcAft>
                        <a:buNone/>
                      </a:pPr>
                      <a:endParaRPr sz="2000">
                        <a:latin typeface="Arial"/>
                        <a:ea typeface="Arial"/>
                        <a:cs typeface="Arial"/>
                        <a:sym typeface="Arial"/>
                      </a:endParaRPr>
                    </a:p>
                    <a:p>
                      <a:pPr marL="0" marR="0" lvl="0" indent="0" algn="ctr" rtl="0">
                        <a:spcBef>
                          <a:spcPts val="0"/>
                        </a:spcBef>
                        <a:spcAft>
                          <a:spcPts val="0"/>
                        </a:spcAft>
                        <a:buNone/>
                      </a:pPr>
                      <a:endParaRPr sz="2000">
                        <a:latin typeface="Arial"/>
                        <a:ea typeface="Arial"/>
                        <a:cs typeface="Arial"/>
                        <a:sym typeface="Arial"/>
                      </a:endParaRPr>
                    </a:p>
                    <a:p>
                      <a:pPr marL="0" marR="0" lvl="0" indent="0" algn="ctr" rtl="0">
                        <a:spcBef>
                          <a:spcPts val="0"/>
                        </a:spcBef>
                        <a:spcAft>
                          <a:spcPts val="0"/>
                        </a:spcAft>
                        <a:buNone/>
                      </a:pPr>
                      <a:endParaRPr sz="20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2000">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1282" name="Google Shape;1282;p122"/>
          <p:cNvSpPr/>
          <p:nvPr/>
        </p:nvSpPr>
        <p:spPr>
          <a:xfrm>
            <a:off x="1" y="2718951"/>
            <a:ext cx="4660900" cy="440120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400">
                <a:solidFill>
                  <a:srgbClr val="000088"/>
                </a:solidFill>
                <a:latin typeface="Consolas"/>
                <a:ea typeface="Consolas"/>
                <a:cs typeface="Consolas"/>
                <a:sym typeface="Consolas"/>
              </a:rPr>
              <a:t>public</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class</a:t>
            </a:r>
            <a:r>
              <a:rPr lang="es-AR" sz="1400">
                <a:solidFill>
                  <a:srgbClr val="000000"/>
                </a:solidFill>
                <a:latin typeface="Consolas"/>
                <a:ea typeface="Consolas"/>
                <a:cs typeface="Consolas"/>
                <a:sym typeface="Consolas"/>
              </a:rPr>
              <a:t> </a:t>
            </a:r>
            <a:r>
              <a:rPr lang="es-AR" sz="1400">
                <a:solidFill>
                  <a:srgbClr val="660066"/>
                </a:solidFill>
                <a:latin typeface="Consolas"/>
                <a:ea typeface="Consolas"/>
                <a:cs typeface="Consolas"/>
                <a:sym typeface="Consolas"/>
              </a:rPr>
              <a:t>Producto</a:t>
            </a:r>
            <a:r>
              <a:rPr lang="es-AR" sz="1400">
                <a:solidFill>
                  <a:srgbClr val="000000"/>
                </a:solidFill>
                <a:latin typeface="Consolas"/>
                <a:ea typeface="Consolas"/>
                <a:cs typeface="Consolas"/>
                <a:sym typeface="Consolas"/>
              </a:rPr>
              <a:t> {</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private</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static</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int</a:t>
            </a:r>
            <a:r>
              <a:rPr lang="es-AR" sz="1400">
                <a:solidFill>
                  <a:srgbClr val="000000"/>
                </a:solidFill>
                <a:latin typeface="Consolas"/>
                <a:ea typeface="Consolas"/>
                <a:cs typeface="Consolas"/>
                <a:sym typeface="Consolas"/>
              </a:rPr>
              <a:t> siguienteCodigo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a:t>
            </a:r>
            <a:r>
              <a:rPr lang="es-AR" sz="1400">
                <a:solidFill>
                  <a:srgbClr val="006666"/>
                </a:solidFill>
                <a:latin typeface="Consolas"/>
                <a:ea typeface="Consolas"/>
                <a:cs typeface="Consolas"/>
                <a:sym typeface="Consolas"/>
              </a:rPr>
              <a:t>0;</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private</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int</a:t>
            </a:r>
            <a:r>
              <a:rPr lang="es-AR" sz="1400">
                <a:solidFill>
                  <a:srgbClr val="000000"/>
                </a:solidFill>
                <a:latin typeface="Consolas"/>
                <a:ea typeface="Consolas"/>
                <a:cs typeface="Consolas"/>
                <a:sym typeface="Consolas"/>
              </a:rPr>
              <a:t> codigo;</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private</a:t>
            </a:r>
            <a:r>
              <a:rPr lang="es-AR" sz="1400">
                <a:solidFill>
                  <a:srgbClr val="000000"/>
                </a:solidFill>
                <a:latin typeface="Consolas"/>
                <a:ea typeface="Consolas"/>
                <a:cs typeface="Consolas"/>
                <a:sym typeface="Consolas"/>
              </a:rPr>
              <a:t> </a:t>
            </a:r>
            <a:r>
              <a:rPr lang="es-AR" sz="1400">
                <a:solidFill>
                  <a:srgbClr val="660066"/>
                </a:solidFill>
                <a:latin typeface="Consolas"/>
                <a:ea typeface="Consolas"/>
                <a:cs typeface="Consolas"/>
                <a:sym typeface="Consolas"/>
              </a:rPr>
              <a:t>String</a:t>
            </a:r>
            <a:r>
              <a:rPr lang="es-AR" sz="1400">
                <a:solidFill>
                  <a:srgbClr val="000000"/>
                </a:solidFill>
                <a:latin typeface="Consolas"/>
                <a:ea typeface="Consolas"/>
                <a:cs typeface="Consolas"/>
                <a:sym typeface="Consolas"/>
              </a:rPr>
              <a:t> nombre;</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private</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double</a:t>
            </a:r>
            <a:r>
              <a:rPr lang="es-AR" sz="1400">
                <a:solidFill>
                  <a:srgbClr val="000000"/>
                </a:solidFill>
                <a:latin typeface="Consolas"/>
                <a:ea typeface="Consolas"/>
                <a:cs typeface="Consolas"/>
                <a:sym typeface="Consolas"/>
              </a:rPr>
              <a:t> precio;</a:t>
            </a:r>
            <a:endParaRPr/>
          </a:p>
          <a:p>
            <a:pPr marL="0" marR="0" lvl="0" indent="0" algn="l" rtl="0">
              <a:spcBef>
                <a:spcPts val="0"/>
              </a:spcBef>
              <a:spcAft>
                <a:spcPts val="0"/>
              </a:spcAft>
              <a:buNone/>
            </a:pP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private</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final</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int</a:t>
            </a:r>
            <a:r>
              <a:rPr lang="es-AR" sz="1400">
                <a:solidFill>
                  <a:srgbClr val="000000"/>
                </a:solidFill>
                <a:latin typeface="Consolas"/>
                <a:ea typeface="Consolas"/>
                <a:cs typeface="Consolas"/>
                <a:sym typeface="Consolas"/>
              </a:rPr>
              <a:t> iva;</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chemeClr val="dk1"/>
                </a:solidFill>
                <a:latin typeface="Calibri"/>
                <a:ea typeface="Calibri"/>
                <a:cs typeface="Calibri"/>
                <a:sym typeface="Calibri"/>
              </a:rPr>
              <a:t/>
            </a:r>
            <a:br>
              <a:rPr lang="es-AR" sz="1400">
                <a:solidFill>
                  <a:schemeClr val="dk1"/>
                </a:solidFill>
                <a:latin typeface="Calibri"/>
                <a:ea typeface="Calibri"/>
                <a:cs typeface="Calibri"/>
                <a:sym typeface="Calibri"/>
              </a:rPr>
            </a:br>
            <a:r>
              <a:rPr lang="es-AR" sz="1400">
                <a:solidFill>
                  <a:schemeClr val="dk1"/>
                </a:solidFill>
                <a:latin typeface="Calibri"/>
                <a:ea typeface="Calibri"/>
                <a:cs typeface="Calibri"/>
                <a:sym typeface="Calibri"/>
              </a:rPr>
              <a:t>     </a:t>
            </a:r>
            <a:r>
              <a:rPr lang="es-AR" sz="1400">
                <a:solidFill>
                  <a:srgbClr val="000088"/>
                </a:solidFill>
                <a:latin typeface="Consolas"/>
                <a:ea typeface="Consolas"/>
                <a:cs typeface="Consolas"/>
                <a:sym typeface="Consolas"/>
              </a:rPr>
              <a:t>public</a:t>
            </a:r>
            <a:r>
              <a:rPr lang="es-AR" sz="1400">
                <a:solidFill>
                  <a:srgbClr val="000000"/>
                </a:solidFill>
                <a:latin typeface="Consolas"/>
                <a:ea typeface="Consolas"/>
                <a:cs typeface="Consolas"/>
                <a:sym typeface="Consolas"/>
              </a:rPr>
              <a:t> </a:t>
            </a:r>
            <a:r>
              <a:rPr lang="es-AR" sz="1400">
                <a:solidFill>
                  <a:srgbClr val="660066"/>
                </a:solidFill>
                <a:latin typeface="Consolas"/>
                <a:ea typeface="Consolas"/>
                <a:cs typeface="Consolas"/>
                <a:sym typeface="Consolas"/>
              </a:rPr>
              <a:t>Producto</a:t>
            </a:r>
            <a:r>
              <a:rPr lang="es-AR" sz="1400">
                <a:solidFill>
                  <a:srgbClr val="666600"/>
                </a:solidFill>
                <a:latin typeface="Consolas"/>
                <a:ea typeface="Consolas"/>
                <a:cs typeface="Consolas"/>
                <a:sym typeface="Consolas"/>
              </a:rPr>
              <a:t>(</a:t>
            </a:r>
            <a:r>
              <a:rPr lang="es-AR" sz="1400">
                <a:solidFill>
                  <a:srgbClr val="660066"/>
                </a:solidFill>
                <a:latin typeface="Consolas"/>
                <a:ea typeface="Consolas"/>
                <a:cs typeface="Consolas"/>
                <a:sym typeface="Consolas"/>
              </a:rPr>
              <a:t>String</a:t>
            </a:r>
            <a:r>
              <a:rPr lang="es-AR" sz="1400">
                <a:solidFill>
                  <a:srgbClr val="000000"/>
                </a:solidFill>
                <a:latin typeface="Consolas"/>
                <a:ea typeface="Consolas"/>
                <a:cs typeface="Consolas"/>
                <a:sym typeface="Consolas"/>
              </a:rPr>
              <a:t> nombre</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double</a:t>
            </a:r>
            <a:r>
              <a:rPr lang="es-AR" sz="1400">
                <a:solidFill>
                  <a:srgbClr val="000000"/>
                </a:solidFill>
                <a:latin typeface="Consolas"/>
                <a:ea typeface="Consolas"/>
                <a:cs typeface="Consolas"/>
                <a:sym typeface="Consolas"/>
              </a:rPr>
              <a:t> precio</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this</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nombre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nombre;</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this</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precio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precio;</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this</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iva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a:t>
            </a:r>
            <a:r>
              <a:rPr lang="es-AR" sz="1400">
                <a:solidFill>
                  <a:srgbClr val="006666"/>
                </a:solidFill>
                <a:latin typeface="Consolas"/>
                <a:ea typeface="Consolas"/>
                <a:cs typeface="Consolas"/>
                <a:sym typeface="Consolas"/>
              </a:rPr>
              <a:t>21;</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00"/>
                </a:solidFill>
                <a:latin typeface="Consolas"/>
                <a:ea typeface="Consolas"/>
                <a:cs typeface="Consolas"/>
                <a:sym typeface="Consolas"/>
              </a:rPr>
              <a:t>    siguienteCodigo</a:t>
            </a:r>
            <a:r>
              <a:rPr lang="es-AR" sz="1400">
                <a:solidFill>
                  <a:srgbClr val="666600"/>
                </a:solidFill>
                <a:latin typeface="Consolas"/>
                <a:ea typeface="Consolas"/>
                <a:cs typeface="Consolas"/>
                <a:sym typeface="Consolas"/>
              </a:rPr>
              <a:t>++;</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this</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codigo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siguienteCodigo;</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00"/>
                </a:solidFill>
                <a:latin typeface="Consolas"/>
                <a:ea typeface="Consolas"/>
                <a:cs typeface="Consolas"/>
                <a:sym typeface="Consolas"/>
              </a:rPr>
              <a:t>  }</a:t>
            </a:r>
            <a:endParaRPr/>
          </a:p>
          <a:p>
            <a:pPr marL="0" marR="0" lvl="0" indent="0" algn="l" rtl="0">
              <a:spcBef>
                <a:spcPts val="0"/>
              </a:spcBef>
              <a:spcAft>
                <a:spcPts val="0"/>
              </a:spcAft>
              <a:buNone/>
            </a:pP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00"/>
                </a:solidFill>
                <a:latin typeface="Consolas"/>
                <a:ea typeface="Consolas"/>
                <a:cs typeface="Consolas"/>
                <a:sym typeface="Consolas"/>
              </a:rPr>
              <a:t>}</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chemeClr val="dk1"/>
                </a:solidFill>
                <a:latin typeface="Calibri"/>
                <a:ea typeface="Calibri"/>
                <a:cs typeface="Calibri"/>
                <a:sym typeface="Calibri"/>
              </a:rPr>
              <a:t/>
            </a:r>
            <a:br>
              <a:rPr lang="es-AR" sz="1400">
                <a:solidFill>
                  <a:schemeClr val="dk1"/>
                </a:solidFill>
                <a:latin typeface="Calibri"/>
                <a:ea typeface="Calibri"/>
                <a:cs typeface="Calibri"/>
                <a:sym typeface="Calibri"/>
              </a:rPr>
            </a:br>
            <a:endParaRPr sz="1400">
              <a:solidFill>
                <a:schemeClr val="dk1"/>
              </a:solidFill>
              <a:latin typeface="Calibri"/>
              <a:ea typeface="Calibri"/>
              <a:cs typeface="Calibri"/>
              <a:sym typeface="Calibri"/>
            </a:endParaRPr>
          </a:p>
        </p:txBody>
      </p:sp>
      <p:sp>
        <p:nvSpPr>
          <p:cNvPr id="1283" name="Google Shape;1283;p122"/>
          <p:cNvSpPr/>
          <p:nvPr/>
        </p:nvSpPr>
        <p:spPr>
          <a:xfrm>
            <a:off x="4658558" y="2719531"/>
            <a:ext cx="4483099" cy="418576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400">
                <a:solidFill>
                  <a:srgbClr val="000088"/>
                </a:solidFill>
                <a:latin typeface="Consolas"/>
                <a:ea typeface="Consolas"/>
                <a:cs typeface="Consolas"/>
                <a:sym typeface="Consolas"/>
              </a:rPr>
              <a:t>public</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class</a:t>
            </a:r>
            <a:r>
              <a:rPr lang="es-AR" sz="1400">
                <a:solidFill>
                  <a:srgbClr val="000000"/>
                </a:solidFill>
                <a:latin typeface="Consolas"/>
                <a:ea typeface="Consolas"/>
                <a:cs typeface="Consolas"/>
                <a:sym typeface="Consolas"/>
              </a:rPr>
              <a:t> </a:t>
            </a:r>
            <a:r>
              <a:rPr lang="es-AR" sz="1400">
                <a:solidFill>
                  <a:srgbClr val="660066"/>
                </a:solidFill>
                <a:latin typeface="Consolas"/>
                <a:ea typeface="Consolas"/>
                <a:cs typeface="Consolas"/>
                <a:sym typeface="Consolas"/>
              </a:rPr>
              <a:t>Producto</a:t>
            </a:r>
            <a:r>
              <a:rPr lang="es-AR" sz="1400">
                <a:solidFill>
                  <a:srgbClr val="000000"/>
                </a:solidFill>
                <a:latin typeface="Consolas"/>
                <a:ea typeface="Consolas"/>
                <a:cs typeface="Consolas"/>
                <a:sym typeface="Consolas"/>
              </a:rPr>
              <a:t> {</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private</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static</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int</a:t>
            </a:r>
            <a:r>
              <a:rPr lang="es-AR" sz="1400">
                <a:solidFill>
                  <a:srgbClr val="000000"/>
                </a:solidFill>
                <a:latin typeface="Consolas"/>
                <a:ea typeface="Consolas"/>
                <a:cs typeface="Consolas"/>
                <a:sym typeface="Consolas"/>
              </a:rPr>
              <a:t> siguienteCodigo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a:t>
            </a:r>
            <a:r>
              <a:rPr lang="es-AR" sz="1400">
                <a:solidFill>
                  <a:srgbClr val="006666"/>
                </a:solidFill>
                <a:latin typeface="Consolas"/>
                <a:ea typeface="Consolas"/>
                <a:cs typeface="Consolas"/>
                <a:sym typeface="Consolas"/>
              </a:rPr>
              <a:t>0;</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private</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int</a:t>
            </a:r>
            <a:r>
              <a:rPr lang="es-AR" sz="1400">
                <a:solidFill>
                  <a:srgbClr val="000000"/>
                </a:solidFill>
                <a:latin typeface="Consolas"/>
                <a:ea typeface="Consolas"/>
                <a:cs typeface="Consolas"/>
                <a:sym typeface="Consolas"/>
              </a:rPr>
              <a:t> codigo;</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private</a:t>
            </a:r>
            <a:r>
              <a:rPr lang="es-AR" sz="1400">
                <a:solidFill>
                  <a:srgbClr val="000000"/>
                </a:solidFill>
                <a:latin typeface="Consolas"/>
                <a:ea typeface="Consolas"/>
                <a:cs typeface="Consolas"/>
                <a:sym typeface="Consolas"/>
              </a:rPr>
              <a:t> </a:t>
            </a:r>
            <a:r>
              <a:rPr lang="es-AR" sz="1400">
                <a:solidFill>
                  <a:srgbClr val="660066"/>
                </a:solidFill>
                <a:latin typeface="Consolas"/>
                <a:ea typeface="Consolas"/>
                <a:cs typeface="Consolas"/>
                <a:sym typeface="Consolas"/>
              </a:rPr>
              <a:t>String</a:t>
            </a:r>
            <a:r>
              <a:rPr lang="es-AR" sz="1400">
                <a:solidFill>
                  <a:srgbClr val="000000"/>
                </a:solidFill>
                <a:latin typeface="Consolas"/>
                <a:ea typeface="Consolas"/>
                <a:cs typeface="Consolas"/>
                <a:sym typeface="Consolas"/>
              </a:rPr>
              <a:t> nombre;</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private</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double</a:t>
            </a:r>
            <a:r>
              <a:rPr lang="es-AR" sz="1400">
                <a:solidFill>
                  <a:srgbClr val="000000"/>
                </a:solidFill>
                <a:latin typeface="Consolas"/>
                <a:ea typeface="Consolas"/>
                <a:cs typeface="Consolas"/>
                <a:sym typeface="Consolas"/>
              </a:rPr>
              <a:t> precio;</a:t>
            </a:r>
            <a:endParaRPr/>
          </a:p>
          <a:p>
            <a:pPr marL="0" marR="0" lvl="0" indent="0" algn="l" rtl="0">
              <a:spcBef>
                <a:spcPts val="0"/>
              </a:spcBef>
              <a:spcAft>
                <a:spcPts val="0"/>
              </a:spcAft>
              <a:buNone/>
            </a:pP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private</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final</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int</a:t>
            </a:r>
            <a:r>
              <a:rPr lang="es-AR" sz="1400">
                <a:solidFill>
                  <a:srgbClr val="000000"/>
                </a:solidFill>
                <a:latin typeface="Consolas"/>
                <a:ea typeface="Consolas"/>
                <a:cs typeface="Consolas"/>
                <a:sym typeface="Consolas"/>
              </a:rPr>
              <a:t> iva = </a:t>
            </a:r>
            <a:r>
              <a:rPr lang="es-AR" sz="1400">
                <a:solidFill>
                  <a:srgbClr val="006666"/>
                </a:solidFill>
                <a:latin typeface="Consolas"/>
                <a:ea typeface="Consolas"/>
                <a:cs typeface="Consolas"/>
                <a:sym typeface="Consolas"/>
              </a:rPr>
              <a:t>21</a:t>
            </a:r>
            <a:r>
              <a:rPr lang="es-AR" sz="1400">
                <a:solidFill>
                  <a:srgbClr val="000000"/>
                </a:solidFill>
                <a:latin typeface="Consolas"/>
                <a:ea typeface="Consolas"/>
                <a:cs typeface="Consolas"/>
                <a:sym typeface="Consolas"/>
              </a:rPr>
              <a:t>;</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chemeClr val="dk1"/>
                </a:solidFill>
                <a:latin typeface="Calibri"/>
                <a:ea typeface="Calibri"/>
                <a:cs typeface="Calibri"/>
                <a:sym typeface="Calibri"/>
              </a:rPr>
              <a:t/>
            </a:r>
            <a:br>
              <a:rPr lang="es-AR" sz="1400">
                <a:solidFill>
                  <a:schemeClr val="dk1"/>
                </a:solidFill>
                <a:latin typeface="Calibri"/>
                <a:ea typeface="Calibri"/>
                <a:cs typeface="Calibri"/>
                <a:sym typeface="Calibri"/>
              </a:rPr>
            </a:br>
            <a:r>
              <a:rPr lang="es-AR" sz="1400">
                <a:solidFill>
                  <a:schemeClr val="dk1"/>
                </a:solidFill>
                <a:latin typeface="Calibri"/>
                <a:ea typeface="Calibri"/>
                <a:cs typeface="Calibri"/>
                <a:sym typeface="Calibri"/>
              </a:rPr>
              <a:t>    </a:t>
            </a:r>
            <a:r>
              <a:rPr lang="es-AR" sz="1400">
                <a:solidFill>
                  <a:srgbClr val="000088"/>
                </a:solidFill>
                <a:latin typeface="Consolas"/>
                <a:ea typeface="Consolas"/>
                <a:cs typeface="Consolas"/>
                <a:sym typeface="Consolas"/>
              </a:rPr>
              <a:t>public</a:t>
            </a:r>
            <a:r>
              <a:rPr lang="es-AR" sz="1400">
                <a:solidFill>
                  <a:srgbClr val="000000"/>
                </a:solidFill>
                <a:latin typeface="Consolas"/>
                <a:ea typeface="Consolas"/>
                <a:cs typeface="Consolas"/>
                <a:sym typeface="Consolas"/>
              </a:rPr>
              <a:t> </a:t>
            </a:r>
            <a:r>
              <a:rPr lang="es-AR" sz="1400">
                <a:solidFill>
                  <a:srgbClr val="660066"/>
                </a:solidFill>
                <a:latin typeface="Consolas"/>
                <a:ea typeface="Consolas"/>
                <a:cs typeface="Consolas"/>
                <a:sym typeface="Consolas"/>
              </a:rPr>
              <a:t>Producto</a:t>
            </a:r>
            <a:r>
              <a:rPr lang="es-AR" sz="1400">
                <a:solidFill>
                  <a:srgbClr val="666600"/>
                </a:solidFill>
                <a:latin typeface="Consolas"/>
                <a:ea typeface="Consolas"/>
                <a:cs typeface="Consolas"/>
                <a:sym typeface="Consolas"/>
              </a:rPr>
              <a:t>(</a:t>
            </a:r>
            <a:r>
              <a:rPr lang="es-AR" sz="1400">
                <a:solidFill>
                  <a:srgbClr val="660066"/>
                </a:solidFill>
                <a:latin typeface="Consolas"/>
                <a:ea typeface="Consolas"/>
                <a:cs typeface="Consolas"/>
                <a:sym typeface="Consolas"/>
              </a:rPr>
              <a:t>String</a:t>
            </a:r>
            <a:r>
              <a:rPr lang="es-AR" sz="1400">
                <a:solidFill>
                  <a:srgbClr val="000000"/>
                </a:solidFill>
                <a:latin typeface="Consolas"/>
                <a:ea typeface="Consolas"/>
                <a:cs typeface="Consolas"/>
                <a:sym typeface="Consolas"/>
              </a:rPr>
              <a:t> nombre</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double</a:t>
            </a:r>
            <a:r>
              <a:rPr lang="es-AR" sz="1400">
                <a:solidFill>
                  <a:srgbClr val="000000"/>
                </a:solidFill>
                <a:latin typeface="Consolas"/>
                <a:ea typeface="Consolas"/>
                <a:cs typeface="Consolas"/>
                <a:sym typeface="Consolas"/>
              </a:rPr>
              <a:t> precio</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this</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nombre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nombre;</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this</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precio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precio;</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00"/>
                </a:solidFill>
                <a:latin typeface="Consolas"/>
                <a:ea typeface="Consolas"/>
                <a:cs typeface="Consolas"/>
                <a:sym typeface="Consolas"/>
              </a:rPr>
              <a:t>    siguienteCodigo</a:t>
            </a:r>
            <a:r>
              <a:rPr lang="es-AR" sz="1400">
                <a:solidFill>
                  <a:srgbClr val="666600"/>
                </a:solidFill>
                <a:latin typeface="Consolas"/>
                <a:ea typeface="Consolas"/>
                <a:cs typeface="Consolas"/>
                <a:sym typeface="Consolas"/>
              </a:rPr>
              <a:t>++;</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this</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codigo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siguienteCodigo;</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00"/>
                </a:solidFill>
                <a:latin typeface="Consolas"/>
                <a:ea typeface="Consolas"/>
                <a:cs typeface="Consolas"/>
                <a:sym typeface="Consolas"/>
              </a:rPr>
              <a:t>  }</a:t>
            </a:r>
            <a:endParaRPr/>
          </a:p>
          <a:p>
            <a:pPr marL="0" marR="0" lvl="0" indent="0" algn="l" rtl="0">
              <a:spcBef>
                <a:spcPts val="0"/>
              </a:spcBef>
              <a:spcAft>
                <a:spcPts val="0"/>
              </a:spcAft>
              <a:buNone/>
            </a:pP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00"/>
                </a:solidFill>
                <a:latin typeface="Consolas"/>
                <a:ea typeface="Consolas"/>
                <a:cs typeface="Consolas"/>
                <a:sym typeface="Consolas"/>
              </a:rPr>
              <a:t>}</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chemeClr val="dk1"/>
                </a:solidFill>
                <a:latin typeface="Calibri"/>
                <a:ea typeface="Calibri"/>
                <a:cs typeface="Calibri"/>
                <a:sym typeface="Calibri"/>
              </a:rPr>
              <a:t/>
            </a:r>
            <a:br>
              <a:rPr lang="es-AR" sz="1400">
                <a:solidFill>
                  <a:schemeClr val="dk1"/>
                </a:solidFill>
                <a:latin typeface="Calibri"/>
                <a:ea typeface="Calibri"/>
                <a:cs typeface="Calibri"/>
                <a:sym typeface="Calibri"/>
              </a:rPr>
            </a:br>
            <a:endParaRPr sz="1400">
              <a:solidFill>
                <a:schemeClr val="dk1"/>
              </a:solidFill>
              <a:latin typeface="Calibri"/>
              <a:ea typeface="Calibri"/>
              <a:cs typeface="Calibri"/>
              <a:sym typeface="Calibri"/>
            </a:endParaRPr>
          </a:p>
        </p:txBody>
      </p:sp>
      <p:sp>
        <p:nvSpPr>
          <p:cNvPr id="1284" name="Google Shape;1284;p122"/>
          <p:cNvSpPr/>
          <p:nvPr/>
        </p:nvSpPr>
        <p:spPr>
          <a:xfrm>
            <a:off x="4826000" y="3987422"/>
            <a:ext cx="2882900" cy="330578"/>
          </a:xfrm>
          <a:prstGeom prst="roundRect">
            <a:avLst>
              <a:gd name="adj" fmla="val 16667"/>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85" name="Google Shape;1285;p122"/>
          <p:cNvSpPr/>
          <p:nvPr/>
        </p:nvSpPr>
        <p:spPr>
          <a:xfrm>
            <a:off x="177802" y="3987422"/>
            <a:ext cx="2362198" cy="330578"/>
          </a:xfrm>
          <a:prstGeom prst="roundRect">
            <a:avLst>
              <a:gd name="adj" fmla="val 16667"/>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86" name="Google Shape;1286;p122"/>
          <p:cNvSpPr/>
          <p:nvPr/>
        </p:nvSpPr>
        <p:spPr>
          <a:xfrm>
            <a:off x="393702" y="5255893"/>
            <a:ext cx="1562098" cy="330578"/>
          </a:xfrm>
          <a:prstGeom prst="roundRect">
            <a:avLst>
              <a:gd name="adj" fmla="val 16667"/>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87" name="Google Shape;1287;p122"/>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100</a:t>
            </a:fld>
            <a:endParaRPr sz="1200">
              <a:solidFill>
                <a:schemeClr val="lt1"/>
              </a:solidFill>
              <a:latin typeface="Arial"/>
              <a:ea typeface="Arial"/>
              <a:cs typeface="Arial"/>
              <a:sym typeface="Arial"/>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1291"/>
        <p:cNvGrpSpPr/>
        <p:nvPr/>
      </p:nvGrpSpPr>
      <p:grpSpPr>
        <a:xfrm>
          <a:off x="0" y="0"/>
          <a:ext cx="0" cy="0"/>
          <a:chOff x="0" y="0"/>
          <a:chExt cx="0" cy="0"/>
        </a:xfrm>
      </p:grpSpPr>
      <p:sp>
        <p:nvSpPr>
          <p:cNvPr id="1292" name="Google Shape;1292;p123"/>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Constantes</a:t>
            </a:r>
            <a:r>
              <a:rPr lang="es-AR" sz="4000" b="0" i="0" u="none" strike="noStrike" cap="none">
                <a:solidFill>
                  <a:schemeClr val="dk1"/>
                </a:solidFill>
                <a:latin typeface="Arial"/>
                <a:ea typeface="Arial"/>
                <a:cs typeface="Arial"/>
                <a:sym typeface="Arial"/>
              </a:rPr>
              <a:t/>
            </a:r>
            <a:br>
              <a:rPr lang="es-AR" sz="4000" b="0" i="0" u="none" strike="noStrike" cap="none">
                <a:solidFill>
                  <a:schemeClr val="dk1"/>
                </a:solidFill>
                <a:latin typeface="Arial"/>
                <a:ea typeface="Arial"/>
                <a:cs typeface="Arial"/>
                <a:sym typeface="Arial"/>
              </a:rPr>
            </a:br>
            <a:r>
              <a:rPr lang="es-AR" sz="2800" b="0" i="1" u="none" strike="noStrike" cap="none">
                <a:solidFill>
                  <a:schemeClr val="dk1"/>
                </a:solidFill>
                <a:latin typeface="Arial"/>
                <a:ea typeface="Arial"/>
                <a:cs typeface="Arial"/>
                <a:sym typeface="Arial"/>
              </a:rPr>
              <a:t>(Atributos </a:t>
            </a:r>
            <a:r>
              <a:rPr lang="es-AR" sz="2800" b="0" i="1" u="none" strike="noStrike" cap="none">
                <a:solidFill>
                  <a:schemeClr val="dk1"/>
                </a:solidFill>
                <a:latin typeface="Consolas"/>
                <a:ea typeface="Consolas"/>
                <a:cs typeface="Consolas"/>
                <a:sym typeface="Consolas"/>
              </a:rPr>
              <a:t>final</a:t>
            </a:r>
            <a:r>
              <a:rPr lang="es-AR" sz="2800" b="0" i="1" u="none" strike="noStrike" cap="none">
                <a:solidFill>
                  <a:schemeClr val="dk1"/>
                </a:solidFill>
                <a:latin typeface="Arial"/>
                <a:ea typeface="Arial"/>
                <a:cs typeface="Arial"/>
                <a:sym typeface="Arial"/>
              </a:rPr>
              <a:t>)</a:t>
            </a:r>
            <a:endParaRPr sz="2800" b="0" i="1" u="none" strike="noStrike" cap="none">
              <a:solidFill>
                <a:schemeClr val="dk1"/>
              </a:solidFill>
              <a:latin typeface="Arial"/>
              <a:ea typeface="Arial"/>
              <a:cs typeface="Arial"/>
              <a:sym typeface="Arial"/>
            </a:endParaRPr>
          </a:p>
        </p:txBody>
      </p:sp>
      <p:sp>
        <p:nvSpPr>
          <p:cNvPr id="1293" name="Google Shape;1293;p123"/>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1294" name="Google Shape;1294;p123"/>
          <p:cNvSpPr/>
          <p:nvPr/>
        </p:nvSpPr>
        <p:spPr>
          <a:xfrm>
            <a:off x="30742" y="2707192"/>
            <a:ext cx="5471424" cy="39703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solidFill>
                  <a:srgbClr val="000088"/>
                </a:solidFill>
                <a:latin typeface="Consolas"/>
                <a:ea typeface="Consolas"/>
                <a:cs typeface="Consolas"/>
                <a:sym typeface="Consolas"/>
              </a:rPr>
              <a:t>public</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class</a:t>
            </a:r>
            <a:r>
              <a:rPr lang="es-AR" sz="1800">
                <a:solidFill>
                  <a:srgbClr val="000000"/>
                </a:solidFill>
                <a:latin typeface="Consolas"/>
                <a:ea typeface="Consolas"/>
                <a:cs typeface="Consolas"/>
                <a:sym typeface="Consolas"/>
              </a:rPr>
              <a:t> </a:t>
            </a:r>
            <a:r>
              <a:rPr lang="es-AR" sz="1800">
                <a:solidFill>
                  <a:srgbClr val="660066"/>
                </a:solidFill>
                <a:latin typeface="Consolas"/>
                <a:ea typeface="Consolas"/>
                <a:cs typeface="Consolas"/>
                <a:sym typeface="Consolas"/>
              </a:rPr>
              <a:t>Producto</a:t>
            </a:r>
            <a:r>
              <a:rPr lang="es-AR" sz="1800">
                <a:solidFill>
                  <a:srgbClr val="000000"/>
                </a:solidFill>
                <a:latin typeface="Consolas"/>
                <a:ea typeface="Consolas"/>
                <a:cs typeface="Consolas"/>
                <a:sym typeface="Consolas"/>
              </a:rPr>
              <a:t>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88"/>
                </a:solidFill>
                <a:latin typeface="Consolas"/>
                <a:ea typeface="Consolas"/>
                <a:cs typeface="Consolas"/>
                <a:sym typeface="Consolas"/>
              </a:rPr>
              <a:t>  private</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static</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int</a:t>
            </a:r>
            <a:r>
              <a:rPr lang="es-AR" sz="1800">
                <a:solidFill>
                  <a:srgbClr val="000000"/>
                </a:solidFill>
                <a:latin typeface="Consolas"/>
                <a:ea typeface="Consolas"/>
                <a:cs typeface="Consolas"/>
                <a:sym typeface="Consolas"/>
              </a:rPr>
              <a:t> siguienteCodigo </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a:t>
            </a:r>
            <a:r>
              <a:rPr lang="es-AR" sz="1800">
                <a:solidFill>
                  <a:srgbClr val="006666"/>
                </a:solidFill>
                <a:latin typeface="Consolas"/>
                <a:ea typeface="Consolas"/>
                <a:cs typeface="Consolas"/>
                <a:sym typeface="Consolas"/>
              </a:rPr>
              <a:t>0;</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88"/>
                </a:solidFill>
                <a:latin typeface="Consolas"/>
                <a:ea typeface="Consolas"/>
                <a:cs typeface="Consolas"/>
                <a:sym typeface="Consolas"/>
              </a:rPr>
              <a:t>  private</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int</a:t>
            </a:r>
            <a:r>
              <a:rPr lang="es-AR" sz="1800">
                <a:solidFill>
                  <a:srgbClr val="000000"/>
                </a:solidFill>
                <a:latin typeface="Consolas"/>
                <a:ea typeface="Consolas"/>
                <a:cs typeface="Consolas"/>
                <a:sym typeface="Consolas"/>
              </a:rPr>
              <a:t> codigo;</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88"/>
                </a:solidFill>
                <a:latin typeface="Consolas"/>
                <a:ea typeface="Consolas"/>
                <a:cs typeface="Consolas"/>
                <a:sym typeface="Consolas"/>
              </a:rPr>
              <a:t>  private</a:t>
            </a:r>
            <a:r>
              <a:rPr lang="es-AR" sz="1800">
                <a:solidFill>
                  <a:srgbClr val="000000"/>
                </a:solidFill>
                <a:latin typeface="Consolas"/>
                <a:ea typeface="Consolas"/>
                <a:cs typeface="Consolas"/>
                <a:sym typeface="Consolas"/>
              </a:rPr>
              <a:t> </a:t>
            </a:r>
            <a:r>
              <a:rPr lang="es-AR" sz="1800">
                <a:solidFill>
                  <a:srgbClr val="660066"/>
                </a:solidFill>
                <a:latin typeface="Consolas"/>
                <a:ea typeface="Consolas"/>
                <a:cs typeface="Consolas"/>
                <a:sym typeface="Consolas"/>
              </a:rPr>
              <a:t>String</a:t>
            </a:r>
            <a:r>
              <a:rPr lang="es-AR" sz="1800">
                <a:solidFill>
                  <a:srgbClr val="000000"/>
                </a:solidFill>
                <a:latin typeface="Consolas"/>
                <a:ea typeface="Consolas"/>
                <a:cs typeface="Consolas"/>
                <a:sym typeface="Consolas"/>
              </a:rPr>
              <a:t> nombre;</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88"/>
                </a:solidFill>
                <a:latin typeface="Consolas"/>
                <a:ea typeface="Consolas"/>
                <a:cs typeface="Consolas"/>
                <a:sym typeface="Consolas"/>
              </a:rPr>
              <a:t>  private</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double</a:t>
            </a:r>
            <a:r>
              <a:rPr lang="es-AR" sz="1800">
                <a:solidFill>
                  <a:srgbClr val="000000"/>
                </a:solidFill>
                <a:latin typeface="Consolas"/>
                <a:ea typeface="Consolas"/>
                <a:cs typeface="Consolas"/>
                <a:sym typeface="Consolas"/>
              </a:rPr>
              <a:t> precio;</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88"/>
                </a:solidFill>
                <a:latin typeface="Consolas"/>
                <a:ea typeface="Consolas"/>
                <a:cs typeface="Consolas"/>
                <a:sym typeface="Consolas"/>
              </a:rPr>
              <a:t>  private</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final</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int</a:t>
            </a:r>
            <a:r>
              <a:rPr lang="es-AR" sz="1800">
                <a:solidFill>
                  <a:srgbClr val="000000"/>
                </a:solidFill>
                <a:latin typeface="Consolas"/>
                <a:ea typeface="Consolas"/>
                <a:cs typeface="Consolas"/>
                <a:sym typeface="Consolas"/>
              </a:rPr>
              <a:t> iva </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a:t>
            </a:r>
            <a:r>
              <a:rPr lang="es-AR" sz="1800">
                <a:solidFill>
                  <a:srgbClr val="006666"/>
                </a:solidFill>
                <a:latin typeface="Consolas"/>
                <a:ea typeface="Consolas"/>
                <a:cs typeface="Consolas"/>
                <a:sym typeface="Consolas"/>
              </a:rPr>
              <a:t>21;</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chemeClr val="dk1"/>
                </a:solidFill>
                <a:latin typeface="Calibri"/>
                <a:ea typeface="Calibri"/>
                <a:cs typeface="Calibri"/>
                <a:sym typeface="Calibri"/>
              </a:rPr>
              <a:t/>
            </a:r>
            <a:br>
              <a:rPr lang="es-AR" sz="1800">
                <a:solidFill>
                  <a:schemeClr val="dk1"/>
                </a:solidFill>
                <a:latin typeface="Calibri"/>
                <a:ea typeface="Calibri"/>
                <a:cs typeface="Calibri"/>
                <a:sym typeface="Calibri"/>
              </a:rPr>
            </a:br>
            <a:r>
              <a:rPr lang="es-AR" sz="1800">
                <a:solidFill>
                  <a:schemeClr val="dk1"/>
                </a:solidFill>
                <a:latin typeface="Calibri"/>
                <a:ea typeface="Calibri"/>
                <a:cs typeface="Calibri"/>
                <a:sym typeface="Calibri"/>
              </a:rPr>
              <a:t>    </a:t>
            </a:r>
            <a:r>
              <a:rPr lang="es-AR" sz="1800">
                <a:solidFill>
                  <a:srgbClr val="000088"/>
                </a:solidFill>
                <a:latin typeface="Consolas"/>
                <a:ea typeface="Consolas"/>
                <a:cs typeface="Consolas"/>
                <a:sym typeface="Consolas"/>
              </a:rPr>
              <a:t>public</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void</a:t>
            </a:r>
            <a:r>
              <a:rPr lang="es-AR" sz="1800">
                <a:solidFill>
                  <a:srgbClr val="000000"/>
                </a:solidFill>
                <a:latin typeface="Consolas"/>
                <a:ea typeface="Consolas"/>
                <a:cs typeface="Consolas"/>
                <a:sym typeface="Consolas"/>
              </a:rPr>
              <a:t> setIva</a:t>
            </a:r>
            <a:r>
              <a:rPr lang="es-AR" sz="1800">
                <a:solidFill>
                  <a:srgbClr val="666600"/>
                </a:solidFill>
                <a:latin typeface="Consolas"/>
                <a:ea typeface="Consolas"/>
                <a:cs typeface="Consolas"/>
                <a:sym typeface="Consolas"/>
              </a:rPr>
              <a:t>(</a:t>
            </a:r>
            <a:r>
              <a:rPr lang="es-AR" sz="1800">
                <a:solidFill>
                  <a:srgbClr val="000088"/>
                </a:solidFill>
                <a:latin typeface="Consolas"/>
                <a:ea typeface="Consolas"/>
                <a:cs typeface="Consolas"/>
                <a:sym typeface="Consolas"/>
              </a:rPr>
              <a:t>int</a:t>
            </a:r>
            <a:r>
              <a:rPr lang="es-AR" sz="1800">
                <a:solidFill>
                  <a:srgbClr val="000000"/>
                </a:solidFill>
                <a:latin typeface="Consolas"/>
                <a:ea typeface="Consolas"/>
                <a:cs typeface="Consolas"/>
                <a:sym typeface="Consolas"/>
              </a:rPr>
              <a:t> iva</a:t>
            </a:r>
            <a:r>
              <a:rPr lang="es-AR" sz="18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88"/>
                </a:solidFill>
                <a:latin typeface="Consolas"/>
                <a:ea typeface="Consolas"/>
                <a:cs typeface="Consolas"/>
                <a:sym typeface="Consolas"/>
              </a:rPr>
              <a:t>    this</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iva </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iva;</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chemeClr val="dk1"/>
                </a:solidFill>
                <a:latin typeface="Calibri"/>
                <a:ea typeface="Calibri"/>
                <a:cs typeface="Calibri"/>
                <a:sym typeface="Calibri"/>
              </a:rPr>
              <a:t/>
            </a:r>
            <a:br>
              <a:rPr lang="es-AR" sz="1800">
                <a:solidFill>
                  <a:schemeClr val="dk1"/>
                </a:solidFill>
                <a:latin typeface="Calibri"/>
                <a:ea typeface="Calibri"/>
                <a:cs typeface="Calibri"/>
                <a:sym typeface="Calibri"/>
              </a:rPr>
            </a:br>
            <a:r>
              <a:rPr lang="es-AR" sz="1800">
                <a:solidFill>
                  <a:srgbClr val="000000"/>
                </a:solidFill>
                <a:latin typeface="Consolas"/>
                <a:ea typeface="Consolas"/>
                <a:cs typeface="Consolas"/>
                <a:sym typeface="Consolas"/>
              </a:rPr>
              <a:t>}</a:t>
            </a:r>
            <a:endParaRPr sz="1800">
              <a:solidFill>
                <a:schemeClr val="dk1"/>
              </a:solidFill>
              <a:latin typeface="Calibri"/>
              <a:ea typeface="Calibri"/>
              <a:cs typeface="Calibri"/>
              <a:sym typeface="Calibri"/>
            </a:endParaRPr>
          </a:p>
        </p:txBody>
      </p:sp>
      <p:sp>
        <p:nvSpPr>
          <p:cNvPr id="1295" name="Google Shape;1295;p123"/>
          <p:cNvSpPr txBox="1"/>
          <p:nvPr/>
        </p:nvSpPr>
        <p:spPr>
          <a:xfrm>
            <a:off x="0" y="2154768"/>
            <a:ext cx="8907517" cy="43088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200">
                <a:solidFill>
                  <a:schemeClr val="dk1"/>
                </a:solidFill>
                <a:latin typeface="Arial"/>
                <a:ea typeface="Arial"/>
                <a:cs typeface="Arial"/>
                <a:sym typeface="Arial"/>
              </a:rPr>
              <a:t>¿Qué sucede si se intenta modificar el valor del atributo </a:t>
            </a:r>
            <a:r>
              <a:rPr lang="es-AR" sz="2200">
                <a:solidFill>
                  <a:schemeClr val="dk1"/>
                </a:solidFill>
                <a:latin typeface="Consolas"/>
                <a:ea typeface="Consolas"/>
                <a:cs typeface="Consolas"/>
                <a:sym typeface="Consolas"/>
              </a:rPr>
              <a:t>final iva</a:t>
            </a:r>
            <a:r>
              <a:rPr lang="es-AR" sz="2200">
                <a:solidFill>
                  <a:schemeClr val="dk1"/>
                </a:solidFill>
                <a:latin typeface="Arial"/>
                <a:ea typeface="Arial"/>
                <a:cs typeface="Arial"/>
                <a:sym typeface="Arial"/>
              </a:rPr>
              <a:t>?</a:t>
            </a:r>
            <a:endParaRPr sz="2200">
              <a:solidFill>
                <a:schemeClr val="dk1"/>
              </a:solidFill>
              <a:latin typeface="Arial"/>
              <a:ea typeface="Arial"/>
              <a:cs typeface="Arial"/>
              <a:sym typeface="Arial"/>
            </a:endParaRPr>
          </a:p>
        </p:txBody>
      </p:sp>
      <p:sp>
        <p:nvSpPr>
          <p:cNvPr id="1296" name="Google Shape;1296;p123"/>
          <p:cNvSpPr/>
          <p:nvPr/>
        </p:nvSpPr>
        <p:spPr>
          <a:xfrm>
            <a:off x="177802" y="4665199"/>
            <a:ext cx="3695698" cy="330578"/>
          </a:xfrm>
          <a:prstGeom prst="roundRect">
            <a:avLst>
              <a:gd name="adj" fmla="val 16667"/>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97" name="Google Shape;1297;p123"/>
          <p:cNvSpPr/>
          <p:nvPr/>
        </p:nvSpPr>
        <p:spPr>
          <a:xfrm>
            <a:off x="177802" y="5223252"/>
            <a:ext cx="3695698" cy="939463"/>
          </a:xfrm>
          <a:prstGeom prst="roundRect">
            <a:avLst>
              <a:gd name="adj" fmla="val 16667"/>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98" name="Google Shape;1298;p123"/>
          <p:cNvSpPr txBox="1"/>
          <p:nvPr/>
        </p:nvSpPr>
        <p:spPr>
          <a:xfrm>
            <a:off x="5532909" y="2854946"/>
            <a:ext cx="3374607" cy="163121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000">
                <a:solidFill>
                  <a:schemeClr val="dk1"/>
                </a:solidFill>
                <a:latin typeface="Arial"/>
                <a:ea typeface="Arial"/>
                <a:cs typeface="Arial"/>
                <a:sym typeface="Arial"/>
              </a:rPr>
              <a:t>Se produce un error </a:t>
            </a:r>
            <a:endParaRPr/>
          </a:p>
          <a:p>
            <a:pPr marL="0" marR="0" lvl="0" indent="0" algn="ctr" rtl="0">
              <a:spcBef>
                <a:spcPts val="0"/>
              </a:spcBef>
              <a:spcAft>
                <a:spcPts val="0"/>
              </a:spcAft>
              <a:buNone/>
            </a:pPr>
            <a:r>
              <a:rPr lang="es-AR" sz="2000">
                <a:solidFill>
                  <a:schemeClr val="dk1"/>
                </a:solidFill>
                <a:latin typeface="Arial"/>
                <a:ea typeface="Arial"/>
                <a:cs typeface="Arial"/>
                <a:sym typeface="Arial"/>
              </a:rPr>
              <a:t>de compilación!</a:t>
            </a:r>
            <a:endParaRPr/>
          </a:p>
          <a:p>
            <a:pPr marL="0" marR="0" lvl="0" indent="0" algn="ctr" rtl="0">
              <a:spcBef>
                <a:spcPts val="0"/>
              </a:spcBef>
              <a:spcAft>
                <a:spcPts val="0"/>
              </a:spcAft>
              <a:buNone/>
            </a:pPr>
            <a:r>
              <a:rPr lang="es-AR" sz="2000">
                <a:solidFill>
                  <a:schemeClr val="dk1"/>
                </a:solidFill>
                <a:latin typeface="Arial"/>
                <a:ea typeface="Arial"/>
                <a:cs typeface="Arial"/>
                <a:sym typeface="Arial"/>
              </a:rPr>
              <a:t>Una vez que las constantes fueron inicializadas, NO pueden cambiar su valor.</a:t>
            </a:r>
            <a:endParaRPr sz="2000">
              <a:solidFill>
                <a:schemeClr val="dk1"/>
              </a:solidFill>
              <a:latin typeface="Arial"/>
              <a:ea typeface="Arial"/>
              <a:cs typeface="Arial"/>
              <a:sym typeface="Arial"/>
            </a:endParaRPr>
          </a:p>
        </p:txBody>
      </p:sp>
      <p:sp>
        <p:nvSpPr>
          <p:cNvPr id="1299" name="Google Shape;1299;p123"/>
          <p:cNvSpPr txBox="1"/>
          <p:nvPr/>
        </p:nvSpPr>
        <p:spPr>
          <a:xfrm>
            <a:off x="5265683" y="4877375"/>
            <a:ext cx="3641834" cy="132343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000">
                <a:solidFill>
                  <a:schemeClr val="dk1"/>
                </a:solidFill>
                <a:latin typeface="Arial"/>
                <a:ea typeface="Arial"/>
                <a:cs typeface="Arial"/>
                <a:sym typeface="Arial"/>
              </a:rPr>
              <a:t>El compilador dirá:</a:t>
            </a:r>
            <a:endParaRPr/>
          </a:p>
          <a:p>
            <a:pPr marL="0" marR="0" lvl="0" indent="0" algn="ctr" rtl="0">
              <a:spcBef>
                <a:spcPts val="0"/>
              </a:spcBef>
              <a:spcAft>
                <a:spcPts val="0"/>
              </a:spcAft>
              <a:buNone/>
            </a:pPr>
            <a:endParaRPr sz="2000">
              <a:solidFill>
                <a:schemeClr val="dk1"/>
              </a:solidFill>
              <a:latin typeface="Arial"/>
              <a:ea typeface="Arial"/>
              <a:cs typeface="Arial"/>
              <a:sym typeface="Arial"/>
            </a:endParaRPr>
          </a:p>
          <a:p>
            <a:pPr marL="0" marR="0" lvl="0" indent="0" algn="ctr" rtl="0">
              <a:spcBef>
                <a:spcPts val="0"/>
              </a:spcBef>
              <a:spcAft>
                <a:spcPts val="0"/>
              </a:spcAft>
              <a:buNone/>
            </a:pPr>
            <a:r>
              <a:rPr lang="es-AR" sz="2000">
                <a:solidFill>
                  <a:srgbClr val="FF0000"/>
                </a:solidFill>
                <a:latin typeface="Arial"/>
                <a:ea typeface="Arial"/>
                <a:cs typeface="Arial"/>
                <a:sym typeface="Arial"/>
              </a:rPr>
              <a:t>“The final field Producto.iva cannot be assigned”</a:t>
            </a:r>
            <a:endParaRPr sz="2000">
              <a:solidFill>
                <a:srgbClr val="FF0000"/>
              </a:solidFill>
              <a:latin typeface="Arial"/>
              <a:ea typeface="Arial"/>
              <a:cs typeface="Arial"/>
              <a:sym typeface="Arial"/>
            </a:endParaRPr>
          </a:p>
        </p:txBody>
      </p:sp>
      <p:sp>
        <p:nvSpPr>
          <p:cNvPr id="1300" name="Google Shape;1300;p123"/>
          <p:cNvSpPr/>
          <p:nvPr/>
        </p:nvSpPr>
        <p:spPr>
          <a:xfrm>
            <a:off x="3610429" y="5829979"/>
            <a:ext cx="526142" cy="560212"/>
          </a:xfrm>
          <a:prstGeom prst="roundRect">
            <a:avLst>
              <a:gd name="adj" fmla="val 16667"/>
            </a:avLst>
          </a:prstGeom>
          <a:blipFill rotWithShape="1">
            <a:blip r:embed="rId3">
              <a:alphaModFix amt="54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01" name="Google Shape;1301;p123"/>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101</a:t>
            </a:fld>
            <a:endParaRPr sz="1200">
              <a:solidFill>
                <a:schemeClr val="lt1"/>
              </a:solidFill>
              <a:latin typeface="Arial"/>
              <a:ea typeface="Arial"/>
              <a:cs typeface="Arial"/>
              <a:sym typeface="Arial"/>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1305"/>
        <p:cNvGrpSpPr/>
        <p:nvPr/>
      </p:nvGrpSpPr>
      <p:grpSpPr>
        <a:xfrm>
          <a:off x="0" y="0"/>
          <a:ext cx="0" cy="0"/>
          <a:chOff x="0" y="0"/>
          <a:chExt cx="0" cy="0"/>
        </a:xfrm>
      </p:grpSpPr>
      <p:sp>
        <p:nvSpPr>
          <p:cNvPr id="1306" name="Google Shape;1306;p124"/>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Constantes</a:t>
            </a:r>
            <a:r>
              <a:rPr lang="es-AR" sz="4000" b="0" i="0" u="none" strike="noStrike" cap="none">
                <a:solidFill>
                  <a:schemeClr val="dk1"/>
                </a:solidFill>
                <a:latin typeface="Arial"/>
                <a:ea typeface="Arial"/>
                <a:cs typeface="Arial"/>
                <a:sym typeface="Arial"/>
              </a:rPr>
              <a:t/>
            </a:r>
            <a:br>
              <a:rPr lang="es-AR" sz="4000" b="0" i="0" u="none" strike="noStrike" cap="none">
                <a:solidFill>
                  <a:schemeClr val="dk1"/>
                </a:solidFill>
                <a:latin typeface="Arial"/>
                <a:ea typeface="Arial"/>
                <a:cs typeface="Arial"/>
                <a:sym typeface="Arial"/>
              </a:rPr>
            </a:br>
            <a:r>
              <a:rPr lang="es-AR" sz="2800" b="0" i="1" u="none" strike="noStrike" cap="none">
                <a:solidFill>
                  <a:schemeClr val="dk1"/>
                </a:solidFill>
                <a:latin typeface="Arial"/>
                <a:ea typeface="Arial"/>
                <a:cs typeface="Arial"/>
                <a:sym typeface="Arial"/>
              </a:rPr>
              <a:t>(Atributos </a:t>
            </a:r>
            <a:r>
              <a:rPr lang="es-AR" sz="2800" b="0" i="1" u="none" strike="noStrike" cap="none">
                <a:solidFill>
                  <a:schemeClr val="dk1"/>
                </a:solidFill>
                <a:latin typeface="Consolas"/>
                <a:ea typeface="Consolas"/>
                <a:cs typeface="Consolas"/>
                <a:sym typeface="Consolas"/>
              </a:rPr>
              <a:t>final</a:t>
            </a:r>
            <a:r>
              <a:rPr lang="es-AR" sz="2800" b="0" i="1" u="none" strike="noStrike" cap="none">
                <a:solidFill>
                  <a:schemeClr val="dk1"/>
                </a:solidFill>
                <a:latin typeface="Arial"/>
                <a:ea typeface="Arial"/>
                <a:cs typeface="Arial"/>
                <a:sym typeface="Arial"/>
              </a:rPr>
              <a:t>)</a:t>
            </a:r>
            <a:endParaRPr sz="2800" b="0" i="1" u="none" strike="noStrike" cap="none">
              <a:solidFill>
                <a:schemeClr val="dk1"/>
              </a:solidFill>
              <a:latin typeface="Arial"/>
              <a:ea typeface="Arial"/>
              <a:cs typeface="Arial"/>
              <a:sym typeface="Arial"/>
            </a:endParaRPr>
          </a:p>
        </p:txBody>
      </p:sp>
      <p:sp>
        <p:nvSpPr>
          <p:cNvPr id="1307" name="Google Shape;1307;p124"/>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1308" name="Google Shape;1308;p124"/>
          <p:cNvSpPr/>
          <p:nvPr/>
        </p:nvSpPr>
        <p:spPr>
          <a:xfrm>
            <a:off x="5279" y="2120315"/>
            <a:ext cx="7105650"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2000">
                <a:solidFill>
                  <a:schemeClr val="dk1"/>
                </a:solidFill>
                <a:latin typeface="Arial"/>
                <a:ea typeface="Arial"/>
                <a:cs typeface="Arial"/>
                <a:sym typeface="Arial"/>
              </a:rPr>
              <a:t>¿Y si el atributo </a:t>
            </a:r>
            <a:r>
              <a:rPr lang="es-AR" sz="2000">
                <a:solidFill>
                  <a:schemeClr val="dk1"/>
                </a:solidFill>
                <a:latin typeface="Consolas"/>
                <a:ea typeface="Consolas"/>
                <a:cs typeface="Consolas"/>
                <a:sym typeface="Consolas"/>
              </a:rPr>
              <a:t>final</a:t>
            </a:r>
            <a:r>
              <a:rPr lang="es-AR" sz="2000">
                <a:solidFill>
                  <a:schemeClr val="dk1"/>
                </a:solidFill>
                <a:latin typeface="Arial"/>
                <a:ea typeface="Arial"/>
                <a:cs typeface="Arial"/>
                <a:sym typeface="Arial"/>
              </a:rPr>
              <a:t> es un objeto en lugar de un primitivo?</a:t>
            </a:r>
            <a:endParaRPr/>
          </a:p>
        </p:txBody>
      </p:sp>
      <p:sp>
        <p:nvSpPr>
          <p:cNvPr id="1309" name="Google Shape;1309;p124"/>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102</a:t>
            </a:fld>
            <a:endParaRPr sz="1200">
              <a:solidFill>
                <a:schemeClr val="lt1"/>
              </a:solidFill>
              <a:latin typeface="Arial"/>
              <a:ea typeface="Arial"/>
              <a:cs typeface="Arial"/>
              <a:sym typeface="Arial"/>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1313"/>
        <p:cNvGrpSpPr/>
        <p:nvPr/>
      </p:nvGrpSpPr>
      <p:grpSpPr>
        <a:xfrm>
          <a:off x="0" y="0"/>
          <a:ext cx="0" cy="0"/>
          <a:chOff x="0" y="0"/>
          <a:chExt cx="0" cy="0"/>
        </a:xfrm>
      </p:grpSpPr>
      <p:sp>
        <p:nvSpPr>
          <p:cNvPr id="1314" name="Google Shape;1314;p125"/>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Constantes</a:t>
            </a:r>
            <a:r>
              <a:rPr lang="es-AR" sz="4000" b="0" i="0" u="none" strike="noStrike" cap="none">
                <a:solidFill>
                  <a:schemeClr val="dk1"/>
                </a:solidFill>
                <a:latin typeface="Arial"/>
                <a:ea typeface="Arial"/>
                <a:cs typeface="Arial"/>
                <a:sym typeface="Arial"/>
              </a:rPr>
              <a:t/>
            </a:r>
            <a:br>
              <a:rPr lang="es-AR" sz="4000" b="0" i="0" u="none" strike="noStrike" cap="none">
                <a:solidFill>
                  <a:schemeClr val="dk1"/>
                </a:solidFill>
                <a:latin typeface="Arial"/>
                <a:ea typeface="Arial"/>
                <a:cs typeface="Arial"/>
                <a:sym typeface="Arial"/>
              </a:rPr>
            </a:br>
            <a:r>
              <a:rPr lang="es-AR" sz="2800" b="0" i="1" u="none" strike="noStrike" cap="none">
                <a:solidFill>
                  <a:schemeClr val="dk1"/>
                </a:solidFill>
                <a:latin typeface="Arial"/>
                <a:ea typeface="Arial"/>
                <a:cs typeface="Arial"/>
                <a:sym typeface="Arial"/>
              </a:rPr>
              <a:t>(Atributos </a:t>
            </a:r>
            <a:r>
              <a:rPr lang="es-AR" sz="2800" b="0" i="1" u="none" strike="noStrike" cap="none">
                <a:solidFill>
                  <a:schemeClr val="dk1"/>
                </a:solidFill>
                <a:latin typeface="Consolas"/>
                <a:ea typeface="Consolas"/>
                <a:cs typeface="Consolas"/>
                <a:sym typeface="Consolas"/>
              </a:rPr>
              <a:t>final</a:t>
            </a:r>
            <a:r>
              <a:rPr lang="es-AR" sz="2800" b="0" i="1" u="none" strike="noStrike" cap="none">
                <a:solidFill>
                  <a:schemeClr val="dk1"/>
                </a:solidFill>
                <a:latin typeface="Arial"/>
                <a:ea typeface="Arial"/>
                <a:cs typeface="Arial"/>
                <a:sym typeface="Arial"/>
              </a:rPr>
              <a:t>)</a:t>
            </a:r>
            <a:endParaRPr sz="2800" b="0" i="1" u="none" strike="noStrike" cap="none">
              <a:solidFill>
                <a:schemeClr val="dk1"/>
              </a:solidFill>
              <a:latin typeface="Arial"/>
              <a:ea typeface="Arial"/>
              <a:cs typeface="Arial"/>
              <a:sym typeface="Arial"/>
            </a:endParaRPr>
          </a:p>
        </p:txBody>
      </p:sp>
      <p:sp>
        <p:nvSpPr>
          <p:cNvPr id="1315" name="Google Shape;1315;p125"/>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1316" name="Google Shape;1316;p125"/>
          <p:cNvSpPr/>
          <p:nvPr/>
        </p:nvSpPr>
        <p:spPr>
          <a:xfrm>
            <a:off x="-57150" y="2716689"/>
            <a:ext cx="8210810" cy="39703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400">
                <a:solidFill>
                  <a:srgbClr val="000088"/>
                </a:solidFill>
                <a:latin typeface="Consolas"/>
                <a:ea typeface="Consolas"/>
                <a:cs typeface="Consolas"/>
                <a:sym typeface="Consolas"/>
              </a:rPr>
              <a:t>public</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class</a:t>
            </a:r>
            <a:r>
              <a:rPr lang="es-AR" sz="1400">
                <a:solidFill>
                  <a:srgbClr val="000000"/>
                </a:solidFill>
                <a:latin typeface="Consolas"/>
                <a:ea typeface="Consolas"/>
                <a:cs typeface="Consolas"/>
                <a:sym typeface="Consolas"/>
              </a:rPr>
              <a:t> </a:t>
            </a:r>
            <a:r>
              <a:rPr lang="es-AR" sz="1400">
                <a:solidFill>
                  <a:srgbClr val="660066"/>
                </a:solidFill>
                <a:latin typeface="Consolas"/>
                <a:ea typeface="Consolas"/>
                <a:cs typeface="Consolas"/>
                <a:sym typeface="Consolas"/>
              </a:rPr>
              <a:t>Producto</a:t>
            </a:r>
            <a:r>
              <a:rPr lang="es-AR" sz="1400">
                <a:solidFill>
                  <a:srgbClr val="000000"/>
                </a:solidFill>
                <a:latin typeface="Consolas"/>
                <a:ea typeface="Consolas"/>
                <a:cs typeface="Consolas"/>
                <a:sym typeface="Consolas"/>
              </a:rPr>
              <a:t> {</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private</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static</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int</a:t>
            </a:r>
            <a:r>
              <a:rPr lang="es-AR" sz="1400">
                <a:solidFill>
                  <a:srgbClr val="000000"/>
                </a:solidFill>
                <a:latin typeface="Consolas"/>
                <a:ea typeface="Consolas"/>
                <a:cs typeface="Consolas"/>
                <a:sym typeface="Consolas"/>
              </a:rPr>
              <a:t> siguienteCodigo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a:t>
            </a:r>
            <a:r>
              <a:rPr lang="es-AR" sz="1400">
                <a:solidFill>
                  <a:srgbClr val="006666"/>
                </a:solidFill>
                <a:latin typeface="Consolas"/>
                <a:ea typeface="Consolas"/>
                <a:cs typeface="Consolas"/>
                <a:sym typeface="Consolas"/>
              </a:rPr>
              <a:t>0;</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private</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int</a:t>
            </a:r>
            <a:r>
              <a:rPr lang="es-AR" sz="1400">
                <a:solidFill>
                  <a:srgbClr val="000000"/>
                </a:solidFill>
                <a:latin typeface="Consolas"/>
                <a:ea typeface="Consolas"/>
                <a:cs typeface="Consolas"/>
                <a:sym typeface="Consolas"/>
              </a:rPr>
              <a:t> codigo;</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private</a:t>
            </a:r>
            <a:r>
              <a:rPr lang="es-AR" sz="1400">
                <a:solidFill>
                  <a:srgbClr val="000000"/>
                </a:solidFill>
                <a:latin typeface="Consolas"/>
                <a:ea typeface="Consolas"/>
                <a:cs typeface="Consolas"/>
                <a:sym typeface="Consolas"/>
              </a:rPr>
              <a:t> </a:t>
            </a:r>
            <a:r>
              <a:rPr lang="es-AR" sz="1400">
                <a:solidFill>
                  <a:srgbClr val="660066"/>
                </a:solidFill>
                <a:latin typeface="Consolas"/>
                <a:ea typeface="Consolas"/>
                <a:cs typeface="Consolas"/>
                <a:sym typeface="Consolas"/>
              </a:rPr>
              <a:t>String</a:t>
            </a:r>
            <a:r>
              <a:rPr lang="es-AR" sz="1400">
                <a:solidFill>
                  <a:srgbClr val="000000"/>
                </a:solidFill>
                <a:latin typeface="Consolas"/>
                <a:ea typeface="Consolas"/>
                <a:cs typeface="Consolas"/>
                <a:sym typeface="Consolas"/>
              </a:rPr>
              <a:t> nombre;</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private</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double</a:t>
            </a:r>
            <a:r>
              <a:rPr lang="es-AR" sz="1400">
                <a:solidFill>
                  <a:srgbClr val="000000"/>
                </a:solidFill>
                <a:latin typeface="Consolas"/>
                <a:ea typeface="Consolas"/>
                <a:cs typeface="Consolas"/>
                <a:sym typeface="Consolas"/>
              </a:rPr>
              <a:t> precio;</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private</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final</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int</a:t>
            </a:r>
            <a:r>
              <a:rPr lang="es-AR" sz="1400">
                <a:solidFill>
                  <a:srgbClr val="000000"/>
                </a:solidFill>
                <a:latin typeface="Consolas"/>
                <a:ea typeface="Consolas"/>
                <a:cs typeface="Consolas"/>
                <a:sym typeface="Consolas"/>
              </a:rPr>
              <a:t> iva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a:t>
            </a:r>
            <a:r>
              <a:rPr lang="es-AR" sz="1400">
                <a:solidFill>
                  <a:srgbClr val="006666"/>
                </a:solidFill>
                <a:latin typeface="Consolas"/>
                <a:ea typeface="Consolas"/>
                <a:cs typeface="Consolas"/>
                <a:sym typeface="Consolas"/>
              </a:rPr>
              <a:t>21;</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public final</a:t>
            </a:r>
            <a:r>
              <a:rPr lang="es-AR" sz="1400">
                <a:solidFill>
                  <a:srgbClr val="000000"/>
                </a:solidFill>
                <a:latin typeface="Consolas"/>
                <a:ea typeface="Consolas"/>
                <a:cs typeface="Consolas"/>
                <a:sym typeface="Consolas"/>
              </a:rPr>
              <a:t> </a:t>
            </a:r>
            <a:r>
              <a:rPr lang="es-AR" sz="1400">
                <a:solidFill>
                  <a:srgbClr val="660066"/>
                </a:solidFill>
                <a:latin typeface="Consolas"/>
                <a:ea typeface="Consolas"/>
                <a:cs typeface="Consolas"/>
                <a:sym typeface="Consolas"/>
              </a:rPr>
              <a:t>Empresa</a:t>
            </a:r>
            <a:r>
              <a:rPr lang="es-AR" sz="1400">
                <a:solidFill>
                  <a:srgbClr val="000000"/>
                </a:solidFill>
                <a:latin typeface="Consolas"/>
                <a:ea typeface="Consolas"/>
                <a:cs typeface="Consolas"/>
                <a:sym typeface="Consolas"/>
              </a:rPr>
              <a:t> productor;</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chemeClr val="dk1"/>
                </a:solidFill>
                <a:latin typeface="Calibri"/>
                <a:ea typeface="Calibri"/>
                <a:cs typeface="Calibri"/>
                <a:sym typeface="Calibri"/>
              </a:rPr>
              <a:t/>
            </a:r>
            <a:br>
              <a:rPr lang="es-AR" sz="1400">
                <a:solidFill>
                  <a:schemeClr val="dk1"/>
                </a:solidFill>
                <a:latin typeface="Calibri"/>
                <a:ea typeface="Calibri"/>
                <a:cs typeface="Calibri"/>
                <a:sym typeface="Calibri"/>
              </a:rPr>
            </a:br>
            <a:r>
              <a:rPr lang="es-AR" sz="1400">
                <a:solidFill>
                  <a:schemeClr val="dk1"/>
                </a:solidFill>
                <a:latin typeface="Calibri"/>
                <a:ea typeface="Calibri"/>
                <a:cs typeface="Calibri"/>
                <a:sym typeface="Calibri"/>
              </a:rPr>
              <a:t>     </a:t>
            </a:r>
            <a:r>
              <a:rPr lang="es-AR" sz="1400">
                <a:solidFill>
                  <a:srgbClr val="000088"/>
                </a:solidFill>
                <a:latin typeface="Consolas"/>
                <a:ea typeface="Consolas"/>
                <a:cs typeface="Consolas"/>
                <a:sym typeface="Consolas"/>
              </a:rPr>
              <a:t>public</a:t>
            </a:r>
            <a:r>
              <a:rPr lang="es-AR" sz="1400">
                <a:solidFill>
                  <a:srgbClr val="000000"/>
                </a:solidFill>
                <a:latin typeface="Consolas"/>
                <a:ea typeface="Consolas"/>
                <a:cs typeface="Consolas"/>
                <a:sym typeface="Consolas"/>
              </a:rPr>
              <a:t> </a:t>
            </a:r>
            <a:r>
              <a:rPr lang="es-AR" sz="1400">
                <a:solidFill>
                  <a:srgbClr val="660066"/>
                </a:solidFill>
                <a:latin typeface="Consolas"/>
                <a:ea typeface="Consolas"/>
                <a:cs typeface="Consolas"/>
                <a:sym typeface="Consolas"/>
              </a:rPr>
              <a:t>Producto</a:t>
            </a:r>
            <a:r>
              <a:rPr lang="es-AR" sz="1400">
                <a:solidFill>
                  <a:srgbClr val="666600"/>
                </a:solidFill>
                <a:latin typeface="Consolas"/>
                <a:ea typeface="Consolas"/>
                <a:cs typeface="Consolas"/>
                <a:sym typeface="Consolas"/>
              </a:rPr>
              <a:t>(</a:t>
            </a:r>
            <a:r>
              <a:rPr lang="es-AR" sz="1400">
                <a:solidFill>
                  <a:srgbClr val="660066"/>
                </a:solidFill>
                <a:latin typeface="Consolas"/>
                <a:ea typeface="Consolas"/>
                <a:cs typeface="Consolas"/>
                <a:sym typeface="Consolas"/>
              </a:rPr>
              <a:t>String</a:t>
            </a:r>
            <a:r>
              <a:rPr lang="es-AR" sz="1400">
                <a:solidFill>
                  <a:srgbClr val="000000"/>
                </a:solidFill>
                <a:latin typeface="Consolas"/>
                <a:ea typeface="Consolas"/>
                <a:cs typeface="Consolas"/>
                <a:sym typeface="Consolas"/>
              </a:rPr>
              <a:t> nombre</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double</a:t>
            </a:r>
            <a:r>
              <a:rPr lang="es-AR" sz="1400">
                <a:solidFill>
                  <a:srgbClr val="000000"/>
                </a:solidFill>
                <a:latin typeface="Consolas"/>
                <a:ea typeface="Consolas"/>
                <a:cs typeface="Consolas"/>
                <a:sym typeface="Consolas"/>
              </a:rPr>
              <a:t> precio</a:t>
            </a:r>
            <a:r>
              <a:rPr lang="es-AR" sz="1400">
                <a:solidFill>
                  <a:srgbClr val="666600"/>
                </a:solidFill>
                <a:latin typeface="Consolas"/>
                <a:ea typeface="Consolas"/>
                <a:cs typeface="Consolas"/>
                <a:sym typeface="Consolas"/>
              </a:rPr>
              <a:t>, </a:t>
            </a:r>
            <a:r>
              <a:rPr lang="es-AR" sz="1400">
                <a:solidFill>
                  <a:srgbClr val="660066"/>
                </a:solidFill>
                <a:latin typeface="Consolas"/>
                <a:ea typeface="Consolas"/>
                <a:cs typeface="Consolas"/>
                <a:sym typeface="Consolas"/>
              </a:rPr>
              <a:t>Empresa</a:t>
            </a:r>
            <a:r>
              <a:rPr lang="es-AR" sz="1400">
                <a:solidFill>
                  <a:srgbClr val="000000"/>
                </a:solidFill>
                <a:latin typeface="Consolas"/>
                <a:ea typeface="Consolas"/>
                <a:cs typeface="Consolas"/>
                <a:sym typeface="Consolas"/>
              </a:rPr>
              <a:t> productor</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this</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nombre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nombre;</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this</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precio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precio;</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this</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productor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productor;</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00"/>
                </a:solidFill>
                <a:latin typeface="Consolas"/>
                <a:ea typeface="Consolas"/>
                <a:cs typeface="Consolas"/>
                <a:sym typeface="Consolas"/>
              </a:rPr>
              <a:t>    siguienteCodigo</a:t>
            </a:r>
            <a:r>
              <a:rPr lang="es-AR" sz="1400">
                <a:solidFill>
                  <a:srgbClr val="666600"/>
                </a:solidFill>
                <a:latin typeface="Consolas"/>
                <a:ea typeface="Consolas"/>
                <a:cs typeface="Consolas"/>
                <a:sym typeface="Consolas"/>
              </a:rPr>
              <a:t>++;</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this</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codigo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siguienteCodigo;</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00"/>
                </a:solidFill>
                <a:latin typeface="Consolas"/>
                <a:ea typeface="Consolas"/>
                <a:cs typeface="Consolas"/>
                <a:sym typeface="Consolas"/>
              </a:rPr>
              <a:t>  }</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C00000"/>
                </a:solidFill>
                <a:latin typeface="Consolas"/>
                <a:ea typeface="Consolas"/>
                <a:cs typeface="Consolas"/>
                <a:sym typeface="Consolas"/>
              </a:rPr>
              <a:t> //getters, setters, toString</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00"/>
                </a:solidFill>
                <a:latin typeface="Consolas"/>
                <a:ea typeface="Consolas"/>
                <a:cs typeface="Consolas"/>
                <a:sym typeface="Consolas"/>
              </a:rPr>
              <a:t>}</a:t>
            </a:r>
            <a:endParaRPr sz="1400">
              <a:solidFill>
                <a:schemeClr val="dk1"/>
              </a:solidFill>
              <a:latin typeface="Calibri"/>
              <a:ea typeface="Calibri"/>
              <a:cs typeface="Calibri"/>
              <a:sym typeface="Calibri"/>
            </a:endParaRPr>
          </a:p>
        </p:txBody>
      </p:sp>
      <p:sp>
        <p:nvSpPr>
          <p:cNvPr id="1317" name="Google Shape;1317;p125"/>
          <p:cNvSpPr/>
          <p:nvPr/>
        </p:nvSpPr>
        <p:spPr>
          <a:xfrm>
            <a:off x="4432765" y="4775564"/>
            <a:ext cx="5270499" cy="189282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300">
                <a:solidFill>
                  <a:srgbClr val="000088"/>
                </a:solidFill>
                <a:latin typeface="Consolas"/>
                <a:ea typeface="Consolas"/>
                <a:cs typeface="Consolas"/>
                <a:sym typeface="Consolas"/>
              </a:rPr>
              <a:t>public</a:t>
            </a:r>
            <a:r>
              <a:rPr lang="es-AR" sz="1300">
                <a:solidFill>
                  <a:srgbClr val="000000"/>
                </a:solidFill>
                <a:latin typeface="Consolas"/>
                <a:ea typeface="Consolas"/>
                <a:cs typeface="Consolas"/>
                <a:sym typeface="Consolas"/>
              </a:rPr>
              <a:t> </a:t>
            </a:r>
            <a:r>
              <a:rPr lang="es-AR" sz="1300">
                <a:solidFill>
                  <a:srgbClr val="000088"/>
                </a:solidFill>
                <a:latin typeface="Consolas"/>
                <a:ea typeface="Consolas"/>
                <a:cs typeface="Consolas"/>
                <a:sym typeface="Consolas"/>
              </a:rPr>
              <a:t>class</a:t>
            </a:r>
            <a:r>
              <a:rPr lang="es-AR" sz="1300">
                <a:solidFill>
                  <a:srgbClr val="000000"/>
                </a:solidFill>
                <a:latin typeface="Consolas"/>
                <a:ea typeface="Consolas"/>
                <a:cs typeface="Consolas"/>
                <a:sym typeface="Consolas"/>
              </a:rPr>
              <a:t> </a:t>
            </a:r>
            <a:r>
              <a:rPr lang="es-AR" sz="1300">
                <a:solidFill>
                  <a:srgbClr val="660066"/>
                </a:solidFill>
                <a:latin typeface="Consolas"/>
                <a:ea typeface="Consolas"/>
                <a:cs typeface="Consolas"/>
                <a:sym typeface="Consolas"/>
              </a:rPr>
              <a:t>Empresa</a:t>
            </a:r>
            <a:r>
              <a:rPr lang="es-AR" sz="1300">
                <a:solidFill>
                  <a:srgbClr val="000000"/>
                </a:solidFill>
                <a:latin typeface="Consolas"/>
                <a:ea typeface="Consolas"/>
                <a:cs typeface="Consolas"/>
                <a:sym typeface="Consolas"/>
              </a:rPr>
              <a:t> {</a:t>
            </a:r>
            <a:endParaRPr sz="1300">
              <a:solidFill>
                <a:schemeClr val="dk1"/>
              </a:solidFill>
              <a:latin typeface="Calibri"/>
              <a:ea typeface="Calibri"/>
              <a:cs typeface="Calibri"/>
              <a:sym typeface="Calibri"/>
            </a:endParaRPr>
          </a:p>
          <a:p>
            <a:pPr marL="0" marR="0" lvl="0" indent="0" algn="l" rtl="0">
              <a:spcBef>
                <a:spcPts val="0"/>
              </a:spcBef>
              <a:spcAft>
                <a:spcPts val="0"/>
              </a:spcAft>
              <a:buNone/>
            </a:pPr>
            <a:r>
              <a:rPr lang="es-AR" sz="1300">
                <a:solidFill>
                  <a:srgbClr val="660066"/>
                </a:solidFill>
                <a:latin typeface="Consolas"/>
                <a:ea typeface="Consolas"/>
                <a:cs typeface="Consolas"/>
                <a:sym typeface="Consolas"/>
              </a:rPr>
              <a:t>  String</a:t>
            </a:r>
            <a:r>
              <a:rPr lang="es-AR" sz="1300">
                <a:solidFill>
                  <a:srgbClr val="000000"/>
                </a:solidFill>
                <a:latin typeface="Consolas"/>
                <a:ea typeface="Consolas"/>
                <a:cs typeface="Consolas"/>
                <a:sym typeface="Consolas"/>
              </a:rPr>
              <a:t> nombre;</a:t>
            </a:r>
            <a:endParaRPr sz="1300">
              <a:solidFill>
                <a:schemeClr val="dk1"/>
              </a:solidFill>
              <a:latin typeface="Calibri"/>
              <a:ea typeface="Calibri"/>
              <a:cs typeface="Calibri"/>
              <a:sym typeface="Calibri"/>
            </a:endParaRPr>
          </a:p>
          <a:p>
            <a:pPr marL="0" marR="0" lvl="0" indent="0" algn="l" rtl="0">
              <a:spcBef>
                <a:spcPts val="0"/>
              </a:spcBef>
              <a:spcAft>
                <a:spcPts val="0"/>
              </a:spcAft>
              <a:buNone/>
            </a:pPr>
            <a:r>
              <a:rPr lang="es-AR" sz="1300">
                <a:solidFill>
                  <a:srgbClr val="660066"/>
                </a:solidFill>
                <a:latin typeface="Consolas"/>
                <a:ea typeface="Consolas"/>
                <a:cs typeface="Consolas"/>
                <a:sym typeface="Consolas"/>
              </a:rPr>
              <a:t>  String</a:t>
            </a:r>
            <a:r>
              <a:rPr lang="es-AR" sz="1300">
                <a:solidFill>
                  <a:srgbClr val="000000"/>
                </a:solidFill>
                <a:latin typeface="Consolas"/>
                <a:ea typeface="Consolas"/>
                <a:cs typeface="Consolas"/>
                <a:sym typeface="Consolas"/>
              </a:rPr>
              <a:t> direccion;</a:t>
            </a:r>
            <a:endParaRPr sz="1300">
              <a:solidFill>
                <a:schemeClr val="dk1"/>
              </a:solidFill>
              <a:latin typeface="Calibri"/>
              <a:ea typeface="Calibri"/>
              <a:cs typeface="Calibri"/>
              <a:sym typeface="Calibri"/>
            </a:endParaRPr>
          </a:p>
          <a:p>
            <a:pPr marL="0" marR="0" lvl="0" indent="0" algn="l" rtl="0">
              <a:spcBef>
                <a:spcPts val="0"/>
              </a:spcBef>
              <a:spcAft>
                <a:spcPts val="0"/>
              </a:spcAft>
              <a:buNone/>
            </a:pPr>
            <a:r>
              <a:rPr lang="es-AR" sz="1300">
                <a:solidFill>
                  <a:srgbClr val="000088"/>
                </a:solidFill>
                <a:latin typeface="Consolas"/>
                <a:ea typeface="Consolas"/>
                <a:cs typeface="Consolas"/>
                <a:sym typeface="Consolas"/>
              </a:rPr>
              <a:t>  public</a:t>
            </a:r>
            <a:r>
              <a:rPr lang="es-AR" sz="1300">
                <a:solidFill>
                  <a:srgbClr val="000000"/>
                </a:solidFill>
                <a:latin typeface="Consolas"/>
                <a:ea typeface="Consolas"/>
                <a:cs typeface="Consolas"/>
                <a:sym typeface="Consolas"/>
              </a:rPr>
              <a:t> </a:t>
            </a:r>
            <a:r>
              <a:rPr lang="es-AR" sz="1300">
                <a:solidFill>
                  <a:srgbClr val="660066"/>
                </a:solidFill>
                <a:latin typeface="Consolas"/>
                <a:ea typeface="Consolas"/>
                <a:cs typeface="Consolas"/>
                <a:sym typeface="Consolas"/>
              </a:rPr>
              <a:t>Empresa</a:t>
            </a:r>
            <a:r>
              <a:rPr lang="es-AR" sz="1300">
                <a:solidFill>
                  <a:srgbClr val="666600"/>
                </a:solidFill>
                <a:latin typeface="Consolas"/>
                <a:ea typeface="Consolas"/>
                <a:cs typeface="Consolas"/>
                <a:sym typeface="Consolas"/>
              </a:rPr>
              <a:t>(</a:t>
            </a:r>
            <a:r>
              <a:rPr lang="es-AR" sz="1300">
                <a:solidFill>
                  <a:srgbClr val="660066"/>
                </a:solidFill>
                <a:latin typeface="Consolas"/>
                <a:ea typeface="Consolas"/>
                <a:cs typeface="Consolas"/>
                <a:sym typeface="Consolas"/>
              </a:rPr>
              <a:t>String</a:t>
            </a:r>
            <a:r>
              <a:rPr lang="es-AR" sz="1300">
                <a:solidFill>
                  <a:srgbClr val="000000"/>
                </a:solidFill>
                <a:latin typeface="Consolas"/>
                <a:ea typeface="Consolas"/>
                <a:cs typeface="Consolas"/>
                <a:sym typeface="Consolas"/>
              </a:rPr>
              <a:t> nombre</a:t>
            </a:r>
            <a:r>
              <a:rPr lang="es-AR" sz="1300">
                <a:solidFill>
                  <a:srgbClr val="666600"/>
                </a:solidFill>
                <a:latin typeface="Consolas"/>
                <a:ea typeface="Consolas"/>
                <a:cs typeface="Consolas"/>
                <a:sym typeface="Consolas"/>
              </a:rPr>
              <a:t>,</a:t>
            </a:r>
            <a:r>
              <a:rPr lang="es-AR" sz="1300">
                <a:solidFill>
                  <a:srgbClr val="000000"/>
                </a:solidFill>
                <a:latin typeface="Consolas"/>
                <a:ea typeface="Consolas"/>
                <a:cs typeface="Consolas"/>
                <a:sym typeface="Consolas"/>
              </a:rPr>
              <a:t> </a:t>
            </a:r>
            <a:r>
              <a:rPr lang="es-AR" sz="1300">
                <a:solidFill>
                  <a:srgbClr val="660066"/>
                </a:solidFill>
                <a:latin typeface="Consolas"/>
                <a:ea typeface="Consolas"/>
                <a:cs typeface="Consolas"/>
                <a:sym typeface="Consolas"/>
              </a:rPr>
              <a:t>String</a:t>
            </a:r>
            <a:r>
              <a:rPr lang="es-AR" sz="1300">
                <a:solidFill>
                  <a:srgbClr val="000000"/>
                </a:solidFill>
                <a:latin typeface="Consolas"/>
                <a:ea typeface="Consolas"/>
                <a:cs typeface="Consolas"/>
                <a:sym typeface="Consolas"/>
              </a:rPr>
              <a:t> direccion</a:t>
            </a:r>
            <a:r>
              <a:rPr lang="es-AR" sz="1300">
                <a:solidFill>
                  <a:srgbClr val="666600"/>
                </a:solidFill>
                <a:latin typeface="Consolas"/>
                <a:ea typeface="Consolas"/>
                <a:cs typeface="Consolas"/>
                <a:sym typeface="Consolas"/>
              </a:rPr>
              <a:t>)</a:t>
            </a:r>
            <a:r>
              <a:rPr lang="es-AR" sz="1300">
                <a:solidFill>
                  <a:srgbClr val="000000"/>
                </a:solidFill>
                <a:latin typeface="Consolas"/>
                <a:ea typeface="Consolas"/>
                <a:cs typeface="Consolas"/>
                <a:sym typeface="Consolas"/>
              </a:rPr>
              <a:t> {</a:t>
            </a:r>
            <a:endParaRPr sz="1300">
              <a:solidFill>
                <a:schemeClr val="dk1"/>
              </a:solidFill>
              <a:latin typeface="Calibri"/>
              <a:ea typeface="Calibri"/>
              <a:cs typeface="Calibri"/>
              <a:sym typeface="Calibri"/>
            </a:endParaRPr>
          </a:p>
          <a:p>
            <a:pPr marL="0" marR="0" lvl="0" indent="0" algn="l" rtl="0">
              <a:spcBef>
                <a:spcPts val="0"/>
              </a:spcBef>
              <a:spcAft>
                <a:spcPts val="0"/>
              </a:spcAft>
              <a:buNone/>
            </a:pPr>
            <a:r>
              <a:rPr lang="es-AR" sz="1300">
                <a:solidFill>
                  <a:srgbClr val="000088"/>
                </a:solidFill>
                <a:latin typeface="Consolas"/>
                <a:ea typeface="Consolas"/>
                <a:cs typeface="Consolas"/>
                <a:sym typeface="Consolas"/>
              </a:rPr>
              <a:t>    this</a:t>
            </a:r>
            <a:r>
              <a:rPr lang="es-AR" sz="1300">
                <a:solidFill>
                  <a:srgbClr val="666600"/>
                </a:solidFill>
                <a:latin typeface="Consolas"/>
                <a:ea typeface="Consolas"/>
                <a:cs typeface="Consolas"/>
                <a:sym typeface="Consolas"/>
              </a:rPr>
              <a:t>.</a:t>
            </a:r>
            <a:r>
              <a:rPr lang="es-AR" sz="1300">
                <a:solidFill>
                  <a:srgbClr val="000000"/>
                </a:solidFill>
                <a:latin typeface="Consolas"/>
                <a:ea typeface="Consolas"/>
                <a:cs typeface="Consolas"/>
                <a:sym typeface="Consolas"/>
              </a:rPr>
              <a:t>nombre </a:t>
            </a:r>
            <a:r>
              <a:rPr lang="es-AR" sz="1300">
                <a:solidFill>
                  <a:srgbClr val="666600"/>
                </a:solidFill>
                <a:latin typeface="Consolas"/>
                <a:ea typeface="Consolas"/>
                <a:cs typeface="Consolas"/>
                <a:sym typeface="Consolas"/>
              </a:rPr>
              <a:t>=</a:t>
            </a:r>
            <a:r>
              <a:rPr lang="es-AR" sz="1300">
                <a:solidFill>
                  <a:srgbClr val="000000"/>
                </a:solidFill>
                <a:latin typeface="Consolas"/>
                <a:ea typeface="Consolas"/>
                <a:cs typeface="Consolas"/>
                <a:sym typeface="Consolas"/>
              </a:rPr>
              <a:t> nombre;</a:t>
            </a:r>
            <a:endParaRPr sz="1300">
              <a:solidFill>
                <a:schemeClr val="dk1"/>
              </a:solidFill>
              <a:latin typeface="Calibri"/>
              <a:ea typeface="Calibri"/>
              <a:cs typeface="Calibri"/>
              <a:sym typeface="Calibri"/>
            </a:endParaRPr>
          </a:p>
          <a:p>
            <a:pPr marL="0" marR="0" lvl="0" indent="0" algn="l" rtl="0">
              <a:spcBef>
                <a:spcPts val="0"/>
              </a:spcBef>
              <a:spcAft>
                <a:spcPts val="0"/>
              </a:spcAft>
              <a:buNone/>
            </a:pPr>
            <a:r>
              <a:rPr lang="es-AR" sz="1300">
                <a:solidFill>
                  <a:srgbClr val="000088"/>
                </a:solidFill>
                <a:latin typeface="Consolas"/>
                <a:ea typeface="Consolas"/>
                <a:cs typeface="Consolas"/>
                <a:sym typeface="Consolas"/>
              </a:rPr>
              <a:t>    this</a:t>
            </a:r>
            <a:r>
              <a:rPr lang="es-AR" sz="1300">
                <a:solidFill>
                  <a:srgbClr val="666600"/>
                </a:solidFill>
                <a:latin typeface="Consolas"/>
                <a:ea typeface="Consolas"/>
                <a:cs typeface="Consolas"/>
                <a:sym typeface="Consolas"/>
              </a:rPr>
              <a:t>.</a:t>
            </a:r>
            <a:r>
              <a:rPr lang="es-AR" sz="1300">
                <a:solidFill>
                  <a:srgbClr val="000000"/>
                </a:solidFill>
                <a:latin typeface="Consolas"/>
                <a:ea typeface="Consolas"/>
                <a:cs typeface="Consolas"/>
                <a:sym typeface="Consolas"/>
              </a:rPr>
              <a:t>direccion </a:t>
            </a:r>
            <a:r>
              <a:rPr lang="es-AR" sz="1300">
                <a:solidFill>
                  <a:srgbClr val="666600"/>
                </a:solidFill>
                <a:latin typeface="Consolas"/>
                <a:ea typeface="Consolas"/>
                <a:cs typeface="Consolas"/>
                <a:sym typeface="Consolas"/>
              </a:rPr>
              <a:t>=</a:t>
            </a:r>
            <a:r>
              <a:rPr lang="es-AR" sz="1300">
                <a:solidFill>
                  <a:srgbClr val="000000"/>
                </a:solidFill>
                <a:latin typeface="Consolas"/>
                <a:ea typeface="Consolas"/>
                <a:cs typeface="Consolas"/>
                <a:sym typeface="Consolas"/>
              </a:rPr>
              <a:t> direccion;</a:t>
            </a:r>
            <a:endParaRPr sz="1300">
              <a:solidFill>
                <a:schemeClr val="dk1"/>
              </a:solidFill>
              <a:latin typeface="Calibri"/>
              <a:ea typeface="Calibri"/>
              <a:cs typeface="Calibri"/>
              <a:sym typeface="Calibri"/>
            </a:endParaRPr>
          </a:p>
          <a:p>
            <a:pPr marL="0" marR="0" lvl="0" indent="0" algn="l" rtl="0">
              <a:spcBef>
                <a:spcPts val="0"/>
              </a:spcBef>
              <a:spcAft>
                <a:spcPts val="0"/>
              </a:spcAft>
              <a:buNone/>
            </a:pPr>
            <a:r>
              <a:rPr lang="es-AR" sz="1300">
                <a:solidFill>
                  <a:srgbClr val="000000"/>
                </a:solidFill>
                <a:latin typeface="Consolas"/>
                <a:ea typeface="Consolas"/>
                <a:cs typeface="Consolas"/>
                <a:sym typeface="Consolas"/>
              </a:rPr>
              <a:t>  }</a:t>
            </a:r>
            <a:endParaRPr sz="1300">
              <a:solidFill>
                <a:schemeClr val="dk1"/>
              </a:solidFill>
              <a:latin typeface="Calibri"/>
              <a:ea typeface="Calibri"/>
              <a:cs typeface="Calibri"/>
              <a:sym typeface="Calibri"/>
            </a:endParaRPr>
          </a:p>
          <a:p>
            <a:pPr marL="0" marR="0" lvl="0" indent="0" algn="l" rtl="0">
              <a:spcBef>
                <a:spcPts val="0"/>
              </a:spcBef>
              <a:spcAft>
                <a:spcPts val="0"/>
              </a:spcAft>
              <a:buNone/>
            </a:pPr>
            <a:r>
              <a:rPr lang="es-AR" sz="1300">
                <a:solidFill>
                  <a:srgbClr val="C00000"/>
                </a:solidFill>
                <a:latin typeface="Consolas"/>
                <a:ea typeface="Consolas"/>
                <a:cs typeface="Consolas"/>
                <a:sym typeface="Consolas"/>
              </a:rPr>
              <a:t>  //getters, setters, toString</a:t>
            </a:r>
            <a:endParaRPr sz="1300">
              <a:solidFill>
                <a:srgbClr val="C00000"/>
              </a:solidFill>
              <a:latin typeface="Calibri"/>
              <a:ea typeface="Calibri"/>
              <a:cs typeface="Calibri"/>
              <a:sym typeface="Calibri"/>
            </a:endParaRPr>
          </a:p>
          <a:p>
            <a:pPr marL="0" marR="0" lvl="0" indent="0" algn="l" rtl="0">
              <a:spcBef>
                <a:spcPts val="0"/>
              </a:spcBef>
              <a:spcAft>
                <a:spcPts val="0"/>
              </a:spcAft>
              <a:buNone/>
            </a:pPr>
            <a:r>
              <a:rPr lang="es-AR" sz="1300">
                <a:solidFill>
                  <a:srgbClr val="000000"/>
                </a:solidFill>
                <a:latin typeface="Consolas"/>
                <a:ea typeface="Consolas"/>
                <a:cs typeface="Consolas"/>
                <a:sym typeface="Consolas"/>
              </a:rPr>
              <a:t>}</a:t>
            </a:r>
            <a:endParaRPr sz="1300">
              <a:solidFill>
                <a:schemeClr val="dk1"/>
              </a:solidFill>
              <a:latin typeface="Calibri"/>
              <a:ea typeface="Calibri"/>
              <a:cs typeface="Calibri"/>
              <a:sym typeface="Calibri"/>
            </a:endParaRPr>
          </a:p>
        </p:txBody>
      </p:sp>
      <p:sp>
        <p:nvSpPr>
          <p:cNvPr id="1318" name="Google Shape;1318;p125"/>
          <p:cNvSpPr/>
          <p:nvPr/>
        </p:nvSpPr>
        <p:spPr>
          <a:xfrm>
            <a:off x="206894" y="4043104"/>
            <a:ext cx="3351210" cy="233621"/>
          </a:xfrm>
          <a:prstGeom prst="roundRect">
            <a:avLst>
              <a:gd name="adj" fmla="val 16667"/>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19" name="Google Shape;1319;p125"/>
          <p:cNvSpPr/>
          <p:nvPr/>
        </p:nvSpPr>
        <p:spPr>
          <a:xfrm>
            <a:off x="302144" y="5102589"/>
            <a:ext cx="2893058" cy="233621"/>
          </a:xfrm>
          <a:prstGeom prst="roundRect">
            <a:avLst>
              <a:gd name="adj" fmla="val 16667"/>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20" name="Google Shape;1320;p125"/>
          <p:cNvSpPr/>
          <p:nvPr/>
        </p:nvSpPr>
        <p:spPr>
          <a:xfrm>
            <a:off x="4678201" y="4452647"/>
            <a:ext cx="1793601" cy="233621"/>
          </a:xfrm>
          <a:prstGeom prst="roundRect">
            <a:avLst>
              <a:gd name="adj" fmla="val 16667"/>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21" name="Google Shape;1321;p125"/>
          <p:cNvSpPr/>
          <p:nvPr/>
        </p:nvSpPr>
        <p:spPr>
          <a:xfrm>
            <a:off x="5278" y="2120315"/>
            <a:ext cx="7659545"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2000">
                <a:solidFill>
                  <a:schemeClr val="dk1"/>
                </a:solidFill>
                <a:latin typeface="Arial"/>
                <a:ea typeface="Arial"/>
                <a:cs typeface="Arial"/>
                <a:sym typeface="Arial"/>
              </a:rPr>
              <a:t>¿Y si el atributo </a:t>
            </a:r>
            <a:r>
              <a:rPr lang="es-AR" sz="2000">
                <a:solidFill>
                  <a:schemeClr val="dk1"/>
                </a:solidFill>
                <a:latin typeface="Consolas"/>
                <a:ea typeface="Consolas"/>
                <a:cs typeface="Consolas"/>
                <a:sym typeface="Consolas"/>
              </a:rPr>
              <a:t>final</a:t>
            </a:r>
            <a:r>
              <a:rPr lang="es-AR" sz="2000">
                <a:solidFill>
                  <a:schemeClr val="dk1"/>
                </a:solidFill>
                <a:latin typeface="Arial"/>
                <a:ea typeface="Arial"/>
                <a:cs typeface="Arial"/>
                <a:sym typeface="Arial"/>
              </a:rPr>
              <a:t> fuese un objeto en lugar de un primitivo?</a:t>
            </a:r>
            <a:endParaRPr/>
          </a:p>
        </p:txBody>
      </p:sp>
      <p:sp>
        <p:nvSpPr>
          <p:cNvPr id="1322" name="Google Shape;1322;p125"/>
          <p:cNvSpPr txBox="1"/>
          <p:nvPr/>
        </p:nvSpPr>
        <p:spPr>
          <a:xfrm>
            <a:off x="4987033" y="2676837"/>
            <a:ext cx="3675990" cy="70788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2000">
                <a:solidFill>
                  <a:schemeClr val="dk1"/>
                </a:solidFill>
                <a:latin typeface="Arial"/>
                <a:ea typeface="Arial"/>
                <a:cs typeface="Arial"/>
                <a:sym typeface="Arial"/>
              </a:rPr>
              <a:t>Nueva constante en </a:t>
            </a:r>
            <a:r>
              <a:rPr lang="es-AR" sz="2000">
                <a:solidFill>
                  <a:schemeClr val="dk1"/>
                </a:solidFill>
                <a:latin typeface="Consolas"/>
                <a:ea typeface="Consolas"/>
                <a:cs typeface="Consolas"/>
                <a:sym typeface="Consolas"/>
              </a:rPr>
              <a:t>Producto</a:t>
            </a:r>
            <a:r>
              <a:rPr lang="es-AR" sz="2000">
                <a:solidFill>
                  <a:schemeClr val="dk1"/>
                </a:solidFill>
                <a:latin typeface="Arial"/>
                <a:ea typeface="Arial"/>
                <a:cs typeface="Arial"/>
                <a:sym typeface="Arial"/>
              </a:rPr>
              <a:t> de tipo </a:t>
            </a:r>
            <a:r>
              <a:rPr lang="es-AR" sz="2000">
                <a:solidFill>
                  <a:schemeClr val="dk1"/>
                </a:solidFill>
                <a:latin typeface="Consolas"/>
                <a:ea typeface="Consolas"/>
                <a:cs typeface="Consolas"/>
                <a:sym typeface="Consolas"/>
              </a:rPr>
              <a:t>Empresa</a:t>
            </a:r>
            <a:endParaRPr sz="2000">
              <a:solidFill>
                <a:schemeClr val="dk1"/>
              </a:solidFill>
              <a:latin typeface="Consolas"/>
              <a:ea typeface="Consolas"/>
              <a:cs typeface="Consolas"/>
              <a:sym typeface="Consolas"/>
            </a:endParaRPr>
          </a:p>
        </p:txBody>
      </p:sp>
      <p:cxnSp>
        <p:nvCxnSpPr>
          <p:cNvPr id="1323" name="Google Shape;1323;p125"/>
          <p:cNvCxnSpPr>
            <a:stCxn id="1322" idx="1"/>
          </p:cNvCxnSpPr>
          <p:nvPr/>
        </p:nvCxnSpPr>
        <p:spPr>
          <a:xfrm flipH="1">
            <a:off x="3513433" y="3030780"/>
            <a:ext cx="1473600" cy="984900"/>
          </a:xfrm>
          <a:prstGeom prst="curvedConnector3">
            <a:avLst>
              <a:gd name="adj1" fmla="val 101712"/>
            </a:avLst>
          </a:prstGeom>
          <a:noFill/>
          <a:ln w="19050" cap="flat" cmpd="sng">
            <a:solidFill>
              <a:srgbClr val="FF0000"/>
            </a:solidFill>
            <a:prstDash val="solid"/>
            <a:miter lim="800000"/>
            <a:headEnd type="none" w="sm" len="sm"/>
            <a:tailEnd type="triangle" w="med" len="med"/>
          </a:ln>
        </p:spPr>
      </p:cxnSp>
      <p:sp>
        <p:nvSpPr>
          <p:cNvPr id="1324" name="Google Shape;1324;p125"/>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103</a:t>
            </a:fld>
            <a:endParaRPr sz="1200">
              <a:solidFill>
                <a:schemeClr val="lt1"/>
              </a:solidFill>
              <a:latin typeface="Arial"/>
              <a:ea typeface="Arial"/>
              <a:cs typeface="Arial"/>
              <a:sym typeface="Arial"/>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1328"/>
        <p:cNvGrpSpPr/>
        <p:nvPr/>
      </p:nvGrpSpPr>
      <p:grpSpPr>
        <a:xfrm>
          <a:off x="0" y="0"/>
          <a:ext cx="0" cy="0"/>
          <a:chOff x="0" y="0"/>
          <a:chExt cx="0" cy="0"/>
        </a:xfrm>
      </p:grpSpPr>
      <p:sp>
        <p:nvSpPr>
          <p:cNvPr id="1329" name="Google Shape;1329;p126"/>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Constantes</a:t>
            </a:r>
            <a:r>
              <a:rPr lang="es-AR" sz="4000" b="0" i="0" u="none" strike="noStrike" cap="none">
                <a:solidFill>
                  <a:schemeClr val="dk1"/>
                </a:solidFill>
                <a:latin typeface="Arial"/>
                <a:ea typeface="Arial"/>
                <a:cs typeface="Arial"/>
                <a:sym typeface="Arial"/>
              </a:rPr>
              <a:t/>
            </a:r>
            <a:br>
              <a:rPr lang="es-AR" sz="4000" b="0" i="0" u="none" strike="noStrike" cap="none">
                <a:solidFill>
                  <a:schemeClr val="dk1"/>
                </a:solidFill>
                <a:latin typeface="Arial"/>
                <a:ea typeface="Arial"/>
                <a:cs typeface="Arial"/>
                <a:sym typeface="Arial"/>
              </a:rPr>
            </a:br>
            <a:r>
              <a:rPr lang="es-AR" sz="2800" b="0" i="1" u="none" strike="noStrike" cap="none">
                <a:solidFill>
                  <a:schemeClr val="dk1"/>
                </a:solidFill>
                <a:latin typeface="Arial"/>
                <a:ea typeface="Arial"/>
                <a:cs typeface="Arial"/>
                <a:sym typeface="Arial"/>
              </a:rPr>
              <a:t>(Atributos </a:t>
            </a:r>
            <a:r>
              <a:rPr lang="es-AR" sz="2800" b="0" i="1" u="none" strike="noStrike" cap="none">
                <a:solidFill>
                  <a:schemeClr val="dk1"/>
                </a:solidFill>
                <a:latin typeface="Consolas"/>
                <a:ea typeface="Consolas"/>
                <a:cs typeface="Consolas"/>
                <a:sym typeface="Consolas"/>
              </a:rPr>
              <a:t>final</a:t>
            </a:r>
            <a:r>
              <a:rPr lang="es-AR" sz="2800" b="0" i="1" u="none" strike="noStrike" cap="none">
                <a:solidFill>
                  <a:schemeClr val="dk1"/>
                </a:solidFill>
                <a:latin typeface="Arial"/>
                <a:ea typeface="Arial"/>
                <a:cs typeface="Arial"/>
                <a:sym typeface="Arial"/>
              </a:rPr>
              <a:t>)</a:t>
            </a:r>
            <a:endParaRPr sz="2800" b="0" i="1" u="none" strike="noStrike" cap="none">
              <a:solidFill>
                <a:schemeClr val="dk1"/>
              </a:solidFill>
              <a:latin typeface="Arial"/>
              <a:ea typeface="Arial"/>
              <a:cs typeface="Arial"/>
              <a:sym typeface="Arial"/>
            </a:endParaRPr>
          </a:p>
        </p:txBody>
      </p:sp>
      <p:sp>
        <p:nvSpPr>
          <p:cNvPr id="1330" name="Google Shape;1330;p126"/>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1331" name="Google Shape;1331;p126"/>
          <p:cNvSpPr/>
          <p:nvPr/>
        </p:nvSpPr>
        <p:spPr>
          <a:xfrm>
            <a:off x="-57150" y="2716689"/>
            <a:ext cx="8210810" cy="39703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400">
                <a:solidFill>
                  <a:srgbClr val="000088"/>
                </a:solidFill>
                <a:latin typeface="Consolas"/>
                <a:ea typeface="Consolas"/>
                <a:cs typeface="Consolas"/>
                <a:sym typeface="Consolas"/>
              </a:rPr>
              <a:t>public</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class</a:t>
            </a:r>
            <a:r>
              <a:rPr lang="es-AR" sz="1400">
                <a:solidFill>
                  <a:srgbClr val="000000"/>
                </a:solidFill>
                <a:latin typeface="Consolas"/>
                <a:ea typeface="Consolas"/>
                <a:cs typeface="Consolas"/>
                <a:sym typeface="Consolas"/>
              </a:rPr>
              <a:t> </a:t>
            </a:r>
            <a:r>
              <a:rPr lang="es-AR" sz="1400">
                <a:solidFill>
                  <a:srgbClr val="660066"/>
                </a:solidFill>
                <a:latin typeface="Consolas"/>
                <a:ea typeface="Consolas"/>
                <a:cs typeface="Consolas"/>
                <a:sym typeface="Consolas"/>
              </a:rPr>
              <a:t>Producto</a:t>
            </a:r>
            <a:r>
              <a:rPr lang="es-AR" sz="1400">
                <a:solidFill>
                  <a:srgbClr val="000000"/>
                </a:solidFill>
                <a:latin typeface="Consolas"/>
                <a:ea typeface="Consolas"/>
                <a:cs typeface="Consolas"/>
                <a:sym typeface="Consolas"/>
              </a:rPr>
              <a:t> {</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private</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static</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int</a:t>
            </a:r>
            <a:r>
              <a:rPr lang="es-AR" sz="1400">
                <a:solidFill>
                  <a:srgbClr val="000000"/>
                </a:solidFill>
                <a:latin typeface="Consolas"/>
                <a:ea typeface="Consolas"/>
                <a:cs typeface="Consolas"/>
                <a:sym typeface="Consolas"/>
              </a:rPr>
              <a:t> siguienteCodigo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a:t>
            </a:r>
            <a:r>
              <a:rPr lang="es-AR" sz="1400">
                <a:solidFill>
                  <a:srgbClr val="006666"/>
                </a:solidFill>
                <a:latin typeface="Consolas"/>
                <a:ea typeface="Consolas"/>
                <a:cs typeface="Consolas"/>
                <a:sym typeface="Consolas"/>
              </a:rPr>
              <a:t>0;</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private</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int</a:t>
            </a:r>
            <a:r>
              <a:rPr lang="es-AR" sz="1400">
                <a:solidFill>
                  <a:srgbClr val="000000"/>
                </a:solidFill>
                <a:latin typeface="Consolas"/>
                <a:ea typeface="Consolas"/>
                <a:cs typeface="Consolas"/>
                <a:sym typeface="Consolas"/>
              </a:rPr>
              <a:t> codigo;</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private</a:t>
            </a:r>
            <a:r>
              <a:rPr lang="es-AR" sz="1400">
                <a:solidFill>
                  <a:srgbClr val="000000"/>
                </a:solidFill>
                <a:latin typeface="Consolas"/>
                <a:ea typeface="Consolas"/>
                <a:cs typeface="Consolas"/>
                <a:sym typeface="Consolas"/>
              </a:rPr>
              <a:t> </a:t>
            </a:r>
            <a:r>
              <a:rPr lang="es-AR" sz="1400">
                <a:solidFill>
                  <a:srgbClr val="660066"/>
                </a:solidFill>
                <a:latin typeface="Consolas"/>
                <a:ea typeface="Consolas"/>
                <a:cs typeface="Consolas"/>
                <a:sym typeface="Consolas"/>
              </a:rPr>
              <a:t>String</a:t>
            </a:r>
            <a:r>
              <a:rPr lang="es-AR" sz="1400">
                <a:solidFill>
                  <a:srgbClr val="000000"/>
                </a:solidFill>
                <a:latin typeface="Consolas"/>
                <a:ea typeface="Consolas"/>
                <a:cs typeface="Consolas"/>
                <a:sym typeface="Consolas"/>
              </a:rPr>
              <a:t> nombre;</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private</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double</a:t>
            </a:r>
            <a:r>
              <a:rPr lang="es-AR" sz="1400">
                <a:solidFill>
                  <a:srgbClr val="000000"/>
                </a:solidFill>
                <a:latin typeface="Consolas"/>
                <a:ea typeface="Consolas"/>
                <a:cs typeface="Consolas"/>
                <a:sym typeface="Consolas"/>
              </a:rPr>
              <a:t> precio;</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private</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final</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int</a:t>
            </a:r>
            <a:r>
              <a:rPr lang="es-AR" sz="1400">
                <a:solidFill>
                  <a:srgbClr val="000000"/>
                </a:solidFill>
                <a:latin typeface="Consolas"/>
                <a:ea typeface="Consolas"/>
                <a:cs typeface="Consolas"/>
                <a:sym typeface="Consolas"/>
              </a:rPr>
              <a:t> iva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a:t>
            </a:r>
            <a:r>
              <a:rPr lang="es-AR" sz="1400">
                <a:solidFill>
                  <a:srgbClr val="006666"/>
                </a:solidFill>
                <a:latin typeface="Consolas"/>
                <a:ea typeface="Consolas"/>
                <a:cs typeface="Consolas"/>
                <a:sym typeface="Consolas"/>
              </a:rPr>
              <a:t>21;</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public final</a:t>
            </a:r>
            <a:r>
              <a:rPr lang="es-AR" sz="1400">
                <a:solidFill>
                  <a:srgbClr val="000000"/>
                </a:solidFill>
                <a:latin typeface="Consolas"/>
                <a:ea typeface="Consolas"/>
                <a:cs typeface="Consolas"/>
                <a:sym typeface="Consolas"/>
              </a:rPr>
              <a:t> </a:t>
            </a:r>
            <a:r>
              <a:rPr lang="es-AR" sz="1400">
                <a:solidFill>
                  <a:srgbClr val="660066"/>
                </a:solidFill>
                <a:latin typeface="Consolas"/>
                <a:ea typeface="Consolas"/>
                <a:cs typeface="Consolas"/>
                <a:sym typeface="Consolas"/>
              </a:rPr>
              <a:t>Empresa</a:t>
            </a:r>
            <a:r>
              <a:rPr lang="es-AR" sz="1400">
                <a:solidFill>
                  <a:srgbClr val="000000"/>
                </a:solidFill>
                <a:latin typeface="Consolas"/>
                <a:ea typeface="Consolas"/>
                <a:cs typeface="Consolas"/>
                <a:sym typeface="Consolas"/>
              </a:rPr>
              <a:t> productor;</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chemeClr val="dk1"/>
                </a:solidFill>
                <a:latin typeface="Calibri"/>
                <a:ea typeface="Calibri"/>
                <a:cs typeface="Calibri"/>
                <a:sym typeface="Calibri"/>
              </a:rPr>
              <a:t/>
            </a:r>
            <a:br>
              <a:rPr lang="es-AR" sz="1400">
                <a:solidFill>
                  <a:schemeClr val="dk1"/>
                </a:solidFill>
                <a:latin typeface="Calibri"/>
                <a:ea typeface="Calibri"/>
                <a:cs typeface="Calibri"/>
                <a:sym typeface="Calibri"/>
              </a:rPr>
            </a:br>
            <a:r>
              <a:rPr lang="es-AR" sz="1400">
                <a:solidFill>
                  <a:schemeClr val="dk1"/>
                </a:solidFill>
                <a:latin typeface="Calibri"/>
                <a:ea typeface="Calibri"/>
                <a:cs typeface="Calibri"/>
                <a:sym typeface="Calibri"/>
              </a:rPr>
              <a:t>     </a:t>
            </a:r>
            <a:r>
              <a:rPr lang="es-AR" sz="1400">
                <a:solidFill>
                  <a:srgbClr val="000088"/>
                </a:solidFill>
                <a:latin typeface="Consolas"/>
                <a:ea typeface="Consolas"/>
                <a:cs typeface="Consolas"/>
                <a:sym typeface="Consolas"/>
              </a:rPr>
              <a:t>public</a:t>
            </a:r>
            <a:r>
              <a:rPr lang="es-AR" sz="1400">
                <a:solidFill>
                  <a:srgbClr val="000000"/>
                </a:solidFill>
                <a:latin typeface="Consolas"/>
                <a:ea typeface="Consolas"/>
                <a:cs typeface="Consolas"/>
                <a:sym typeface="Consolas"/>
              </a:rPr>
              <a:t> </a:t>
            </a:r>
            <a:r>
              <a:rPr lang="es-AR" sz="1400">
                <a:solidFill>
                  <a:srgbClr val="660066"/>
                </a:solidFill>
                <a:latin typeface="Consolas"/>
                <a:ea typeface="Consolas"/>
                <a:cs typeface="Consolas"/>
                <a:sym typeface="Consolas"/>
              </a:rPr>
              <a:t>Producto</a:t>
            </a:r>
            <a:r>
              <a:rPr lang="es-AR" sz="1400">
                <a:solidFill>
                  <a:srgbClr val="666600"/>
                </a:solidFill>
                <a:latin typeface="Consolas"/>
                <a:ea typeface="Consolas"/>
                <a:cs typeface="Consolas"/>
                <a:sym typeface="Consolas"/>
              </a:rPr>
              <a:t>(</a:t>
            </a:r>
            <a:r>
              <a:rPr lang="es-AR" sz="1400">
                <a:solidFill>
                  <a:srgbClr val="660066"/>
                </a:solidFill>
                <a:latin typeface="Consolas"/>
                <a:ea typeface="Consolas"/>
                <a:cs typeface="Consolas"/>
                <a:sym typeface="Consolas"/>
              </a:rPr>
              <a:t>String</a:t>
            </a:r>
            <a:r>
              <a:rPr lang="es-AR" sz="1400">
                <a:solidFill>
                  <a:srgbClr val="000000"/>
                </a:solidFill>
                <a:latin typeface="Consolas"/>
                <a:ea typeface="Consolas"/>
                <a:cs typeface="Consolas"/>
                <a:sym typeface="Consolas"/>
              </a:rPr>
              <a:t> nombre</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double</a:t>
            </a:r>
            <a:r>
              <a:rPr lang="es-AR" sz="1400">
                <a:solidFill>
                  <a:srgbClr val="000000"/>
                </a:solidFill>
                <a:latin typeface="Consolas"/>
                <a:ea typeface="Consolas"/>
                <a:cs typeface="Consolas"/>
                <a:sym typeface="Consolas"/>
              </a:rPr>
              <a:t> precio</a:t>
            </a:r>
            <a:r>
              <a:rPr lang="es-AR" sz="1400">
                <a:solidFill>
                  <a:srgbClr val="666600"/>
                </a:solidFill>
                <a:latin typeface="Consolas"/>
                <a:ea typeface="Consolas"/>
                <a:cs typeface="Consolas"/>
                <a:sym typeface="Consolas"/>
              </a:rPr>
              <a:t>, </a:t>
            </a:r>
            <a:r>
              <a:rPr lang="es-AR" sz="1400">
                <a:solidFill>
                  <a:srgbClr val="660066"/>
                </a:solidFill>
                <a:latin typeface="Consolas"/>
                <a:ea typeface="Consolas"/>
                <a:cs typeface="Consolas"/>
                <a:sym typeface="Consolas"/>
              </a:rPr>
              <a:t>Empresa</a:t>
            </a:r>
            <a:r>
              <a:rPr lang="es-AR" sz="1400">
                <a:solidFill>
                  <a:srgbClr val="000000"/>
                </a:solidFill>
                <a:latin typeface="Consolas"/>
                <a:ea typeface="Consolas"/>
                <a:cs typeface="Consolas"/>
                <a:sym typeface="Consolas"/>
              </a:rPr>
              <a:t> productor</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this</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nombre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nombre;</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this</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precio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precio;</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this</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productor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productor;</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00"/>
                </a:solidFill>
                <a:latin typeface="Consolas"/>
                <a:ea typeface="Consolas"/>
                <a:cs typeface="Consolas"/>
                <a:sym typeface="Consolas"/>
              </a:rPr>
              <a:t>    siguienteCodigo</a:t>
            </a:r>
            <a:r>
              <a:rPr lang="es-AR" sz="1400">
                <a:solidFill>
                  <a:srgbClr val="666600"/>
                </a:solidFill>
                <a:latin typeface="Consolas"/>
                <a:ea typeface="Consolas"/>
                <a:cs typeface="Consolas"/>
                <a:sym typeface="Consolas"/>
              </a:rPr>
              <a:t>++;</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this</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codigo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siguienteCodigo;</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00"/>
                </a:solidFill>
                <a:latin typeface="Consolas"/>
                <a:ea typeface="Consolas"/>
                <a:cs typeface="Consolas"/>
                <a:sym typeface="Consolas"/>
              </a:rPr>
              <a:t>  }</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C00000"/>
                </a:solidFill>
                <a:latin typeface="Consolas"/>
                <a:ea typeface="Consolas"/>
                <a:cs typeface="Consolas"/>
                <a:sym typeface="Consolas"/>
              </a:rPr>
              <a:t> //getters, setters, toString</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00"/>
                </a:solidFill>
                <a:latin typeface="Consolas"/>
                <a:ea typeface="Consolas"/>
                <a:cs typeface="Consolas"/>
                <a:sym typeface="Consolas"/>
              </a:rPr>
              <a:t>}</a:t>
            </a:r>
            <a:endParaRPr sz="1400">
              <a:solidFill>
                <a:schemeClr val="dk1"/>
              </a:solidFill>
              <a:latin typeface="Calibri"/>
              <a:ea typeface="Calibri"/>
              <a:cs typeface="Calibri"/>
              <a:sym typeface="Calibri"/>
            </a:endParaRPr>
          </a:p>
        </p:txBody>
      </p:sp>
      <p:sp>
        <p:nvSpPr>
          <p:cNvPr id="1332" name="Google Shape;1332;p126"/>
          <p:cNvSpPr/>
          <p:nvPr/>
        </p:nvSpPr>
        <p:spPr>
          <a:xfrm>
            <a:off x="206894" y="4043104"/>
            <a:ext cx="3351210" cy="233621"/>
          </a:xfrm>
          <a:prstGeom prst="roundRect">
            <a:avLst>
              <a:gd name="adj" fmla="val 16667"/>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33" name="Google Shape;1333;p126"/>
          <p:cNvSpPr/>
          <p:nvPr/>
        </p:nvSpPr>
        <p:spPr>
          <a:xfrm>
            <a:off x="302144" y="5102589"/>
            <a:ext cx="2893058" cy="233621"/>
          </a:xfrm>
          <a:prstGeom prst="roundRect">
            <a:avLst>
              <a:gd name="adj" fmla="val 16667"/>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34" name="Google Shape;1334;p126"/>
          <p:cNvSpPr/>
          <p:nvPr/>
        </p:nvSpPr>
        <p:spPr>
          <a:xfrm>
            <a:off x="4678201" y="4452647"/>
            <a:ext cx="1793601" cy="233621"/>
          </a:xfrm>
          <a:prstGeom prst="roundRect">
            <a:avLst>
              <a:gd name="adj" fmla="val 16667"/>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35" name="Google Shape;1335;p126"/>
          <p:cNvSpPr txBox="1"/>
          <p:nvPr/>
        </p:nvSpPr>
        <p:spPr>
          <a:xfrm>
            <a:off x="4987033" y="2676837"/>
            <a:ext cx="3675990" cy="70788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2000">
                <a:solidFill>
                  <a:schemeClr val="dk1"/>
                </a:solidFill>
                <a:latin typeface="Arial"/>
                <a:ea typeface="Arial"/>
                <a:cs typeface="Arial"/>
                <a:sym typeface="Arial"/>
              </a:rPr>
              <a:t>Nueva constante en </a:t>
            </a:r>
            <a:r>
              <a:rPr lang="es-AR" sz="2000">
                <a:solidFill>
                  <a:schemeClr val="dk1"/>
                </a:solidFill>
                <a:latin typeface="Consolas"/>
                <a:ea typeface="Consolas"/>
                <a:cs typeface="Consolas"/>
                <a:sym typeface="Consolas"/>
              </a:rPr>
              <a:t>Producto</a:t>
            </a:r>
            <a:r>
              <a:rPr lang="es-AR" sz="2000">
                <a:solidFill>
                  <a:schemeClr val="dk1"/>
                </a:solidFill>
                <a:latin typeface="Arial"/>
                <a:ea typeface="Arial"/>
                <a:cs typeface="Arial"/>
                <a:sym typeface="Arial"/>
              </a:rPr>
              <a:t> de tipo </a:t>
            </a:r>
            <a:r>
              <a:rPr lang="es-AR" sz="2000">
                <a:solidFill>
                  <a:schemeClr val="dk1"/>
                </a:solidFill>
                <a:latin typeface="Consolas"/>
                <a:ea typeface="Consolas"/>
                <a:cs typeface="Consolas"/>
                <a:sym typeface="Consolas"/>
              </a:rPr>
              <a:t>Empresa</a:t>
            </a:r>
            <a:endParaRPr sz="2000">
              <a:solidFill>
                <a:schemeClr val="dk1"/>
              </a:solidFill>
              <a:latin typeface="Consolas"/>
              <a:ea typeface="Consolas"/>
              <a:cs typeface="Consolas"/>
              <a:sym typeface="Consolas"/>
            </a:endParaRPr>
          </a:p>
        </p:txBody>
      </p:sp>
      <p:cxnSp>
        <p:nvCxnSpPr>
          <p:cNvPr id="1336" name="Google Shape;1336;p126"/>
          <p:cNvCxnSpPr>
            <a:stCxn id="1335" idx="1"/>
          </p:cNvCxnSpPr>
          <p:nvPr/>
        </p:nvCxnSpPr>
        <p:spPr>
          <a:xfrm flipH="1">
            <a:off x="3513433" y="3030780"/>
            <a:ext cx="1473600" cy="984900"/>
          </a:xfrm>
          <a:prstGeom prst="curvedConnector3">
            <a:avLst>
              <a:gd name="adj1" fmla="val 101712"/>
            </a:avLst>
          </a:prstGeom>
          <a:noFill/>
          <a:ln w="19050" cap="flat" cmpd="sng">
            <a:solidFill>
              <a:srgbClr val="FF0000"/>
            </a:solidFill>
            <a:prstDash val="solid"/>
            <a:miter lim="800000"/>
            <a:headEnd type="none" w="sm" len="sm"/>
            <a:tailEnd type="triangle" w="med" len="med"/>
          </a:ln>
        </p:spPr>
      </p:cxnSp>
      <p:sp>
        <p:nvSpPr>
          <p:cNvPr id="1337" name="Google Shape;1337;p126"/>
          <p:cNvSpPr/>
          <p:nvPr/>
        </p:nvSpPr>
        <p:spPr>
          <a:xfrm>
            <a:off x="3888307" y="4830810"/>
            <a:ext cx="5131368" cy="101566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000">
                <a:solidFill>
                  <a:srgbClr val="FF0000"/>
                </a:solidFill>
                <a:latin typeface="Arial"/>
                <a:ea typeface="Arial"/>
                <a:cs typeface="Arial"/>
                <a:sym typeface="Arial"/>
              </a:rPr>
              <a:t>¿Hay alguna diferencia con la declaración de la constante de tipo primitivo iva?</a:t>
            </a:r>
            <a:endParaRPr/>
          </a:p>
          <a:p>
            <a:pPr marL="0" marR="0" lvl="0" indent="0" algn="ctr" rtl="0">
              <a:spcBef>
                <a:spcPts val="0"/>
              </a:spcBef>
              <a:spcAft>
                <a:spcPts val="0"/>
              </a:spcAft>
              <a:buNone/>
            </a:pPr>
            <a:endParaRPr sz="2000">
              <a:solidFill>
                <a:srgbClr val="CC0000"/>
              </a:solidFill>
              <a:latin typeface="Arial"/>
              <a:ea typeface="Arial"/>
              <a:cs typeface="Arial"/>
              <a:sym typeface="Arial"/>
            </a:endParaRPr>
          </a:p>
        </p:txBody>
      </p:sp>
      <p:sp>
        <p:nvSpPr>
          <p:cNvPr id="1338" name="Google Shape;1338;p126"/>
          <p:cNvSpPr/>
          <p:nvPr/>
        </p:nvSpPr>
        <p:spPr>
          <a:xfrm>
            <a:off x="5278" y="2120315"/>
            <a:ext cx="7659545"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2000">
                <a:solidFill>
                  <a:schemeClr val="dk1"/>
                </a:solidFill>
                <a:latin typeface="Arial"/>
                <a:ea typeface="Arial"/>
                <a:cs typeface="Arial"/>
                <a:sym typeface="Arial"/>
              </a:rPr>
              <a:t>¿Y si el atributo </a:t>
            </a:r>
            <a:r>
              <a:rPr lang="es-AR" sz="2000">
                <a:solidFill>
                  <a:schemeClr val="dk1"/>
                </a:solidFill>
                <a:latin typeface="Consolas"/>
                <a:ea typeface="Consolas"/>
                <a:cs typeface="Consolas"/>
                <a:sym typeface="Consolas"/>
              </a:rPr>
              <a:t>final</a:t>
            </a:r>
            <a:r>
              <a:rPr lang="es-AR" sz="2000">
                <a:solidFill>
                  <a:schemeClr val="dk1"/>
                </a:solidFill>
                <a:latin typeface="Arial"/>
                <a:ea typeface="Arial"/>
                <a:cs typeface="Arial"/>
                <a:sym typeface="Arial"/>
              </a:rPr>
              <a:t> fuese un objeto en lugar de un primitivo?</a:t>
            </a:r>
            <a:endParaRPr/>
          </a:p>
        </p:txBody>
      </p:sp>
      <p:sp>
        <p:nvSpPr>
          <p:cNvPr id="1339" name="Google Shape;1339;p126"/>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104</a:t>
            </a:fld>
            <a:endParaRPr sz="1200">
              <a:solidFill>
                <a:schemeClr val="lt1"/>
              </a:solidFill>
              <a:latin typeface="Arial"/>
              <a:ea typeface="Arial"/>
              <a:cs typeface="Arial"/>
              <a:sym typeface="Arial"/>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1343"/>
        <p:cNvGrpSpPr/>
        <p:nvPr/>
      </p:nvGrpSpPr>
      <p:grpSpPr>
        <a:xfrm>
          <a:off x="0" y="0"/>
          <a:ext cx="0" cy="0"/>
          <a:chOff x="0" y="0"/>
          <a:chExt cx="0" cy="0"/>
        </a:xfrm>
      </p:grpSpPr>
      <p:sp>
        <p:nvSpPr>
          <p:cNvPr id="1344" name="Google Shape;1344;p127"/>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Constantes</a:t>
            </a:r>
            <a:r>
              <a:rPr lang="es-AR" sz="4000" b="0" i="0" u="none" strike="noStrike" cap="none">
                <a:solidFill>
                  <a:schemeClr val="dk1"/>
                </a:solidFill>
                <a:latin typeface="Arial"/>
                <a:ea typeface="Arial"/>
                <a:cs typeface="Arial"/>
                <a:sym typeface="Arial"/>
              </a:rPr>
              <a:t/>
            </a:r>
            <a:br>
              <a:rPr lang="es-AR" sz="4000" b="0" i="0" u="none" strike="noStrike" cap="none">
                <a:solidFill>
                  <a:schemeClr val="dk1"/>
                </a:solidFill>
                <a:latin typeface="Arial"/>
                <a:ea typeface="Arial"/>
                <a:cs typeface="Arial"/>
                <a:sym typeface="Arial"/>
              </a:rPr>
            </a:br>
            <a:r>
              <a:rPr lang="es-AR" sz="2800" b="0" i="1" u="none" strike="noStrike" cap="none">
                <a:solidFill>
                  <a:schemeClr val="dk1"/>
                </a:solidFill>
                <a:latin typeface="Arial"/>
                <a:ea typeface="Arial"/>
                <a:cs typeface="Arial"/>
                <a:sym typeface="Arial"/>
              </a:rPr>
              <a:t>(Atributos </a:t>
            </a:r>
            <a:r>
              <a:rPr lang="es-AR" sz="2800" b="0" i="1" u="none" strike="noStrike" cap="none">
                <a:solidFill>
                  <a:schemeClr val="dk1"/>
                </a:solidFill>
                <a:latin typeface="Consolas"/>
                <a:ea typeface="Consolas"/>
                <a:cs typeface="Consolas"/>
                <a:sym typeface="Consolas"/>
              </a:rPr>
              <a:t>final</a:t>
            </a:r>
            <a:r>
              <a:rPr lang="es-AR" sz="2800" b="0" i="1" u="none" strike="noStrike" cap="none">
                <a:solidFill>
                  <a:schemeClr val="dk1"/>
                </a:solidFill>
                <a:latin typeface="Arial"/>
                <a:ea typeface="Arial"/>
                <a:cs typeface="Arial"/>
                <a:sym typeface="Arial"/>
              </a:rPr>
              <a:t>)</a:t>
            </a:r>
            <a:endParaRPr sz="2800" b="0" i="1" u="none" strike="noStrike" cap="none">
              <a:solidFill>
                <a:schemeClr val="dk1"/>
              </a:solidFill>
              <a:latin typeface="Arial"/>
              <a:ea typeface="Arial"/>
              <a:cs typeface="Arial"/>
              <a:sym typeface="Arial"/>
            </a:endParaRPr>
          </a:p>
        </p:txBody>
      </p:sp>
      <p:sp>
        <p:nvSpPr>
          <p:cNvPr id="1345" name="Google Shape;1345;p127"/>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1346" name="Google Shape;1346;p127"/>
          <p:cNvSpPr/>
          <p:nvPr/>
        </p:nvSpPr>
        <p:spPr>
          <a:xfrm>
            <a:off x="-57150" y="2716689"/>
            <a:ext cx="8210810" cy="39703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400">
                <a:solidFill>
                  <a:srgbClr val="000088"/>
                </a:solidFill>
                <a:latin typeface="Consolas"/>
                <a:ea typeface="Consolas"/>
                <a:cs typeface="Consolas"/>
                <a:sym typeface="Consolas"/>
              </a:rPr>
              <a:t>public</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class</a:t>
            </a:r>
            <a:r>
              <a:rPr lang="es-AR" sz="1400">
                <a:solidFill>
                  <a:srgbClr val="000000"/>
                </a:solidFill>
                <a:latin typeface="Consolas"/>
                <a:ea typeface="Consolas"/>
                <a:cs typeface="Consolas"/>
                <a:sym typeface="Consolas"/>
              </a:rPr>
              <a:t> </a:t>
            </a:r>
            <a:r>
              <a:rPr lang="es-AR" sz="1400">
                <a:solidFill>
                  <a:srgbClr val="660066"/>
                </a:solidFill>
                <a:latin typeface="Consolas"/>
                <a:ea typeface="Consolas"/>
                <a:cs typeface="Consolas"/>
                <a:sym typeface="Consolas"/>
              </a:rPr>
              <a:t>Producto</a:t>
            </a:r>
            <a:r>
              <a:rPr lang="es-AR" sz="1400">
                <a:solidFill>
                  <a:srgbClr val="000000"/>
                </a:solidFill>
                <a:latin typeface="Consolas"/>
                <a:ea typeface="Consolas"/>
                <a:cs typeface="Consolas"/>
                <a:sym typeface="Consolas"/>
              </a:rPr>
              <a:t> {</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private</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static</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int</a:t>
            </a:r>
            <a:r>
              <a:rPr lang="es-AR" sz="1400">
                <a:solidFill>
                  <a:srgbClr val="000000"/>
                </a:solidFill>
                <a:latin typeface="Consolas"/>
                <a:ea typeface="Consolas"/>
                <a:cs typeface="Consolas"/>
                <a:sym typeface="Consolas"/>
              </a:rPr>
              <a:t> siguienteCodigo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a:t>
            </a:r>
            <a:r>
              <a:rPr lang="es-AR" sz="1400">
                <a:solidFill>
                  <a:srgbClr val="006666"/>
                </a:solidFill>
                <a:latin typeface="Consolas"/>
                <a:ea typeface="Consolas"/>
                <a:cs typeface="Consolas"/>
                <a:sym typeface="Consolas"/>
              </a:rPr>
              <a:t>0;</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private</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int</a:t>
            </a:r>
            <a:r>
              <a:rPr lang="es-AR" sz="1400">
                <a:solidFill>
                  <a:srgbClr val="000000"/>
                </a:solidFill>
                <a:latin typeface="Consolas"/>
                <a:ea typeface="Consolas"/>
                <a:cs typeface="Consolas"/>
                <a:sym typeface="Consolas"/>
              </a:rPr>
              <a:t> codigo;</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private</a:t>
            </a:r>
            <a:r>
              <a:rPr lang="es-AR" sz="1400">
                <a:solidFill>
                  <a:srgbClr val="000000"/>
                </a:solidFill>
                <a:latin typeface="Consolas"/>
                <a:ea typeface="Consolas"/>
                <a:cs typeface="Consolas"/>
                <a:sym typeface="Consolas"/>
              </a:rPr>
              <a:t> </a:t>
            </a:r>
            <a:r>
              <a:rPr lang="es-AR" sz="1400">
                <a:solidFill>
                  <a:srgbClr val="660066"/>
                </a:solidFill>
                <a:latin typeface="Consolas"/>
                <a:ea typeface="Consolas"/>
                <a:cs typeface="Consolas"/>
                <a:sym typeface="Consolas"/>
              </a:rPr>
              <a:t>String</a:t>
            </a:r>
            <a:r>
              <a:rPr lang="es-AR" sz="1400">
                <a:solidFill>
                  <a:srgbClr val="000000"/>
                </a:solidFill>
                <a:latin typeface="Consolas"/>
                <a:ea typeface="Consolas"/>
                <a:cs typeface="Consolas"/>
                <a:sym typeface="Consolas"/>
              </a:rPr>
              <a:t> nombre;</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private</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double</a:t>
            </a:r>
            <a:r>
              <a:rPr lang="es-AR" sz="1400">
                <a:solidFill>
                  <a:srgbClr val="000000"/>
                </a:solidFill>
                <a:latin typeface="Consolas"/>
                <a:ea typeface="Consolas"/>
                <a:cs typeface="Consolas"/>
                <a:sym typeface="Consolas"/>
              </a:rPr>
              <a:t> precio;</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private</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final</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int</a:t>
            </a:r>
            <a:r>
              <a:rPr lang="es-AR" sz="1400">
                <a:solidFill>
                  <a:srgbClr val="000000"/>
                </a:solidFill>
                <a:latin typeface="Consolas"/>
                <a:ea typeface="Consolas"/>
                <a:cs typeface="Consolas"/>
                <a:sym typeface="Consolas"/>
              </a:rPr>
              <a:t> iva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a:t>
            </a:r>
            <a:r>
              <a:rPr lang="es-AR" sz="1400">
                <a:solidFill>
                  <a:srgbClr val="006666"/>
                </a:solidFill>
                <a:latin typeface="Consolas"/>
                <a:ea typeface="Consolas"/>
                <a:cs typeface="Consolas"/>
                <a:sym typeface="Consolas"/>
              </a:rPr>
              <a:t>21;</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public final</a:t>
            </a:r>
            <a:r>
              <a:rPr lang="es-AR" sz="1400">
                <a:solidFill>
                  <a:srgbClr val="000000"/>
                </a:solidFill>
                <a:latin typeface="Consolas"/>
                <a:ea typeface="Consolas"/>
                <a:cs typeface="Consolas"/>
                <a:sym typeface="Consolas"/>
              </a:rPr>
              <a:t> </a:t>
            </a:r>
            <a:r>
              <a:rPr lang="es-AR" sz="1400">
                <a:solidFill>
                  <a:srgbClr val="660066"/>
                </a:solidFill>
                <a:latin typeface="Consolas"/>
                <a:ea typeface="Consolas"/>
                <a:cs typeface="Consolas"/>
                <a:sym typeface="Consolas"/>
              </a:rPr>
              <a:t>Empresa</a:t>
            </a:r>
            <a:r>
              <a:rPr lang="es-AR" sz="1400">
                <a:solidFill>
                  <a:srgbClr val="000000"/>
                </a:solidFill>
                <a:latin typeface="Consolas"/>
                <a:ea typeface="Consolas"/>
                <a:cs typeface="Consolas"/>
                <a:sym typeface="Consolas"/>
              </a:rPr>
              <a:t> productor;</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chemeClr val="dk1"/>
                </a:solidFill>
                <a:latin typeface="Calibri"/>
                <a:ea typeface="Calibri"/>
                <a:cs typeface="Calibri"/>
                <a:sym typeface="Calibri"/>
              </a:rPr>
              <a:t/>
            </a:r>
            <a:br>
              <a:rPr lang="es-AR" sz="1400">
                <a:solidFill>
                  <a:schemeClr val="dk1"/>
                </a:solidFill>
                <a:latin typeface="Calibri"/>
                <a:ea typeface="Calibri"/>
                <a:cs typeface="Calibri"/>
                <a:sym typeface="Calibri"/>
              </a:rPr>
            </a:br>
            <a:r>
              <a:rPr lang="es-AR" sz="1400">
                <a:solidFill>
                  <a:schemeClr val="dk1"/>
                </a:solidFill>
                <a:latin typeface="Calibri"/>
                <a:ea typeface="Calibri"/>
                <a:cs typeface="Calibri"/>
                <a:sym typeface="Calibri"/>
              </a:rPr>
              <a:t>     </a:t>
            </a:r>
            <a:r>
              <a:rPr lang="es-AR" sz="1400">
                <a:solidFill>
                  <a:srgbClr val="000088"/>
                </a:solidFill>
                <a:latin typeface="Consolas"/>
                <a:ea typeface="Consolas"/>
                <a:cs typeface="Consolas"/>
                <a:sym typeface="Consolas"/>
              </a:rPr>
              <a:t>public</a:t>
            </a:r>
            <a:r>
              <a:rPr lang="es-AR" sz="1400">
                <a:solidFill>
                  <a:srgbClr val="000000"/>
                </a:solidFill>
                <a:latin typeface="Consolas"/>
                <a:ea typeface="Consolas"/>
                <a:cs typeface="Consolas"/>
                <a:sym typeface="Consolas"/>
              </a:rPr>
              <a:t> </a:t>
            </a:r>
            <a:r>
              <a:rPr lang="es-AR" sz="1400">
                <a:solidFill>
                  <a:srgbClr val="660066"/>
                </a:solidFill>
                <a:latin typeface="Consolas"/>
                <a:ea typeface="Consolas"/>
                <a:cs typeface="Consolas"/>
                <a:sym typeface="Consolas"/>
              </a:rPr>
              <a:t>Producto</a:t>
            </a:r>
            <a:r>
              <a:rPr lang="es-AR" sz="1400">
                <a:solidFill>
                  <a:srgbClr val="666600"/>
                </a:solidFill>
                <a:latin typeface="Consolas"/>
                <a:ea typeface="Consolas"/>
                <a:cs typeface="Consolas"/>
                <a:sym typeface="Consolas"/>
              </a:rPr>
              <a:t>(</a:t>
            </a:r>
            <a:r>
              <a:rPr lang="es-AR" sz="1400">
                <a:solidFill>
                  <a:srgbClr val="660066"/>
                </a:solidFill>
                <a:latin typeface="Consolas"/>
                <a:ea typeface="Consolas"/>
                <a:cs typeface="Consolas"/>
                <a:sym typeface="Consolas"/>
              </a:rPr>
              <a:t>String</a:t>
            </a:r>
            <a:r>
              <a:rPr lang="es-AR" sz="1400">
                <a:solidFill>
                  <a:srgbClr val="000000"/>
                </a:solidFill>
                <a:latin typeface="Consolas"/>
                <a:ea typeface="Consolas"/>
                <a:cs typeface="Consolas"/>
                <a:sym typeface="Consolas"/>
              </a:rPr>
              <a:t> nombre</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double</a:t>
            </a:r>
            <a:r>
              <a:rPr lang="es-AR" sz="1400">
                <a:solidFill>
                  <a:srgbClr val="000000"/>
                </a:solidFill>
                <a:latin typeface="Consolas"/>
                <a:ea typeface="Consolas"/>
                <a:cs typeface="Consolas"/>
                <a:sym typeface="Consolas"/>
              </a:rPr>
              <a:t> precio</a:t>
            </a:r>
            <a:r>
              <a:rPr lang="es-AR" sz="1400">
                <a:solidFill>
                  <a:srgbClr val="666600"/>
                </a:solidFill>
                <a:latin typeface="Consolas"/>
                <a:ea typeface="Consolas"/>
                <a:cs typeface="Consolas"/>
                <a:sym typeface="Consolas"/>
              </a:rPr>
              <a:t>, </a:t>
            </a:r>
            <a:r>
              <a:rPr lang="es-AR" sz="1400">
                <a:solidFill>
                  <a:srgbClr val="660066"/>
                </a:solidFill>
                <a:latin typeface="Consolas"/>
                <a:ea typeface="Consolas"/>
                <a:cs typeface="Consolas"/>
                <a:sym typeface="Consolas"/>
              </a:rPr>
              <a:t>Empresa</a:t>
            </a:r>
            <a:r>
              <a:rPr lang="es-AR" sz="1400">
                <a:solidFill>
                  <a:srgbClr val="000000"/>
                </a:solidFill>
                <a:latin typeface="Consolas"/>
                <a:ea typeface="Consolas"/>
                <a:cs typeface="Consolas"/>
                <a:sym typeface="Consolas"/>
              </a:rPr>
              <a:t> productor</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this</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nombre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nombre;</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this</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precio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precio;</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this</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productor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productor;</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00"/>
                </a:solidFill>
                <a:latin typeface="Consolas"/>
                <a:ea typeface="Consolas"/>
                <a:cs typeface="Consolas"/>
                <a:sym typeface="Consolas"/>
              </a:rPr>
              <a:t>    siguienteCodigo</a:t>
            </a:r>
            <a:r>
              <a:rPr lang="es-AR" sz="1400">
                <a:solidFill>
                  <a:srgbClr val="666600"/>
                </a:solidFill>
                <a:latin typeface="Consolas"/>
                <a:ea typeface="Consolas"/>
                <a:cs typeface="Consolas"/>
                <a:sym typeface="Consolas"/>
              </a:rPr>
              <a:t>++;</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this</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codigo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siguienteCodigo;</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00"/>
                </a:solidFill>
                <a:latin typeface="Consolas"/>
                <a:ea typeface="Consolas"/>
                <a:cs typeface="Consolas"/>
                <a:sym typeface="Consolas"/>
              </a:rPr>
              <a:t>  }</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C00000"/>
                </a:solidFill>
                <a:latin typeface="Consolas"/>
                <a:ea typeface="Consolas"/>
                <a:cs typeface="Consolas"/>
                <a:sym typeface="Consolas"/>
              </a:rPr>
              <a:t> //getters, setters, toString</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00"/>
                </a:solidFill>
                <a:latin typeface="Consolas"/>
                <a:ea typeface="Consolas"/>
                <a:cs typeface="Consolas"/>
                <a:sym typeface="Consolas"/>
              </a:rPr>
              <a:t>}</a:t>
            </a:r>
            <a:endParaRPr sz="1400">
              <a:solidFill>
                <a:schemeClr val="dk1"/>
              </a:solidFill>
              <a:latin typeface="Calibri"/>
              <a:ea typeface="Calibri"/>
              <a:cs typeface="Calibri"/>
              <a:sym typeface="Calibri"/>
            </a:endParaRPr>
          </a:p>
        </p:txBody>
      </p:sp>
      <p:sp>
        <p:nvSpPr>
          <p:cNvPr id="1347" name="Google Shape;1347;p127"/>
          <p:cNvSpPr/>
          <p:nvPr/>
        </p:nvSpPr>
        <p:spPr>
          <a:xfrm>
            <a:off x="206894" y="4043104"/>
            <a:ext cx="3351210" cy="233621"/>
          </a:xfrm>
          <a:prstGeom prst="roundRect">
            <a:avLst>
              <a:gd name="adj" fmla="val 16667"/>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48" name="Google Shape;1348;p127"/>
          <p:cNvSpPr/>
          <p:nvPr/>
        </p:nvSpPr>
        <p:spPr>
          <a:xfrm>
            <a:off x="302144" y="5102589"/>
            <a:ext cx="2893058" cy="233621"/>
          </a:xfrm>
          <a:prstGeom prst="roundRect">
            <a:avLst>
              <a:gd name="adj" fmla="val 16667"/>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49" name="Google Shape;1349;p127"/>
          <p:cNvSpPr/>
          <p:nvPr/>
        </p:nvSpPr>
        <p:spPr>
          <a:xfrm>
            <a:off x="4678201" y="4452647"/>
            <a:ext cx="1793601" cy="233621"/>
          </a:xfrm>
          <a:prstGeom prst="roundRect">
            <a:avLst>
              <a:gd name="adj" fmla="val 16667"/>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50" name="Google Shape;1350;p127"/>
          <p:cNvSpPr txBox="1"/>
          <p:nvPr/>
        </p:nvSpPr>
        <p:spPr>
          <a:xfrm>
            <a:off x="4987033" y="2676837"/>
            <a:ext cx="3675990" cy="70788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2000">
                <a:solidFill>
                  <a:schemeClr val="dk1"/>
                </a:solidFill>
                <a:latin typeface="Arial"/>
                <a:ea typeface="Arial"/>
                <a:cs typeface="Arial"/>
                <a:sym typeface="Arial"/>
              </a:rPr>
              <a:t>Nueva constante en </a:t>
            </a:r>
            <a:r>
              <a:rPr lang="es-AR" sz="2000">
                <a:solidFill>
                  <a:schemeClr val="dk1"/>
                </a:solidFill>
                <a:latin typeface="Consolas"/>
                <a:ea typeface="Consolas"/>
                <a:cs typeface="Consolas"/>
                <a:sym typeface="Consolas"/>
              </a:rPr>
              <a:t>Producto</a:t>
            </a:r>
            <a:r>
              <a:rPr lang="es-AR" sz="2000">
                <a:solidFill>
                  <a:schemeClr val="dk1"/>
                </a:solidFill>
                <a:latin typeface="Arial"/>
                <a:ea typeface="Arial"/>
                <a:cs typeface="Arial"/>
                <a:sym typeface="Arial"/>
              </a:rPr>
              <a:t> de tipo </a:t>
            </a:r>
            <a:r>
              <a:rPr lang="es-AR" sz="2000">
                <a:solidFill>
                  <a:schemeClr val="dk1"/>
                </a:solidFill>
                <a:latin typeface="Consolas"/>
                <a:ea typeface="Consolas"/>
                <a:cs typeface="Consolas"/>
                <a:sym typeface="Consolas"/>
              </a:rPr>
              <a:t>Empresa</a:t>
            </a:r>
            <a:endParaRPr sz="2000">
              <a:solidFill>
                <a:schemeClr val="dk1"/>
              </a:solidFill>
              <a:latin typeface="Consolas"/>
              <a:ea typeface="Consolas"/>
              <a:cs typeface="Consolas"/>
              <a:sym typeface="Consolas"/>
            </a:endParaRPr>
          </a:p>
        </p:txBody>
      </p:sp>
      <p:cxnSp>
        <p:nvCxnSpPr>
          <p:cNvPr id="1351" name="Google Shape;1351;p127"/>
          <p:cNvCxnSpPr>
            <a:stCxn id="1350" idx="1"/>
          </p:cNvCxnSpPr>
          <p:nvPr/>
        </p:nvCxnSpPr>
        <p:spPr>
          <a:xfrm flipH="1">
            <a:off x="3513433" y="3030780"/>
            <a:ext cx="1473600" cy="984900"/>
          </a:xfrm>
          <a:prstGeom prst="curvedConnector3">
            <a:avLst>
              <a:gd name="adj1" fmla="val 101712"/>
            </a:avLst>
          </a:prstGeom>
          <a:noFill/>
          <a:ln w="19050" cap="flat" cmpd="sng">
            <a:solidFill>
              <a:srgbClr val="FF0000"/>
            </a:solidFill>
            <a:prstDash val="solid"/>
            <a:miter lim="800000"/>
            <a:headEnd type="none" w="sm" len="sm"/>
            <a:tailEnd type="triangle" w="med" len="med"/>
          </a:ln>
        </p:spPr>
      </p:cxnSp>
      <p:sp>
        <p:nvSpPr>
          <p:cNvPr id="1352" name="Google Shape;1352;p127"/>
          <p:cNvSpPr/>
          <p:nvPr/>
        </p:nvSpPr>
        <p:spPr>
          <a:xfrm>
            <a:off x="3888307" y="4830810"/>
            <a:ext cx="5131368" cy="101566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000">
                <a:solidFill>
                  <a:srgbClr val="FF0000"/>
                </a:solidFill>
                <a:latin typeface="Arial"/>
                <a:ea typeface="Arial"/>
                <a:cs typeface="Arial"/>
                <a:sym typeface="Arial"/>
              </a:rPr>
              <a:t>¿Hay alguna diferencia con la declaración de la constante de tipo primitivo iva?</a:t>
            </a:r>
            <a:endParaRPr/>
          </a:p>
          <a:p>
            <a:pPr marL="0" marR="0" lvl="0" indent="0" algn="ctr" rtl="0">
              <a:spcBef>
                <a:spcPts val="0"/>
              </a:spcBef>
              <a:spcAft>
                <a:spcPts val="0"/>
              </a:spcAft>
              <a:buNone/>
            </a:pPr>
            <a:endParaRPr sz="2000">
              <a:solidFill>
                <a:srgbClr val="CC0000"/>
              </a:solidFill>
              <a:latin typeface="Arial"/>
              <a:ea typeface="Arial"/>
              <a:cs typeface="Arial"/>
              <a:sym typeface="Arial"/>
            </a:endParaRPr>
          </a:p>
        </p:txBody>
      </p:sp>
      <p:sp>
        <p:nvSpPr>
          <p:cNvPr id="1353" name="Google Shape;1353;p127"/>
          <p:cNvSpPr/>
          <p:nvPr/>
        </p:nvSpPr>
        <p:spPr>
          <a:xfrm>
            <a:off x="3467100" y="5843672"/>
            <a:ext cx="5676900" cy="70788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000" b="1" i="1">
                <a:solidFill>
                  <a:srgbClr val="292929"/>
                </a:solidFill>
                <a:latin typeface="Arial"/>
                <a:ea typeface="Arial"/>
                <a:cs typeface="Arial"/>
                <a:sym typeface="Arial"/>
              </a:rPr>
              <a:t>NO hay diferencia </a:t>
            </a:r>
            <a:r>
              <a:rPr lang="es-AR" sz="2000" b="1">
                <a:solidFill>
                  <a:srgbClr val="292929"/>
                </a:solidFill>
                <a:latin typeface="Arial"/>
                <a:ea typeface="Arial"/>
                <a:cs typeface="Arial"/>
                <a:sym typeface="Arial"/>
              </a:rPr>
              <a:t>entre declarar constantes primitivas y constantes objetos.</a:t>
            </a:r>
            <a:endParaRPr/>
          </a:p>
        </p:txBody>
      </p:sp>
      <p:sp>
        <p:nvSpPr>
          <p:cNvPr id="1354" name="Google Shape;1354;p127"/>
          <p:cNvSpPr/>
          <p:nvPr/>
        </p:nvSpPr>
        <p:spPr>
          <a:xfrm>
            <a:off x="5278" y="2120315"/>
            <a:ext cx="7659545"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2000">
                <a:solidFill>
                  <a:schemeClr val="dk1"/>
                </a:solidFill>
                <a:latin typeface="Arial"/>
                <a:ea typeface="Arial"/>
                <a:cs typeface="Arial"/>
                <a:sym typeface="Arial"/>
              </a:rPr>
              <a:t>¿Y si el atributo </a:t>
            </a:r>
            <a:r>
              <a:rPr lang="es-AR" sz="2000">
                <a:solidFill>
                  <a:schemeClr val="dk1"/>
                </a:solidFill>
                <a:latin typeface="Consolas"/>
                <a:ea typeface="Consolas"/>
                <a:cs typeface="Consolas"/>
                <a:sym typeface="Consolas"/>
              </a:rPr>
              <a:t>final</a:t>
            </a:r>
            <a:r>
              <a:rPr lang="es-AR" sz="2000">
                <a:solidFill>
                  <a:schemeClr val="dk1"/>
                </a:solidFill>
                <a:latin typeface="Arial"/>
                <a:ea typeface="Arial"/>
                <a:cs typeface="Arial"/>
                <a:sym typeface="Arial"/>
              </a:rPr>
              <a:t> fuese un objeto en lugar de un primitivo?</a:t>
            </a:r>
            <a:endParaRPr/>
          </a:p>
        </p:txBody>
      </p:sp>
      <p:sp>
        <p:nvSpPr>
          <p:cNvPr id="1355" name="Google Shape;1355;p127"/>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105</a:t>
            </a:fld>
            <a:endParaRPr sz="1200">
              <a:solidFill>
                <a:schemeClr val="lt1"/>
              </a:solidFill>
              <a:latin typeface="Arial"/>
              <a:ea typeface="Arial"/>
              <a:cs typeface="Arial"/>
              <a:sym typeface="Arial"/>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1359"/>
        <p:cNvGrpSpPr/>
        <p:nvPr/>
      </p:nvGrpSpPr>
      <p:grpSpPr>
        <a:xfrm>
          <a:off x="0" y="0"/>
          <a:ext cx="0" cy="0"/>
          <a:chOff x="0" y="0"/>
          <a:chExt cx="0" cy="0"/>
        </a:xfrm>
      </p:grpSpPr>
      <p:sp>
        <p:nvSpPr>
          <p:cNvPr id="1360" name="Google Shape;1360;p128"/>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Constantes</a:t>
            </a:r>
            <a:r>
              <a:rPr lang="es-AR" sz="4000" b="0" i="0" u="none" strike="noStrike" cap="none">
                <a:solidFill>
                  <a:schemeClr val="dk1"/>
                </a:solidFill>
                <a:latin typeface="Arial"/>
                <a:ea typeface="Arial"/>
                <a:cs typeface="Arial"/>
                <a:sym typeface="Arial"/>
              </a:rPr>
              <a:t/>
            </a:r>
            <a:br>
              <a:rPr lang="es-AR" sz="4000" b="0" i="0" u="none" strike="noStrike" cap="none">
                <a:solidFill>
                  <a:schemeClr val="dk1"/>
                </a:solidFill>
                <a:latin typeface="Arial"/>
                <a:ea typeface="Arial"/>
                <a:cs typeface="Arial"/>
                <a:sym typeface="Arial"/>
              </a:rPr>
            </a:br>
            <a:r>
              <a:rPr lang="es-AR" sz="2800" b="0" i="1" u="none" strike="noStrike" cap="none">
                <a:solidFill>
                  <a:schemeClr val="dk1"/>
                </a:solidFill>
                <a:latin typeface="Arial"/>
                <a:ea typeface="Arial"/>
                <a:cs typeface="Arial"/>
                <a:sym typeface="Arial"/>
              </a:rPr>
              <a:t>(Atributos </a:t>
            </a:r>
            <a:r>
              <a:rPr lang="es-AR" sz="2800" b="0" i="1" u="none" strike="noStrike" cap="none">
                <a:solidFill>
                  <a:schemeClr val="dk1"/>
                </a:solidFill>
                <a:latin typeface="Consolas"/>
                <a:ea typeface="Consolas"/>
                <a:cs typeface="Consolas"/>
                <a:sym typeface="Consolas"/>
              </a:rPr>
              <a:t>final</a:t>
            </a:r>
            <a:r>
              <a:rPr lang="es-AR" sz="2800" b="0" i="1" u="none" strike="noStrike" cap="none">
                <a:solidFill>
                  <a:schemeClr val="dk1"/>
                </a:solidFill>
                <a:latin typeface="Arial"/>
                <a:ea typeface="Arial"/>
                <a:cs typeface="Arial"/>
                <a:sym typeface="Arial"/>
              </a:rPr>
              <a:t>)</a:t>
            </a:r>
            <a:endParaRPr sz="2800" b="0" i="1" u="none" strike="noStrike" cap="none">
              <a:solidFill>
                <a:schemeClr val="dk1"/>
              </a:solidFill>
              <a:latin typeface="Arial"/>
              <a:ea typeface="Arial"/>
              <a:cs typeface="Arial"/>
              <a:sym typeface="Arial"/>
            </a:endParaRPr>
          </a:p>
        </p:txBody>
      </p:sp>
      <p:sp>
        <p:nvSpPr>
          <p:cNvPr id="1361" name="Google Shape;1361;p128"/>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1362" name="Google Shape;1362;p128"/>
          <p:cNvSpPr/>
          <p:nvPr/>
        </p:nvSpPr>
        <p:spPr>
          <a:xfrm>
            <a:off x="7898" y="1830476"/>
            <a:ext cx="8170432" cy="486287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600">
                <a:solidFill>
                  <a:srgbClr val="000088"/>
                </a:solidFill>
                <a:latin typeface="Consolas"/>
                <a:ea typeface="Consolas"/>
                <a:cs typeface="Consolas"/>
                <a:sym typeface="Consolas"/>
              </a:rPr>
              <a:t>public</a:t>
            </a:r>
            <a:r>
              <a:rPr lang="es-AR" sz="1600">
                <a:solidFill>
                  <a:srgbClr val="000000"/>
                </a:solidFill>
                <a:latin typeface="Consolas"/>
                <a:ea typeface="Consolas"/>
                <a:cs typeface="Consolas"/>
                <a:sym typeface="Consolas"/>
              </a:rPr>
              <a:t> </a:t>
            </a:r>
            <a:r>
              <a:rPr lang="es-AR" sz="1600">
                <a:solidFill>
                  <a:srgbClr val="000088"/>
                </a:solidFill>
                <a:latin typeface="Consolas"/>
                <a:ea typeface="Consolas"/>
                <a:cs typeface="Consolas"/>
                <a:sym typeface="Consolas"/>
              </a:rPr>
              <a:t>class</a:t>
            </a:r>
            <a:r>
              <a:rPr lang="es-AR" sz="1600">
                <a:solidFill>
                  <a:srgbClr val="000000"/>
                </a:solidFill>
                <a:latin typeface="Consolas"/>
                <a:ea typeface="Consolas"/>
                <a:cs typeface="Consolas"/>
                <a:sym typeface="Consolas"/>
              </a:rPr>
              <a:t> </a:t>
            </a:r>
            <a:r>
              <a:rPr lang="es-AR" sz="1600">
                <a:solidFill>
                  <a:srgbClr val="660066"/>
                </a:solidFill>
                <a:latin typeface="Consolas"/>
                <a:ea typeface="Consolas"/>
                <a:cs typeface="Consolas"/>
                <a:sym typeface="Consolas"/>
              </a:rPr>
              <a:t>Producto</a:t>
            </a:r>
            <a:r>
              <a:rPr lang="es-AR" sz="1600">
                <a:solidFill>
                  <a:srgbClr val="000000"/>
                </a:solidFill>
                <a:latin typeface="Consolas"/>
                <a:ea typeface="Consolas"/>
                <a:cs typeface="Consolas"/>
                <a:sym typeface="Consolas"/>
              </a:rPr>
              <a:t> {</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private</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static</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int</a:t>
            </a:r>
            <a:r>
              <a:rPr lang="es-AR" sz="1400">
                <a:solidFill>
                  <a:srgbClr val="000000"/>
                </a:solidFill>
                <a:latin typeface="Consolas"/>
                <a:ea typeface="Consolas"/>
                <a:cs typeface="Consolas"/>
                <a:sym typeface="Consolas"/>
              </a:rPr>
              <a:t> siguienteCodigo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a:t>
            </a:r>
            <a:r>
              <a:rPr lang="es-AR" sz="1400">
                <a:solidFill>
                  <a:srgbClr val="006666"/>
                </a:solidFill>
                <a:latin typeface="Consolas"/>
                <a:ea typeface="Consolas"/>
                <a:cs typeface="Consolas"/>
                <a:sym typeface="Consolas"/>
              </a:rPr>
              <a:t>0;</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private</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int</a:t>
            </a:r>
            <a:r>
              <a:rPr lang="es-AR" sz="1400">
                <a:solidFill>
                  <a:srgbClr val="000000"/>
                </a:solidFill>
                <a:latin typeface="Consolas"/>
                <a:ea typeface="Consolas"/>
                <a:cs typeface="Consolas"/>
                <a:sym typeface="Consolas"/>
              </a:rPr>
              <a:t> codigo;</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private</a:t>
            </a:r>
            <a:r>
              <a:rPr lang="es-AR" sz="1400">
                <a:solidFill>
                  <a:srgbClr val="000000"/>
                </a:solidFill>
                <a:latin typeface="Consolas"/>
                <a:ea typeface="Consolas"/>
                <a:cs typeface="Consolas"/>
                <a:sym typeface="Consolas"/>
              </a:rPr>
              <a:t> </a:t>
            </a:r>
            <a:r>
              <a:rPr lang="es-AR" sz="1400">
                <a:solidFill>
                  <a:srgbClr val="660066"/>
                </a:solidFill>
                <a:latin typeface="Consolas"/>
                <a:ea typeface="Consolas"/>
                <a:cs typeface="Consolas"/>
                <a:sym typeface="Consolas"/>
              </a:rPr>
              <a:t>String</a:t>
            </a:r>
            <a:r>
              <a:rPr lang="es-AR" sz="1400">
                <a:solidFill>
                  <a:srgbClr val="000000"/>
                </a:solidFill>
                <a:latin typeface="Consolas"/>
                <a:ea typeface="Consolas"/>
                <a:cs typeface="Consolas"/>
                <a:sym typeface="Consolas"/>
              </a:rPr>
              <a:t> nombre;</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private</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double</a:t>
            </a:r>
            <a:r>
              <a:rPr lang="es-AR" sz="1400">
                <a:solidFill>
                  <a:srgbClr val="000000"/>
                </a:solidFill>
                <a:latin typeface="Consolas"/>
                <a:ea typeface="Consolas"/>
                <a:cs typeface="Consolas"/>
                <a:sym typeface="Consolas"/>
              </a:rPr>
              <a:t> precio;</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private</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final</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int</a:t>
            </a:r>
            <a:r>
              <a:rPr lang="es-AR" sz="1400">
                <a:solidFill>
                  <a:srgbClr val="000000"/>
                </a:solidFill>
                <a:latin typeface="Consolas"/>
                <a:ea typeface="Consolas"/>
                <a:cs typeface="Consolas"/>
                <a:sym typeface="Consolas"/>
              </a:rPr>
              <a:t> iva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a:t>
            </a:r>
            <a:r>
              <a:rPr lang="es-AR" sz="1400">
                <a:solidFill>
                  <a:srgbClr val="006666"/>
                </a:solidFill>
                <a:latin typeface="Consolas"/>
                <a:ea typeface="Consolas"/>
                <a:cs typeface="Consolas"/>
                <a:sym typeface="Consolas"/>
              </a:rPr>
              <a:t>21;</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a:t>
            </a:r>
            <a:r>
              <a:rPr lang="es-AR" sz="1600">
                <a:solidFill>
                  <a:srgbClr val="000088"/>
                </a:solidFill>
                <a:latin typeface="Consolas"/>
                <a:ea typeface="Consolas"/>
                <a:cs typeface="Consolas"/>
                <a:sym typeface="Consolas"/>
              </a:rPr>
              <a:t>public final</a:t>
            </a:r>
            <a:r>
              <a:rPr lang="es-AR" sz="1600">
                <a:solidFill>
                  <a:srgbClr val="000000"/>
                </a:solidFill>
                <a:latin typeface="Consolas"/>
                <a:ea typeface="Consolas"/>
                <a:cs typeface="Consolas"/>
                <a:sym typeface="Consolas"/>
              </a:rPr>
              <a:t> </a:t>
            </a:r>
            <a:r>
              <a:rPr lang="es-AR" sz="1600">
                <a:solidFill>
                  <a:srgbClr val="660066"/>
                </a:solidFill>
                <a:latin typeface="Consolas"/>
                <a:ea typeface="Consolas"/>
                <a:cs typeface="Consolas"/>
                <a:sym typeface="Consolas"/>
              </a:rPr>
              <a:t>Empresa</a:t>
            </a:r>
            <a:r>
              <a:rPr lang="es-AR" sz="1600">
                <a:solidFill>
                  <a:srgbClr val="000000"/>
                </a:solidFill>
                <a:latin typeface="Consolas"/>
                <a:ea typeface="Consolas"/>
                <a:cs typeface="Consolas"/>
                <a:sym typeface="Consolas"/>
              </a:rPr>
              <a:t> productor;</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endParaRPr sz="1600">
              <a:solidFill>
                <a:srgbClr val="000088"/>
              </a:solidFill>
              <a:latin typeface="Consolas"/>
              <a:ea typeface="Consolas"/>
              <a:cs typeface="Consolas"/>
              <a:sym typeface="Consolas"/>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public</a:t>
            </a:r>
            <a:r>
              <a:rPr lang="es-AR" sz="1400">
                <a:solidFill>
                  <a:srgbClr val="000000"/>
                </a:solidFill>
                <a:latin typeface="Consolas"/>
                <a:ea typeface="Consolas"/>
                <a:cs typeface="Consolas"/>
                <a:sym typeface="Consolas"/>
              </a:rPr>
              <a:t> </a:t>
            </a:r>
            <a:r>
              <a:rPr lang="es-AR" sz="1400">
                <a:solidFill>
                  <a:srgbClr val="660066"/>
                </a:solidFill>
                <a:latin typeface="Consolas"/>
                <a:ea typeface="Consolas"/>
                <a:cs typeface="Consolas"/>
                <a:sym typeface="Consolas"/>
              </a:rPr>
              <a:t>Producto</a:t>
            </a:r>
            <a:r>
              <a:rPr lang="es-AR" sz="1400">
                <a:solidFill>
                  <a:srgbClr val="666600"/>
                </a:solidFill>
                <a:latin typeface="Consolas"/>
                <a:ea typeface="Consolas"/>
                <a:cs typeface="Consolas"/>
                <a:sym typeface="Consolas"/>
              </a:rPr>
              <a:t>(</a:t>
            </a:r>
            <a:r>
              <a:rPr lang="es-AR" sz="1400">
                <a:solidFill>
                  <a:srgbClr val="660066"/>
                </a:solidFill>
                <a:latin typeface="Consolas"/>
                <a:ea typeface="Consolas"/>
                <a:cs typeface="Consolas"/>
                <a:sym typeface="Consolas"/>
              </a:rPr>
              <a:t>String</a:t>
            </a:r>
            <a:r>
              <a:rPr lang="es-AR" sz="1400">
                <a:solidFill>
                  <a:srgbClr val="000000"/>
                </a:solidFill>
                <a:latin typeface="Consolas"/>
                <a:ea typeface="Consolas"/>
                <a:cs typeface="Consolas"/>
                <a:sym typeface="Consolas"/>
              </a:rPr>
              <a:t> nombre</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double</a:t>
            </a:r>
            <a:r>
              <a:rPr lang="es-AR" sz="1400">
                <a:solidFill>
                  <a:srgbClr val="000000"/>
                </a:solidFill>
                <a:latin typeface="Consolas"/>
                <a:ea typeface="Consolas"/>
                <a:cs typeface="Consolas"/>
                <a:sym typeface="Consolas"/>
              </a:rPr>
              <a:t> precio</a:t>
            </a:r>
            <a:r>
              <a:rPr lang="es-AR" sz="1400">
                <a:solidFill>
                  <a:srgbClr val="666600"/>
                </a:solidFill>
                <a:latin typeface="Consolas"/>
                <a:ea typeface="Consolas"/>
                <a:cs typeface="Consolas"/>
                <a:sym typeface="Consolas"/>
              </a:rPr>
              <a:t>,</a:t>
            </a:r>
            <a:r>
              <a:rPr lang="es-AR" sz="1400">
                <a:solidFill>
                  <a:srgbClr val="660066"/>
                </a:solidFill>
                <a:latin typeface="Consolas"/>
                <a:ea typeface="Consolas"/>
                <a:cs typeface="Consolas"/>
                <a:sym typeface="Consolas"/>
              </a:rPr>
              <a:t>Empresa</a:t>
            </a:r>
            <a:r>
              <a:rPr lang="es-AR" sz="1400">
                <a:solidFill>
                  <a:srgbClr val="000000"/>
                </a:solidFill>
                <a:latin typeface="Consolas"/>
                <a:ea typeface="Consolas"/>
                <a:cs typeface="Consolas"/>
                <a:sym typeface="Consolas"/>
              </a:rPr>
              <a:t> productor</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this</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nombre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nombre;</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this</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precio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precio;</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this</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productor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productor;</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00"/>
                </a:solidFill>
                <a:latin typeface="Consolas"/>
                <a:ea typeface="Consolas"/>
                <a:cs typeface="Consolas"/>
                <a:sym typeface="Consolas"/>
              </a:rPr>
              <a:t>    siguienteCodigo</a:t>
            </a:r>
            <a:r>
              <a:rPr lang="es-AR" sz="1400">
                <a:solidFill>
                  <a:srgbClr val="666600"/>
                </a:solidFill>
                <a:latin typeface="Consolas"/>
                <a:ea typeface="Consolas"/>
                <a:cs typeface="Consolas"/>
                <a:sym typeface="Consolas"/>
              </a:rPr>
              <a:t>++;</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this</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codigo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siguienteCodigo;</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00"/>
                </a:solidFill>
                <a:latin typeface="Consolas"/>
                <a:ea typeface="Consolas"/>
                <a:cs typeface="Consolas"/>
                <a:sym typeface="Consolas"/>
              </a:rPr>
              <a:t>  }</a:t>
            </a:r>
            <a:endParaRPr/>
          </a:p>
          <a:p>
            <a:pPr marL="0" marR="0" lvl="0" indent="0" algn="l" rtl="0">
              <a:spcBef>
                <a:spcPts val="0"/>
              </a:spcBef>
              <a:spcAft>
                <a:spcPts val="0"/>
              </a:spcAft>
              <a:buNone/>
            </a:pP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000088"/>
                </a:solidFill>
                <a:latin typeface="Consolas"/>
                <a:ea typeface="Consolas"/>
                <a:cs typeface="Consolas"/>
                <a:sym typeface="Consolas"/>
              </a:rPr>
              <a:t>  public</a:t>
            </a:r>
            <a:r>
              <a:rPr lang="es-AR" sz="1600">
                <a:solidFill>
                  <a:srgbClr val="000000"/>
                </a:solidFill>
                <a:latin typeface="Consolas"/>
                <a:ea typeface="Consolas"/>
                <a:cs typeface="Consolas"/>
                <a:sym typeface="Consolas"/>
              </a:rPr>
              <a:t> </a:t>
            </a:r>
            <a:r>
              <a:rPr lang="es-AR" sz="1600">
                <a:solidFill>
                  <a:srgbClr val="000088"/>
                </a:solidFill>
                <a:latin typeface="Consolas"/>
                <a:ea typeface="Consolas"/>
                <a:cs typeface="Consolas"/>
                <a:sym typeface="Consolas"/>
              </a:rPr>
              <a:t>void</a:t>
            </a:r>
            <a:r>
              <a:rPr lang="es-AR" sz="1600">
                <a:solidFill>
                  <a:srgbClr val="000000"/>
                </a:solidFill>
                <a:latin typeface="Consolas"/>
                <a:ea typeface="Consolas"/>
                <a:cs typeface="Consolas"/>
                <a:sym typeface="Consolas"/>
              </a:rPr>
              <a:t> setProductor</a:t>
            </a:r>
            <a:r>
              <a:rPr lang="es-AR" sz="1600">
                <a:solidFill>
                  <a:srgbClr val="666600"/>
                </a:solidFill>
                <a:latin typeface="Consolas"/>
                <a:ea typeface="Consolas"/>
                <a:cs typeface="Consolas"/>
                <a:sym typeface="Consolas"/>
              </a:rPr>
              <a:t>(</a:t>
            </a:r>
            <a:r>
              <a:rPr lang="es-AR" sz="1600">
                <a:solidFill>
                  <a:srgbClr val="660066"/>
                </a:solidFill>
                <a:latin typeface="Consolas"/>
                <a:ea typeface="Consolas"/>
                <a:cs typeface="Consolas"/>
                <a:sym typeface="Consolas"/>
              </a:rPr>
              <a:t>Empresa</a:t>
            </a:r>
            <a:r>
              <a:rPr lang="es-AR" sz="1600">
                <a:solidFill>
                  <a:srgbClr val="000000"/>
                </a:solidFill>
                <a:latin typeface="Consolas"/>
                <a:ea typeface="Consolas"/>
                <a:cs typeface="Consolas"/>
                <a:sym typeface="Consolas"/>
              </a:rPr>
              <a:t> productor</a:t>
            </a:r>
            <a:r>
              <a:rPr lang="es-AR" sz="1600">
                <a:solidFill>
                  <a:srgbClr val="666600"/>
                </a:solidFill>
                <a:latin typeface="Consolas"/>
                <a:ea typeface="Consolas"/>
                <a:cs typeface="Consolas"/>
                <a:sym typeface="Consolas"/>
              </a:rPr>
              <a:t>){</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000088"/>
                </a:solidFill>
                <a:latin typeface="Consolas"/>
                <a:ea typeface="Consolas"/>
                <a:cs typeface="Consolas"/>
                <a:sym typeface="Consolas"/>
              </a:rPr>
              <a:t>     this</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productor </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 productor;</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000000"/>
                </a:solidFill>
                <a:latin typeface="Consolas"/>
                <a:ea typeface="Consolas"/>
                <a:cs typeface="Consolas"/>
                <a:sym typeface="Consolas"/>
              </a:rPr>
              <a:t>  }</a:t>
            </a:r>
            <a:endParaRPr/>
          </a:p>
          <a:p>
            <a:pPr marL="0" marR="0" lvl="0" indent="0" algn="l" rtl="0">
              <a:spcBef>
                <a:spcPts val="0"/>
              </a:spcBef>
              <a:spcAft>
                <a:spcPts val="0"/>
              </a:spcAft>
              <a:buNone/>
            </a:pP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000000"/>
                </a:solidFill>
                <a:latin typeface="Consolas"/>
                <a:ea typeface="Consolas"/>
                <a:cs typeface="Consolas"/>
                <a:sym typeface="Consolas"/>
              </a:rPr>
              <a:t>}</a:t>
            </a:r>
            <a:endParaRPr sz="1600">
              <a:solidFill>
                <a:schemeClr val="dk1"/>
              </a:solidFill>
              <a:latin typeface="Calibri"/>
              <a:ea typeface="Calibri"/>
              <a:cs typeface="Calibri"/>
              <a:sym typeface="Calibri"/>
            </a:endParaRPr>
          </a:p>
        </p:txBody>
      </p:sp>
      <p:sp>
        <p:nvSpPr>
          <p:cNvPr id="1363" name="Google Shape;1363;p128"/>
          <p:cNvSpPr/>
          <p:nvPr/>
        </p:nvSpPr>
        <p:spPr>
          <a:xfrm>
            <a:off x="206894" y="3188645"/>
            <a:ext cx="3549766" cy="233621"/>
          </a:xfrm>
          <a:prstGeom prst="roundRect">
            <a:avLst>
              <a:gd name="adj" fmla="val 16667"/>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64" name="Google Shape;1364;p128"/>
          <p:cNvSpPr/>
          <p:nvPr/>
        </p:nvSpPr>
        <p:spPr>
          <a:xfrm>
            <a:off x="206894" y="5399559"/>
            <a:ext cx="5137616" cy="768532"/>
          </a:xfrm>
          <a:prstGeom prst="roundRect">
            <a:avLst>
              <a:gd name="adj" fmla="val 16667"/>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65" name="Google Shape;1365;p128"/>
          <p:cNvSpPr txBox="1"/>
          <p:nvPr/>
        </p:nvSpPr>
        <p:spPr>
          <a:xfrm>
            <a:off x="4186987" y="2354336"/>
            <a:ext cx="5084354" cy="70788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000">
                <a:solidFill>
                  <a:srgbClr val="FF0000"/>
                </a:solidFill>
                <a:latin typeface="Arial"/>
                <a:ea typeface="Arial"/>
                <a:cs typeface="Arial"/>
                <a:sym typeface="Arial"/>
              </a:rPr>
              <a:t>¿Qué sucede si se desea modificar la Empresa por otra?</a:t>
            </a:r>
            <a:endParaRPr sz="2000">
              <a:solidFill>
                <a:srgbClr val="FF0000"/>
              </a:solidFill>
              <a:latin typeface="Arial"/>
              <a:ea typeface="Arial"/>
              <a:cs typeface="Arial"/>
              <a:sym typeface="Arial"/>
            </a:endParaRPr>
          </a:p>
        </p:txBody>
      </p:sp>
      <p:sp>
        <p:nvSpPr>
          <p:cNvPr id="1366" name="Google Shape;1366;p128"/>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106</a:t>
            </a:fld>
            <a:endParaRPr sz="1200">
              <a:solidFill>
                <a:schemeClr val="lt1"/>
              </a:solidFill>
              <a:latin typeface="Arial"/>
              <a:ea typeface="Arial"/>
              <a:cs typeface="Arial"/>
              <a:sym typeface="Arial"/>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1370"/>
        <p:cNvGrpSpPr/>
        <p:nvPr/>
      </p:nvGrpSpPr>
      <p:grpSpPr>
        <a:xfrm>
          <a:off x="0" y="0"/>
          <a:ext cx="0" cy="0"/>
          <a:chOff x="0" y="0"/>
          <a:chExt cx="0" cy="0"/>
        </a:xfrm>
      </p:grpSpPr>
      <p:sp>
        <p:nvSpPr>
          <p:cNvPr id="1371" name="Google Shape;1371;p129"/>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Constantes</a:t>
            </a:r>
            <a:r>
              <a:rPr lang="es-AR" sz="4000" b="0" i="0" u="none" strike="noStrike" cap="none">
                <a:solidFill>
                  <a:schemeClr val="dk1"/>
                </a:solidFill>
                <a:latin typeface="Arial"/>
                <a:ea typeface="Arial"/>
                <a:cs typeface="Arial"/>
                <a:sym typeface="Arial"/>
              </a:rPr>
              <a:t/>
            </a:r>
            <a:br>
              <a:rPr lang="es-AR" sz="4000" b="0" i="0" u="none" strike="noStrike" cap="none">
                <a:solidFill>
                  <a:schemeClr val="dk1"/>
                </a:solidFill>
                <a:latin typeface="Arial"/>
                <a:ea typeface="Arial"/>
                <a:cs typeface="Arial"/>
                <a:sym typeface="Arial"/>
              </a:rPr>
            </a:br>
            <a:r>
              <a:rPr lang="es-AR" sz="2800" b="0" i="1" u="none" strike="noStrike" cap="none">
                <a:solidFill>
                  <a:schemeClr val="dk1"/>
                </a:solidFill>
                <a:latin typeface="Arial"/>
                <a:ea typeface="Arial"/>
                <a:cs typeface="Arial"/>
                <a:sym typeface="Arial"/>
              </a:rPr>
              <a:t>(Atributos </a:t>
            </a:r>
            <a:r>
              <a:rPr lang="es-AR" sz="2800" b="0" i="1" u="none" strike="noStrike" cap="none">
                <a:solidFill>
                  <a:schemeClr val="dk1"/>
                </a:solidFill>
                <a:latin typeface="Consolas"/>
                <a:ea typeface="Consolas"/>
                <a:cs typeface="Consolas"/>
                <a:sym typeface="Consolas"/>
              </a:rPr>
              <a:t>final</a:t>
            </a:r>
            <a:r>
              <a:rPr lang="es-AR" sz="2800" b="0" i="1" u="none" strike="noStrike" cap="none">
                <a:solidFill>
                  <a:schemeClr val="dk1"/>
                </a:solidFill>
                <a:latin typeface="Arial"/>
                <a:ea typeface="Arial"/>
                <a:cs typeface="Arial"/>
                <a:sym typeface="Arial"/>
              </a:rPr>
              <a:t>)</a:t>
            </a:r>
            <a:endParaRPr sz="2800" b="0" i="1" u="none" strike="noStrike" cap="none">
              <a:solidFill>
                <a:schemeClr val="dk1"/>
              </a:solidFill>
              <a:latin typeface="Arial"/>
              <a:ea typeface="Arial"/>
              <a:cs typeface="Arial"/>
              <a:sym typeface="Arial"/>
            </a:endParaRPr>
          </a:p>
        </p:txBody>
      </p:sp>
      <p:sp>
        <p:nvSpPr>
          <p:cNvPr id="1372" name="Google Shape;1372;p129"/>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1373" name="Google Shape;1373;p129"/>
          <p:cNvSpPr/>
          <p:nvPr/>
        </p:nvSpPr>
        <p:spPr>
          <a:xfrm>
            <a:off x="7898" y="1830476"/>
            <a:ext cx="8170432" cy="486287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600">
                <a:solidFill>
                  <a:srgbClr val="000088"/>
                </a:solidFill>
                <a:latin typeface="Consolas"/>
                <a:ea typeface="Consolas"/>
                <a:cs typeface="Consolas"/>
                <a:sym typeface="Consolas"/>
              </a:rPr>
              <a:t>public</a:t>
            </a:r>
            <a:r>
              <a:rPr lang="es-AR" sz="1600">
                <a:solidFill>
                  <a:srgbClr val="000000"/>
                </a:solidFill>
                <a:latin typeface="Consolas"/>
                <a:ea typeface="Consolas"/>
                <a:cs typeface="Consolas"/>
                <a:sym typeface="Consolas"/>
              </a:rPr>
              <a:t> </a:t>
            </a:r>
            <a:r>
              <a:rPr lang="es-AR" sz="1600">
                <a:solidFill>
                  <a:srgbClr val="000088"/>
                </a:solidFill>
                <a:latin typeface="Consolas"/>
                <a:ea typeface="Consolas"/>
                <a:cs typeface="Consolas"/>
                <a:sym typeface="Consolas"/>
              </a:rPr>
              <a:t>class</a:t>
            </a:r>
            <a:r>
              <a:rPr lang="es-AR" sz="1600">
                <a:solidFill>
                  <a:srgbClr val="000000"/>
                </a:solidFill>
                <a:latin typeface="Consolas"/>
                <a:ea typeface="Consolas"/>
                <a:cs typeface="Consolas"/>
                <a:sym typeface="Consolas"/>
              </a:rPr>
              <a:t> </a:t>
            </a:r>
            <a:r>
              <a:rPr lang="es-AR" sz="1600">
                <a:solidFill>
                  <a:srgbClr val="660066"/>
                </a:solidFill>
                <a:latin typeface="Consolas"/>
                <a:ea typeface="Consolas"/>
                <a:cs typeface="Consolas"/>
                <a:sym typeface="Consolas"/>
              </a:rPr>
              <a:t>Producto</a:t>
            </a:r>
            <a:r>
              <a:rPr lang="es-AR" sz="1600">
                <a:solidFill>
                  <a:srgbClr val="000000"/>
                </a:solidFill>
                <a:latin typeface="Consolas"/>
                <a:ea typeface="Consolas"/>
                <a:cs typeface="Consolas"/>
                <a:sym typeface="Consolas"/>
              </a:rPr>
              <a:t> {</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private</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static</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int</a:t>
            </a:r>
            <a:r>
              <a:rPr lang="es-AR" sz="1400">
                <a:solidFill>
                  <a:srgbClr val="000000"/>
                </a:solidFill>
                <a:latin typeface="Consolas"/>
                <a:ea typeface="Consolas"/>
                <a:cs typeface="Consolas"/>
                <a:sym typeface="Consolas"/>
              </a:rPr>
              <a:t> siguienteCodigo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a:t>
            </a:r>
            <a:r>
              <a:rPr lang="es-AR" sz="1400">
                <a:solidFill>
                  <a:srgbClr val="006666"/>
                </a:solidFill>
                <a:latin typeface="Consolas"/>
                <a:ea typeface="Consolas"/>
                <a:cs typeface="Consolas"/>
                <a:sym typeface="Consolas"/>
              </a:rPr>
              <a:t>0;</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private</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int</a:t>
            </a:r>
            <a:r>
              <a:rPr lang="es-AR" sz="1400">
                <a:solidFill>
                  <a:srgbClr val="000000"/>
                </a:solidFill>
                <a:latin typeface="Consolas"/>
                <a:ea typeface="Consolas"/>
                <a:cs typeface="Consolas"/>
                <a:sym typeface="Consolas"/>
              </a:rPr>
              <a:t> codigo;</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private</a:t>
            </a:r>
            <a:r>
              <a:rPr lang="es-AR" sz="1400">
                <a:solidFill>
                  <a:srgbClr val="000000"/>
                </a:solidFill>
                <a:latin typeface="Consolas"/>
                <a:ea typeface="Consolas"/>
                <a:cs typeface="Consolas"/>
                <a:sym typeface="Consolas"/>
              </a:rPr>
              <a:t> </a:t>
            </a:r>
            <a:r>
              <a:rPr lang="es-AR" sz="1400">
                <a:solidFill>
                  <a:srgbClr val="660066"/>
                </a:solidFill>
                <a:latin typeface="Consolas"/>
                <a:ea typeface="Consolas"/>
                <a:cs typeface="Consolas"/>
                <a:sym typeface="Consolas"/>
              </a:rPr>
              <a:t>String</a:t>
            </a:r>
            <a:r>
              <a:rPr lang="es-AR" sz="1400">
                <a:solidFill>
                  <a:srgbClr val="000000"/>
                </a:solidFill>
                <a:latin typeface="Consolas"/>
                <a:ea typeface="Consolas"/>
                <a:cs typeface="Consolas"/>
                <a:sym typeface="Consolas"/>
              </a:rPr>
              <a:t> nombre;</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private</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double</a:t>
            </a:r>
            <a:r>
              <a:rPr lang="es-AR" sz="1400">
                <a:solidFill>
                  <a:srgbClr val="000000"/>
                </a:solidFill>
                <a:latin typeface="Consolas"/>
                <a:ea typeface="Consolas"/>
                <a:cs typeface="Consolas"/>
                <a:sym typeface="Consolas"/>
              </a:rPr>
              <a:t> precio;</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private</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final</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int</a:t>
            </a:r>
            <a:r>
              <a:rPr lang="es-AR" sz="1400">
                <a:solidFill>
                  <a:srgbClr val="000000"/>
                </a:solidFill>
                <a:latin typeface="Consolas"/>
                <a:ea typeface="Consolas"/>
                <a:cs typeface="Consolas"/>
                <a:sym typeface="Consolas"/>
              </a:rPr>
              <a:t> iva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a:t>
            </a:r>
            <a:r>
              <a:rPr lang="es-AR" sz="1400">
                <a:solidFill>
                  <a:srgbClr val="006666"/>
                </a:solidFill>
                <a:latin typeface="Consolas"/>
                <a:ea typeface="Consolas"/>
                <a:cs typeface="Consolas"/>
                <a:sym typeface="Consolas"/>
              </a:rPr>
              <a:t>21;</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a:t>
            </a:r>
            <a:r>
              <a:rPr lang="es-AR" sz="1600">
                <a:solidFill>
                  <a:srgbClr val="000088"/>
                </a:solidFill>
                <a:latin typeface="Consolas"/>
                <a:ea typeface="Consolas"/>
                <a:cs typeface="Consolas"/>
                <a:sym typeface="Consolas"/>
              </a:rPr>
              <a:t>public final</a:t>
            </a:r>
            <a:r>
              <a:rPr lang="es-AR" sz="1600">
                <a:solidFill>
                  <a:srgbClr val="000000"/>
                </a:solidFill>
                <a:latin typeface="Consolas"/>
                <a:ea typeface="Consolas"/>
                <a:cs typeface="Consolas"/>
                <a:sym typeface="Consolas"/>
              </a:rPr>
              <a:t> </a:t>
            </a:r>
            <a:r>
              <a:rPr lang="es-AR" sz="1600">
                <a:solidFill>
                  <a:srgbClr val="660066"/>
                </a:solidFill>
                <a:latin typeface="Consolas"/>
                <a:ea typeface="Consolas"/>
                <a:cs typeface="Consolas"/>
                <a:sym typeface="Consolas"/>
              </a:rPr>
              <a:t>Empresa</a:t>
            </a:r>
            <a:r>
              <a:rPr lang="es-AR" sz="1600">
                <a:solidFill>
                  <a:srgbClr val="000000"/>
                </a:solidFill>
                <a:latin typeface="Consolas"/>
                <a:ea typeface="Consolas"/>
                <a:cs typeface="Consolas"/>
                <a:sym typeface="Consolas"/>
              </a:rPr>
              <a:t> productor;</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endParaRPr sz="1600">
              <a:solidFill>
                <a:srgbClr val="000088"/>
              </a:solidFill>
              <a:latin typeface="Consolas"/>
              <a:ea typeface="Consolas"/>
              <a:cs typeface="Consolas"/>
              <a:sym typeface="Consolas"/>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public</a:t>
            </a:r>
            <a:r>
              <a:rPr lang="es-AR" sz="1400">
                <a:solidFill>
                  <a:srgbClr val="000000"/>
                </a:solidFill>
                <a:latin typeface="Consolas"/>
                <a:ea typeface="Consolas"/>
                <a:cs typeface="Consolas"/>
                <a:sym typeface="Consolas"/>
              </a:rPr>
              <a:t> </a:t>
            </a:r>
            <a:r>
              <a:rPr lang="es-AR" sz="1400">
                <a:solidFill>
                  <a:srgbClr val="660066"/>
                </a:solidFill>
                <a:latin typeface="Consolas"/>
                <a:ea typeface="Consolas"/>
                <a:cs typeface="Consolas"/>
                <a:sym typeface="Consolas"/>
              </a:rPr>
              <a:t>Producto</a:t>
            </a:r>
            <a:r>
              <a:rPr lang="es-AR" sz="1400">
                <a:solidFill>
                  <a:srgbClr val="666600"/>
                </a:solidFill>
                <a:latin typeface="Consolas"/>
                <a:ea typeface="Consolas"/>
                <a:cs typeface="Consolas"/>
                <a:sym typeface="Consolas"/>
              </a:rPr>
              <a:t>(</a:t>
            </a:r>
            <a:r>
              <a:rPr lang="es-AR" sz="1400">
                <a:solidFill>
                  <a:srgbClr val="660066"/>
                </a:solidFill>
                <a:latin typeface="Consolas"/>
                <a:ea typeface="Consolas"/>
                <a:cs typeface="Consolas"/>
                <a:sym typeface="Consolas"/>
              </a:rPr>
              <a:t>String</a:t>
            </a:r>
            <a:r>
              <a:rPr lang="es-AR" sz="1400">
                <a:solidFill>
                  <a:srgbClr val="000000"/>
                </a:solidFill>
                <a:latin typeface="Consolas"/>
                <a:ea typeface="Consolas"/>
                <a:cs typeface="Consolas"/>
                <a:sym typeface="Consolas"/>
              </a:rPr>
              <a:t> nombre</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double</a:t>
            </a:r>
            <a:r>
              <a:rPr lang="es-AR" sz="1400">
                <a:solidFill>
                  <a:srgbClr val="000000"/>
                </a:solidFill>
                <a:latin typeface="Consolas"/>
                <a:ea typeface="Consolas"/>
                <a:cs typeface="Consolas"/>
                <a:sym typeface="Consolas"/>
              </a:rPr>
              <a:t> precio</a:t>
            </a:r>
            <a:r>
              <a:rPr lang="es-AR" sz="1400">
                <a:solidFill>
                  <a:srgbClr val="666600"/>
                </a:solidFill>
                <a:latin typeface="Consolas"/>
                <a:ea typeface="Consolas"/>
                <a:cs typeface="Consolas"/>
                <a:sym typeface="Consolas"/>
              </a:rPr>
              <a:t>,</a:t>
            </a:r>
            <a:r>
              <a:rPr lang="es-AR" sz="1400">
                <a:solidFill>
                  <a:srgbClr val="660066"/>
                </a:solidFill>
                <a:latin typeface="Consolas"/>
                <a:ea typeface="Consolas"/>
                <a:cs typeface="Consolas"/>
                <a:sym typeface="Consolas"/>
              </a:rPr>
              <a:t>Empresa</a:t>
            </a:r>
            <a:r>
              <a:rPr lang="es-AR" sz="1400">
                <a:solidFill>
                  <a:srgbClr val="000000"/>
                </a:solidFill>
                <a:latin typeface="Consolas"/>
                <a:ea typeface="Consolas"/>
                <a:cs typeface="Consolas"/>
                <a:sym typeface="Consolas"/>
              </a:rPr>
              <a:t> productor</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this</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nombre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nombre;</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this</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precio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precio;</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this</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productor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productor;</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00"/>
                </a:solidFill>
                <a:latin typeface="Consolas"/>
                <a:ea typeface="Consolas"/>
                <a:cs typeface="Consolas"/>
                <a:sym typeface="Consolas"/>
              </a:rPr>
              <a:t>    siguienteCodigo</a:t>
            </a:r>
            <a:r>
              <a:rPr lang="es-AR" sz="1400">
                <a:solidFill>
                  <a:srgbClr val="666600"/>
                </a:solidFill>
                <a:latin typeface="Consolas"/>
                <a:ea typeface="Consolas"/>
                <a:cs typeface="Consolas"/>
                <a:sym typeface="Consolas"/>
              </a:rPr>
              <a:t>++;</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this</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codigo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siguienteCodigo;</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00"/>
                </a:solidFill>
                <a:latin typeface="Consolas"/>
                <a:ea typeface="Consolas"/>
                <a:cs typeface="Consolas"/>
                <a:sym typeface="Consolas"/>
              </a:rPr>
              <a:t>  }</a:t>
            </a:r>
            <a:endParaRPr/>
          </a:p>
          <a:p>
            <a:pPr marL="0" marR="0" lvl="0" indent="0" algn="l" rtl="0">
              <a:spcBef>
                <a:spcPts val="0"/>
              </a:spcBef>
              <a:spcAft>
                <a:spcPts val="0"/>
              </a:spcAft>
              <a:buNone/>
            </a:pP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000088"/>
                </a:solidFill>
                <a:latin typeface="Consolas"/>
                <a:ea typeface="Consolas"/>
                <a:cs typeface="Consolas"/>
                <a:sym typeface="Consolas"/>
              </a:rPr>
              <a:t>  public</a:t>
            </a:r>
            <a:r>
              <a:rPr lang="es-AR" sz="1600">
                <a:solidFill>
                  <a:srgbClr val="000000"/>
                </a:solidFill>
                <a:latin typeface="Consolas"/>
                <a:ea typeface="Consolas"/>
                <a:cs typeface="Consolas"/>
                <a:sym typeface="Consolas"/>
              </a:rPr>
              <a:t> </a:t>
            </a:r>
            <a:r>
              <a:rPr lang="es-AR" sz="1600">
                <a:solidFill>
                  <a:srgbClr val="000088"/>
                </a:solidFill>
                <a:latin typeface="Consolas"/>
                <a:ea typeface="Consolas"/>
                <a:cs typeface="Consolas"/>
                <a:sym typeface="Consolas"/>
              </a:rPr>
              <a:t>void</a:t>
            </a:r>
            <a:r>
              <a:rPr lang="es-AR" sz="1600">
                <a:solidFill>
                  <a:srgbClr val="000000"/>
                </a:solidFill>
                <a:latin typeface="Consolas"/>
                <a:ea typeface="Consolas"/>
                <a:cs typeface="Consolas"/>
                <a:sym typeface="Consolas"/>
              </a:rPr>
              <a:t> setProductor</a:t>
            </a:r>
            <a:r>
              <a:rPr lang="es-AR" sz="1600">
                <a:solidFill>
                  <a:srgbClr val="666600"/>
                </a:solidFill>
                <a:latin typeface="Consolas"/>
                <a:ea typeface="Consolas"/>
                <a:cs typeface="Consolas"/>
                <a:sym typeface="Consolas"/>
              </a:rPr>
              <a:t>(</a:t>
            </a:r>
            <a:r>
              <a:rPr lang="es-AR" sz="1600">
                <a:solidFill>
                  <a:srgbClr val="660066"/>
                </a:solidFill>
                <a:latin typeface="Consolas"/>
                <a:ea typeface="Consolas"/>
                <a:cs typeface="Consolas"/>
                <a:sym typeface="Consolas"/>
              </a:rPr>
              <a:t>Empresa</a:t>
            </a:r>
            <a:r>
              <a:rPr lang="es-AR" sz="1600">
                <a:solidFill>
                  <a:srgbClr val="000000"/>
                </a:solidFill>
                <a:latin typeface="Consolas"/>
                <a:ea typeface="Consolas"/>
                <a:cs typeface="Consolas"/>
                <a:sym typeface="Consolas"/>
              </a:rPr>
              <a:t> productor</a:t>
            </a:r>
            <a:r>
              <a:rPr lang="es-AR" sz="1600">
                <a:solidFill>
                  <a:srgbClr val="666600"/>
                </a:solidFill>
                <a:latin typeface="Consolas"/>
                <a:ea typeface="Consolas"/>
                <a:cs typeface="Consolas"/>
                <a:sym typeface="Consolas"/>
              </a:rPr>
              <a:t>){</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000088"/>
                </a:solidFill>
                <a:latin typeface="Consolas"/>
                <a:ea typeface="Consolas"/>
                <a:cs typeface="Consolas"/>
                <a:sym typeface="Consolas"/>
              </a:rPr>
              <a:t>     this</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productor </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 productor;</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000000"/>
                </a:solidFill>
                <a:latin typeface="Consolas"/>
                <a:ea typeface="Consolas"/>
                <a:cs typeface="Consolas"/>
                <a:sym typeface="Consolas"/>
              </a:rPr>
              <a:t>  }</a:t>
            </a:r>
            <a:endParaRPr/>
          </a:p>
          <a:p>
            <a:pPr marL="0" marR="0" lvl="0" indent="0" algn="l" rtl="0">
              <a:spcBef>
                <a:spcPts val="0"/>
              </a:spcBef>
              <a:spcAft>
                <a:spcPts val="0"/>
              </a:spcAft>
              <a:buNone/>
            </a:pP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000000"/>
                </a:solidFill>
                <a:latin typeface="Consolas"/>
                <a:ea typeface="Consolas"/>
                <a:cs typeface="Consolas"/>
                <a:sym typeface="Consolas"/>
              </a:rPr>
              <a:t>}</a:t>
            </a:r>
            <a:endParaRPr sz="1600">
              <a:solidFill>
                <a:schemeClr val="dk1"/>
              </a:solidFill>
              <a:latin typeface="Calibri"/>
              <a:ea typeface="Calibri"/>
              <a:cs typeface="Calibri"/>
              <a:sym typeface="Calibri"/>
            </a:endParaRPr>
          </a:p>
        </p:txBody>
      </p:sp>
      <p:sp>
        <p:nvSpPr>
          <p:cNvPr id="1374" name="Google Shape;1374;p129"/>
          <p:cNvSpPr/>
          <p:nvPr/>
        </p:nvSpPr>
        <p:spPr>
          <a:xfrm>
            <a:off x="206894" y="3188645"/>
            <a:ext cx="3549766" cy="233621"/>
          </a:xfrm>
          <a:prstGeom prst="roundRect">
            <a:avLst>
              <a:gd name="adj" fmla="val 16667"/>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75" name="Google Shape;1375;p129"/>
          <p:cNvSpPr/>
          <p:nvPr/>
        </p:nvSpPr>
        <p:spPr>
          <a:xfrm>
            <a:off x="206894" y="5399559"/>
            <a:ext cx="5137616" cy="768532"/>
          </a:xfrm>
          <a:prstGeom prst="roundRect">
            <a:avLst>
              <a:gd name="adj" fmla="val 16667"/>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76" name="Google Shape;1376;p129"/>
          <p:cNvSpPr txBox="1"/>
          <p:nvPr/>
        </p:nvSpPr>
        <p:spPr>
          <a:xfrm>
            <a:off x="4186987" y="2354336"/>
            <a:ext cx="5084354" cy="70788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000">
                <a:solidFill>
                  <a:srgbClr val="FF0000"/>
                </a:solidFill>
                <a:latin typeface="Arial"/>
                <a:ea typeface="Arial"/>
                <a:cs typeface="Arial"/>
                <a:sym typeface="Arial"/>
              </a:rPr>
              <a:t>¿Qué sucede si se desea cambiar la </a:t>
            </a:r>
            <a:r>
              <a:rPr lang="es-AR" sz="2000">
                <a:solidFill>
                  <a:srgbClr val="FF0000"/>
                </a:solidFill>
                <a:latin typeface="Consolas"/>
                <a:ea typeface="Consolas"/>
                <a:cs typeface="Consolas"/>
                <a:sym typeface="Consolas"/>
              </a:rPr>
              <a:t>Empresa</a:t>
            </a:r>
            <a:r>
              <a:rPr lang="es-AR" sz="2000">
                <a:solidFill>
                  <a:srgbClr val="FF0000"/>
                </a:solidFill>
                <a:latin typeface="Arial"/>
                <a:ea typeface="Arial"/>
                <a:cs typeface="Arial"/>
                <a:sym typeface="Arial"/>
              </a:rPr>
              <a:t> por otra?</a:t>
            </a:r>
            <a:endParaRPr sz="2000">
              <a:solidFill>
                <a:srgbClr val="FF0000"/>
              </a:solidFill>
              <a:latin typeface="Arial"/>
              <a:ea typeface="Arial"/>
              <a:cs typeface="Arial"/>
              <a:sym typeface="Arial"/>
            </a:endParaRPr>
          </a:p>
        </p:txBody>
      </p:sp>
      <p:sp>
        <p:nvSpPr>
          <p:cNvPr id="1377" name="Google Shape;1377;p129"/>
          <p:cNvSpPr txBox="1"/>
          <p:nvPr/>
        </p:nvSpPr>
        <p:spPr>
          <a:xfrm>
            <a:off x="5166853" y="3977655"/>
            <a:ext cx="3977147" cy="224676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000">
                <a:solidFill>
                  <a:schemeClr val="dk1"/>
                </a:solidFill>
                <a:latin typeface="Arial"/>
                <a:ea typeface="Arial"/>
                <a:cs typeface="Arial"/>
                <a:sym typeface="Arial"/>
              </a:rPr>
              <a:t>Error de compilación! El atributo </a:t>
            </a:r>
            <a:r>
              <a:rPr lang="es-AR" sz="2000">
                <a:solidFill>
                  <a:schemeClr val="dk1"/>
                </a:solidFill>
                <a:latin typeface="Consolas"/>
                <a:ea typeface="Consolas"/>
                <a:cs typeface="Consolas"/>
                <a:sym typeface="Consolas"/>
              </a:rPr>
              <a:t>productor</a:t>
            </a:r>
            <a:r>
              <a:rPr lang="es-AR" sz="2000">
                <a:solidFill>
                  <a:schemeClr val="dk1"/>
                </a:solidFill>
                <a:latin typeface="Arial"/>
                <a:ea typeface="Arial"/>
                <a:cs typeface="Arial"/>
                <a:sym typeface="Arial"/>
              </a:rPr>
              <a:t> almacena una referencia a la posición donde se encuentra el objeto </a:t>
            </a:r>
            <a:r>
              <a:rPr lang="es-AR" sz="2000">
                <a:solidFill>
                  <a:schemeClr val="dk1"/>
                </a:solidFill>
                <a:latin typeface="Consolas"/>
                <a:ea typeface="Consolas"/>
                <a:cs typeface="Consolas"/>
                <a:sym typeface="Consolas"/>
              </a:rPr>
              <a:t>Empresa</a:t>
            </a:r>
            <a:r>
              <a:rPr lang="es-AR" sz="2000">
                <a:solidFill>
                  <a:schemeClr val="dk1"/>
                </a:solidFill>
                <a:latin typeface="Arial"/>
                <a:ea typeface="Arial"/>
                <a:cs typeface="Arial"/>
                <a:sym typeface="Arial"/>
              </a:rPr>
              <a:t> con el que se inicializó y dicha </a:t>
            </a:r>
            <a:r>
              <a:rPr lang="es-AR" sz="2000" b="1" u="sng">
                <a:solidFill>
                  <a:schemeClr val="dk1"/>
                </a:solidFill>
                <a:latin typeface="Arial"/>
                <a:ea typeface="Arial"/>
                <a:cs typeface="Arial"/>
                <a:sym typeface="Arial"/>
              </a:rPr>
              <a:t>referencia NO puede ser modificada.</a:t>
            </a:r>
            <a:endParaRPr sz="2000" b="1" u="sng">
              <a:solidFill>
                <a:schemeClr val="dk1"/>
              </a:solidFill>
              <a:latin typeface="Arial"/>
              <a:ea typeface="Arial"/>
              <a:cs typeface="Arial"/>
              <a:sym typeface="Arial"/>
            </a:endParaRPr>
          </a:p>
        </p:txBody>
      </p:sp>
      <p:sp>
        <p:nvSpPr>
          <p:cNvPr id="1378" name="Google Shape;1378;p129"/>
          <p:cNvSpPr/>
          <p:nvPr/>
        </p:nvSpPr>
        <p:spPr>
          <a:xfrm>
            <a:off x="5081439" y="5787814"/>
            <a:ext cx="526142" cy="560212"/>
          </a:xfrm>
          <a:prstGeom prst="roundRect">
            <a:avLst>
              <a:gd name="adj" fmla="val 16667"/>
            </a:avLst>
          </a:prstGeom>
          <a:blipFill rotWithShape="1">
            <a:blip r:embed="rId3">
              <a:alphaModFix amt="54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79" name="Google Shape;1379;p129"/>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107</a:t>
            </a:fld>
            <a:endParaRPr sz="1200">
              <a:solidFill>
                <a:schemeClr val="lt1"/>
              </a:solidFill>
              <a:latin typeface="Arial"/>
              <a:ea typeface="Arial"/>
              <a:cs typeface="Arial"/>
              <a:sym typeface="Arial"/>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1383"/>
        <p:cNvGrpSpPr/>
        <p:nvPr/>
      </p:nvGrpSpPr>
      <p:grpSpPr>
        <a:xfrm>
          <a:off x="0" y="0"/>
          <a:ext cx="0" cy="0"/>
          <a:chOff x="0" y="0"/>
          <a:chExt cx="0" cy="0"/>
        </a:xfrm>
      </p:grpSpPr>
      <p:sp>
        <p:nvSpPr>
          <p:cNvPr id="1384" name="Google Shape;1384;p130"/>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Constantes</a:t>
            </a:r>
            <a:r>
              <a:rPr lang="es-AR" sz="4000" b="0" i="0" u="none" strike="noStrike" cap="none">
                <a:solidFill>
                  <a:schemeClr val="dk1"/>
                </a:solidFill>
                <a:latin typeface="Arial"/>
                <a:ea typeface="Arial"/>
                <a:cs typeface="Arial"/>
                <a:sym typeface="Arial"/>
              </a:rPr>
              <a:t/>
            </a:r>
            <a:br>
              <a:rPr lang="es-AR" sz="4000" b="0" i="0" u="none" strike="noStrike" cap="none">
                <a:solidFill>
                  <a:schemeClr val="dk1"/>
                </a:solidFill>
                <a:latin typeface="Arial"/>
                <a:ea typeface="Arial"/>
                <a:cs typeface="Arial"/>
                <a:sym typeface="Arial"/>
              </a:rPr>
            </a:br>
            <a:r>
              <a:rPr lang="es-AR" sz="2800" b="0" i="1" u="none" strike="noStrike" cap="none">
                <a:solidFill>
                  <a:schemeClr val="dk1"/>
                </a:solidFill>
                <a:latin typeface="Arial"/>
                <a:ea typeface="Arial"/>
                <a:cs typeface="Arial"/>
                <a:sym typeface="Arial"/>
              </a:rPr>
              <a:t>(Atributos </a:t>
            </a:r>
            <a:r>
              <a:rPr lang="es-AR" sz="2800" b="0" i="1" u="none" strike="noStrike" cap="none">
                <a:solidFill>
                  <a:schemeClr val="dk1"/>
                </a:solidFill>
                <a:latin typeface="Consolas"/>
                <a:ea typeface="Consolas"/>
                <a:cs typeface="Consolas"/>
                <a:sym typeface="Consolas"/>
              </a:rPr>
              <a:t>final</a:t>
            </a:r>
            <a:r>
              <a:rPr lang="es-AR" sz="2800" b="0" i="1" u="none" strike="noStrike" cap="none">
                <a:solidFill>
                  <a:schemeClr val="dk1"/>
                </a:solidFill>
                <a:latin typeface="Arial"/>
                <a:ea typeface="Arial"/>
                <a:cs typeface="Arial"/>
                <a:sym typeface="Arial"/>
              </a:rPr>
              <a:t>)</a:t>
            </a:r>
            <a:endParaRPr sz="2800" b="0" i="1" u="none" strike="noStrike" cap="none">
              <a:solidFill>
                <a:schemeClr val="dk1"/>
              </a:solidFill>
              <a:latin typeface="Arial"/>
              <a:ea typeface="Arial"/>
              <a:cs typeface="Arial"/>
              <a:sym typeface="Arial"/>
            </a:endParaRPr>
          </a:p>
        </p:txBody>
      </p:sp>
      <p:sp>
        <p:nvSpPr>
          <p:cNvPr id="1385" name="Google Shape;1385;p130"/>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1386" name="Google Shape;1386;p130"/>
          <p:cNvSpPr/>
          <p:nvPr/>
        </p:nvSpPr>
        <p:spPr>
          <a:xfrm>
            <a:off x="-1" y="3247231"/>
            <a:ext cx="7543800" cy="313932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solidFill>
                  <a:srgbClr val="000088"/>
                </a:solidFill>
                <a:latin typeface="Consolas"/>
                <a:ea typeface="Consolas"/>
                <a:cs typeface="Consolas"/>
                <a:sym typeface="Consolas"/>
              </a:rPr>
              <a:t>public</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class</a:t>
            </a:r>
            <a:r>
              <a:rPr lang="es-AR" sz="1800">
                <a:solidFill>
                  <a:srgbClr val="000000"/>
                </a:solidFill>
                <a:latin typeface="Consolas"/>
                <a:ea typeface="Consolas"/>
                <a:cs typeface="Consolas"/>
                <a:sym typeface="Consolas"/>
              </a:rPr>
              <a:t> </a:t>
            </a:r>
            <a:r>
              <a:rPr lang="es-AR" sz="1800">
                <a:solidFill>
                  <a:srgbClr val="660066"/>
                </a:solidFill>
                <a:latin typeface="Consolas"/>
                <a:ea typeface="Consolas"/>
                <a:cs typeface="Consolas"/>
                <a:sym typeface="Consolas"/>
              </a:rPr>
              <a:t>TestProducto</a:t>
            </a:r>
            <a:r>
              <a:rPr lang="es-AR" sz="1800">
                <a:solidFill>
                  <a:srgbClr val="000000"/>
                </a:solidFill>
                <a:latin typeface="Consolas"/>
                <a:ea typeface="Consolas"/>
                <a:cs typeface="Consolas"/>
                <a:sym typeface="Consolas"/>
              </a:rPr>
              <a:t>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88"/>
                </a:solidFill>
                <a:latin typeface="Consolas"/>
                <a:ea typeface="Consolas"/>
                <a:cs typeface="Consolas"/>
                <a:sym typeface="Consolas"/>
              </a:rPr>
              <a:t>public</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static</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void</a:t>
            </a:r>
            <a:r>
              <a:rPr lang="es-AR" sz="1800">
                <a:solidFill>
                  <a:srgbClr val="000000"/>
                </a:solidFill>
                <a:latin typeface="Consolas"/>
                <a:ea typeface="Consolas"/>
                <a:cs typeface="Consolas"/>
                <a:sym typeface="Consolas"/>
              </a:rPr>
              <a:t> main</a:t>
            </a:r>
            <a:r>
              <a:rPr lang="es-AR" sz="1800">
                <a:solidFill>
                  <a:srgbClr val="666600"/>
                </a:solidFill>
                <a:latin typeface="Consolas"/>
                <a:ea typeface="Consolas"/>
                <a:cs typeface="Consolas"/>
                <a:sym typeface="Consolas"/>
              </a:rPr>
              <a:t>(</a:t>
            </a:r>
            <a:r>
              <a:rPr lang="es-AR" sz="1800">
                <a:solidFill>
                  <a:srgbClr val="660066"/>
                </a:solidFill>
                <a:latin typeface="Consolas"/>
                <a:ea typeface="Consolas"/>
                <a:cs typeface="Consolas"/>
                <a:sym typeface="Consolas"/>
              </a:rPr>
              <a:t>String</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args</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660066"/>
                </a:solidFill>
                <a:latin typeface="Consolas"/>
                <a:ea typeface="Consolas"/>
                <a:cs typeface="Consolas"/>
                <a:sym typeface="Consolas"/>
              </a:rPr>
              <a:t>  Empresa</a:t>
            </a:r>
            <a:r>
              <a:rPr lang="es-AR" sz="1800">
                <a:solidFill>
                  <a:srgbClr val="000000"/>
                </a:solidFill>
                <a:latin typeface="Consolas"/>
                <a:ea typeface="Consolas"/>
                <a:cs typeface="Consolas"/>
                <a:sym typeface="Consolas"/>
              </a:rPr>
              <a:t> e1 </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new</a:t>
            </a:r>
            <a:r>
              <a:rPr lang="es-AR" sz="1800">
                <a:solidFill>
                  <a:srgbClr val="000000"/>
                </a:solidFill>
                <a:latin typeface="Consolas"/>
                <a:ea typeface="Consolas"/>
                <a:cs typeface="Consolas"/>
                <a:sym typeface="Consolas"/>
              </a:rPr>
              <a:t> </a:t>
            </a:r>
            <a:r>
              <a:rPr lang="es-AR" sz="1800">
                <a:solidFill>
                  <a:srgbClr val="660066"/>
                </a:solidFill>
                <a:latin typeface="Consolas"/>
                <a:ea typeface="Consolas"/>
                <a:cs typeface="Consolas"/>
                <a:sym typeface="Consolas"/>
              </a:rPr>
              <a:t>Empresa</a:t>
            </a:r>
            <a:r>
              <a:rPr lang="es-AR" sz="1800">
                <a:solidFill>
                  <a:srgbClr val="666600"/>
                </a:solidFill>
                <a:latin typeface="Consolas"/>
                <a:ea typeface="Consolas"/>
                <a:cs typeface="Consolas"/>
                <a:sym typeface="Consolas"/>
              </a:rPr>
              <a:t>(</a:t>
            </a:r>
            <a:r>
              <a:rPr lang="es-AR" sz="1800">
                <a:solidFill>
                  <a:srgbClr val="008800"/>
                </a:solidFill>
                <a:latin typeface="Consolas"/>
                <a:ea typeface="Consolas"/>
                <a:cs typeface="Consolas"/>
                <a:sym typeface="Consolas"/>
              </a:rPr>
              <a:t>"Rexona"</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a:t>
            </a:r>
            <a:r>
              <a:rPr lang="es-AR" sz="1800">
                <a:solidFill>
                  <a:srgbClr val="008800"/>
                </a:solidFill>
                <a:latin typeface="Consolas"/>
                <a:ea typeface="Consolas"/>
                <a:cs typeface="Consolas"/>
                <a:sym typeface="Consolas"/>
              </a:rPr>
              <a:t>"Buenos Aires"</a:t>
            </a:r>
            <a:r>
              <a:rPr lang="es-AR" sz="18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660066"/>
                </a:solidFill>
                <a:latin typeface="Consolas"/>
                <a:ea typeface="Consolas"/>
                <a:cs typeface="Consolas"/>
                <a:sym typeface="Consolas"/>
              </a:rPr>
              <a:t>  Empresa</a:t>
            </a:r>
            <a:r>
              <a:rPr lang="es-AR" sz="1800">
                <a:solidFill>
                  <a:srgbClr val="000000"/>
                </a:solidFill>
                <a:latin typeface="Consolas"/>
                <a:ea typeface="Consolas"/>
                <a:cs typeface="Consolas"/>
                <a:sym typeface="Consolas"/>
              </a:rPr>
              <a:t> e2 </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new</a:t>
            </a:r>
            <a:r>
              <a:rPr lang="es-AR" sz="1800">
                <a:solidFill>
                  <a:srgbClr val="000000"/>
                </a:solidFill>
                <a:latin typeface="Consolas"/>
                <a:ea typeface="Consolas"/>
                <a:cs typeface="Consolas"/>
                <a:sym typeface="Consolas"/>
              </a:rPr>
              <a:t> </a:t>
            </a:r>
            <a:r>
              <a:rPr lang="es-AR" sz="1800">
                <a:solidFill>
                  <a:srgbClr val="660066"/>
                </a:solidFill>
                <a:latin typeface="Consolas"/>
                <a:ea typeface="Consolas"/>
                <a:cs typeface="Consolas"/>
                <a:sym typeface="Consolas"/>
              </a:rPr>
              <a:t>Empresa</a:t>
            </a:r>
            <a:r>
              <a:rPr lang="es-AR" sz="1800">
                <a:solidFill>
                  <a:srgbClr val="666600"/>
                </a:solidFill>
                <a:latin typeface="Consolas"/>
                <a:ea typeface="Consolas"/>
                <a:cs typeface="Consolas"/>
                <a:sym typeface="Consolas"/>
              </a:rPr>
              <a:t>(</a:t>
            </a:r>
            <a:r>
              <a:rPr lang="es-AR" sz="1800">
                <a:solidFill>
                  <a:srgbClr val="008800"/>
                </a:solidFill>
                <a:latin typeface="Consolas"/>
                <a:ea typeface="Consolas"/>
                <a:cs typeface="Consolas"/>
                <a:sym typeface="Consolas"/>
              </a:rPr>
              <a:t>"Lux"</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a:t>
            </a:r>
            <a:r>
              <a:rPr lang="es-AR" sz="1800">
                <a:solidFill>
                  <a:srgbClr val="008800"/>
                </a:solidFill>
                <a:latin typeface="Consolas"/>
                <a:ea typeface="Consolas"/>
                <a:cs typeface="Consolas"/>
                <a:sym typeface="Consolas"/>
              </a:rPr>
              <a:t>"La Plata"</a:t>
            </a:r>
            <a:r>
              <a:rPr lang="es-AR" sz="18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660066"/>
                </a:solidFill>
                <a:latin typeface="Consolas"/>
                <a:ea typeface="Consolas"/>
                <a:cs typeface="Consolas"/>
                <a:sym typeface="Consolas"/>
              </a:rPr>
              <a:t>  Producto</a:t>
            </a:r>
            <a:r>
              <a:rPr lang="es-AR" sz="1800">
                <a:solidFill>
                  <a:srgbClr val="000000"/>
                </a:solidFill>
                <a:latin typeface="Consolas"/>
                <a:ea typeface="Consolas"/>
                <a:cs typeface="Consolas"/>
                <a:sym typeface="Consolas"/>
              </a:rPr>
              <a:t> p1 </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new</a:t>
            </a:r>
            <a:r>
              <a:rPr lang="es-AR" sz="1800">
                <a:solidFill>
                  <a:srgbClr val="000000"/>
                </a:solidFill>
                <a:latin typeface="Consolas"/>
                <a:ea typeface="Consolas"/>
                <a:cs typeface="Consolas"/>
                <a:sym typeface="Consolas"/>
              </a:rPr>
              <a:t> </a:t>
            </a:r>
            <a:r>
              <a:rPr lang="es-AR" sz="1800">
                <a:solidFill>
                  <a:srgbClr val="660066"/>
                </a:solidFill>
                <a:latin typeface="Consolas"/>
                <a:ea typeface="Consolas"/>
                <a:cs typeface="Consolas"/>
                <a:sym typeface="Consolas"/>
              </a:rPr>
              <a:t>Producto</a:t>
            </a:r>
            <a:r>
              <a:rPr lang="es-AR" sz="1800">
                <a:solidFill>
                  <a:srgbClr val="666600"/>
                </a:solidFill>
                <a:latin typeface="Consolas"/>
                <a:ea typeface="Consolas"/>
                <a:cs typeface="Consolas"/>
                <a:sym typeface="Consolas"/>
              </a:rPr>
              <a:t>(</a:t>
            </a:r>
            <a:r>
              <a:rPr lang="es-AR" sz="1800">
                <a:solidFill>
                  <a:srgbClr val="008800"/>
                </a:solidFill>
                <a:latin typeface="Consolas"/>
                <a:ea typeface="Consolas"/>
                <a:cs typeface="Consolas"/>
                <a:sym typeface="Consolas"/>
              </a:rPr>
              <a:t>"Jabón Lux"</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a:t>
            </a:r>
            <a:r>
              <a:rPr lang="es-AR" sz="1800">
                <a:solidFill>
                  <a:srgbClr val="006666"/>
                </a:solidFill>
                <a:latin typeface="Consolas"/>
                <a:ea typeface="Consolas"/>
                <a:cs typeface="Consolas"/>
                <a:sym typeface="Consolas"/>
              </a:rPr>
              <a:t>16</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e2</a:t>
            </a:r>
            <a:r>
              <a:rPr lang="es-AR" sz="18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660066"/>
                </a:solidFill>
                <a:latin typeface="Consolas"/>
                <a:ea typeface="Consolas"/>
                <a:cs typeface="Consolas"/>
                <a:sym typeface="Consolas"/>
              </a:rPr>
              <a:t>  System</a:t>
            </a:r>
            <a:r>
              <a:rPr lang="es-AR" sz="1800">
                <a:solidFill>
                  <a:srgbClr val="666600"/>
                </a:solidFill>
                <a:latin typeface="Consolas"/>
                <a:ea typeface="Consolas"/>
                <a:cs typeface="Consolas"/>
                <a:sym typeface="Consolas"/>
              </a:rPr>
              <a:t>.</a:t>
            </a:r>
            <a:r>
              <a:rPr lang="es-AR" sz="1800">
                <a:solidFill>
                  <a:srgbClr val="000088"/>
                </a:solidFill>
                <a:latin typeface="Consolas"/>
                <a:ea typeface="Consolas"/>
                <a:cs typeface="Consolas"/>
                <a:sym typeface="Consolas"/>
              </a:rPr>
              <a:t>out</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println</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p1</a:t>
            </a:r>
            <a:r>
              <a:rPr lang="es-AR" sz="1800">
                <a:solidFill>
                  <a:srgbClr val="666600"/>
                </a:solidFill>
                <a:latin typeface="Consolas"/>
                <a:ea typeface="Consolas"/>
                <a:cs typeface="Consolas"/>
                <a:sym typeface="Consolas"/>
              </a:rPr>
              <a:t>);</a:t>
            </a:r>
            <a:endParaRPr sz="1800">
              <a:solidFill>
                <a:srgbClr val="000000"/>
              </a:solidFill>
              <a:latin typeface="Consolas"/>
              <a:ea typeface="Consolas"/>
              <a:cs typeface="Consolas"/>
              <a:sym typeface="Consolas"/>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  p1</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productor</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nombre </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a:t>
            </a:r>
            <a:r>
              <a:rPr lang="es-AR" sz="1800">
                <a:solidFill>
                  <a:srgbClr val="008800"/>
                </a:solidFill>
                <a:latin typeface="Consolas"/>
                <a:ea typeface="Consolas"/>
                <a:cs typeface="Consolas"/>
                <a:sym typeface="Consolas"/>
              </a:rPr>
              <a:t>"Limol";</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660066"/>
                </a:solidFill>
                <a:latin typeface="Consolas"/>
                <a:ea typeface="Consolas"/>
                <a:cs typeface="Consolas"/>
                <a:sym typeface="Consolas"/>
              </a:rPr>
              <a:t>  System</a:t>
            </a:r>
            <a:r>
              <a:rPr lang="es-AR" sz="1800">
                <a:solidFill>
                  <a:srgbClr val="666600"/>
                </a:solidFill>
                <a:latin typeface="Consolas"/>
                <a:ea typeface="Consolas"/>
                <a:cs typeface="Consolas"/>
                <a:sym typeface="Consolas"/>
              </a:rPr>
              <a:t>.</a:t>
            </a:r>
            <a:r>
              <a:rPr lang="es-AR" sz="1800">
                <a:solidFill>
                  <a:srgbClr val="000088"/>
                </a:solidFill>
                <a:latin typeface="Consolas"/>
                <a:ea typeface="Consolas"/>
                <a:cs typeface="Consolas"/>
                <a:sym typeface="Consolas"/>
              </a:rPr>
              <a:t>out</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println</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p1</a:t>
            </a:r>
            <a:r>
              <a:rPr lang="es-AR" sz="18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a:t>
            </a:r>
            <a:endParaRPr sz="1800">
              <a:solidFill>
                <a:schemeClr val="dk1"/>
              </a:solidFill>
              <a:latin typeface="Calibri"/>
              <a:ea typeface="Calibri"/>
              <a:cs typeface="Calibri"/>
              <a:sym typeface="Calibri"/>
            </a:endParaRPr>
          </a:p>
        </p:txBody>
      </p:sp>
      <p:sp>
        <p:nvSpPr>
          <p:cNvPr id="1387" name="Google Shape;1387;p130"/>
          <p:cNvSpPr txBox="1"/>
          <p:nvPr/>
        </p:nvSpPr>
        <p:spPr>
          <a:xfrm>
            <a:off x="-1" y="2049043"/>
            <a:ext cx="9144001" cy="101566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000">
                <a:solidFill>
                  <a:srgbClr val="FF0000"/>
                </a:solidFill>
                <a:latin typeface="Arial"/>
                <a:ea typeface="Arial"/>
                <a:cs typeface="Arial"/>
                <a:sym typeface="Arial"/>
              </a:rPr>
              <a:t>¿Qué sucede si se desean modificar los datos del productor?</a:t>
            </a:r>
            <a:endParaRPr/>
          </a:p>
          <a:p>
            <a:pPr marL="0" marR="0" lvl="0" indent="0" algn="ctr" rtl="0">
              <a:spcBef>
                <a:spcPts val="0"/>
              </a:spcBef>
              <a:spcAft>
                <a:spcPts val="0"/>
              </a:spcAft>
              <a:buNone/>
            </a:pPr>
            <a:endParaRPr sz="2000">
              <a:solidFill>
                <a:srgbClr val="FF0000"/>
              </a:solidFill>
              <a:latin typeface="Arial"/>
              <a:ea typeface="Arial"/>
              <a:cs typeface="Arial"/>
              <a:sym typeface="Arial"/>
            </a:endParaRPr>
          </a:p>
          <a:p>
            <a:pPr marL="0" marR="0" lvl="0" indent="0" algn="l" rtl="0">
              <a:spcBef>
                <a:spcPts val="0"/>
              </a:spcBef>
              <a:spcAft>
                <a:spcPts val="0"/>
              </a:spcAft>
              <a:buNone/>
            </a:pPr>
            <a:r>
              <a:rPr lang="es-AR" sz="2000">
                <a:solidFill>
                  <a:srgbClr val="FF0000"/>
                </a:solidFill>
                <a:latin typeface="Arial"/>
                <a:ea typeface="Arial"/>
                <a:cs typeface="Arial"/>
                <a:sym typeface="Arial"/>
              </a:rPr>
              <a:t>Por ejemplo: ¿Se puede cambiar el valor al atributo nombre del productor?</a:t>
            </a:r>
            <a:endParaRPr sz="2000">
              <a:solidFill>
                <a:srgbClr val="FF0000"/>
              </a:solidFill>
              <a:latin typeface="Arial"/>
              <a:ea typeface="Arial"/>
              <a:cs typeface="Arial"/>
              <a:sym typeface="Arial"/>
            </a:endParaRPr>
          </a:p>
        </p:txBody>
      </p:sp>
      <p:sp>
        <p:nvSpPr>
          <p:cNvPr id="1388" name="Google Shape;1388;p130"/>
          <p:cNvSpPr/>
          <p:nvPr/>
        </p:nvSpPr>
        <p:spPr>
          <a:xfrm>
            <a:off x="206894" y="5204731"/>
            <a:ext cx="4121266" cy="277132"/>
          </a:xfrm>
          <a:prstGeom prst="roundRect">
            <a:avLst>
              <a:gd name="adj" fmla="val 16667"/>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89" name="Google Shape;1389;p130"/>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108</a:t>
            </a:fld>
            <a:endParaRPr sz="1200">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2"/>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Palabras Clave</a:t>
            </a:r>
            <a:endParaRPr sz="4000" b="1" i="0" u="none" strike="noStrike" cap="none">
              <a:solidFill>
                <a:schemeClr val="dk1"/>
              </a:solidFill>
              <a:latin typeface="Arial"/>
              <a:ea typeface="Arial"/>
              <a:cs typeface="Arial"/>
              <a:sym typeface="Arial"/>
            </a:endParaRPr>
          </a:p>
        </p:txBody>
      </p:sp>
      <p:grpSp>
        <p:nvGrpSpPr>
          <p:cNvPr id="275" name="Google Shape;275;p32"/>
          <p:cNvGrpSpPr/>
          <p:nvPr/>
        </p:nvGrpSpPr>
        <p:grpSpPr>
          <a:xfrm>
            <a:off x="628650" y="2734270"/>
            <a:ext cx="7886699" cy="3203972"/>
            <a:chOff x="0" y="573682"/>
            <a:chExt cx="7886699" cy="3203972"/>
          </a:xfrm>
        </p:grpSpPr>
        <p:sp>
          <p:nvSpPr>
            <p:cNvPr id="276" name="Google Shape;276;p32"/>
            <p:cNvSpPr/>
            <p:nvPr/>
          </p:nvSpPr>
          <p:spPr>
            <a:xfrm>
              <a:off x="0" y="573682"/>
              <a:ext cx="2464593" cy="1478756"/>
            </a:xfrm>
            <a:prstGeom prst="rect">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2"/>
            <p:cNvSpPr txBox="1"/>
            <p:nvPr/>
          </p:nvSpPr>
          <p:spPr>
            <a:xfrm>
              <a:off x="0" y="573682"/>
              <a:ext cx="2464593" cy="1478756"/>
            </a:xfrm>
            <a:prstGeom prst="rect">
              <a:avLst/>
            </a:prstGeom>
            <a:noFill/>
            <a:ln>
              <a:noFill/>
            </a:ln>
          </p:spPr>
          <p:txBody>
            <a:bodyPr spcFirstLastPara="1" wrap="square" lIns="163825" tIns="163825" rIns="163825" bIns="163825" anchor="ctr" anchorCtr="0">
              <a:noAutofit/>
            </a:bodyPr>
            <a:lstStyle/>
            <a:p>
              <a:pPr marL="0" marR="0" lvl="0" indent="0" algn="ctr" rtl="0">
                <a:lnSpc>
                  <a:spcPct val="90000"/>
                </a:lnSpc>
                <a:spcBef>
                  <a:spcPts val="0"/>
                </a:spcBef>
                <a:spcAft>
                  <a:spcPts val="0"/>
                </a:spcAft>
                <a:buNone/>
              </a:pPr>
              <a:r>
                <a:rPr lang="es-AR" sz="4300">
                  <a:solidFill>
                    <a:schemeClr val="lt1"/>
                  </a:solidFill>
                  <a:latin typeface="Consolas"/>
                  <a:ea typeface="Consolas"/>
                  <a:cs typeface="Consolas"/>
                  <a:sym typeface="Consolas"/>
                </a:rPr>
                <a:t>try</a:t>
              </a:r>
              <a:endParaRPr sz="4300">
                <a:solidFill>
                  <a:schemeClr val="lt1"/>
                </a:solidFill>
                <a:latin typeface="Consolas"/>
                <a:ea typeface="Consolas"/>
                <a:cs typeface="Consolas"/>
                <a:sym typeface="Consolas"/>
              </a:endParaRPr>
            </a:p>
          </p:txBody>
        </p:sp>
        <p:sp>
          <p:nvSpPr>
            <p:cNvPr id="278" name="Google Shape;278;p32"/>
            <p:cNvSpPr/>
            <p:nvPr/>
          </p:nvSpPr>
          <p:spPr>
            <a:xfrm>
              <a:off x="2711053" y="573682"/>
              <a:ext cx="2464593" cy="1478756"/>
            </a:xfrm>
            <a:prstGeom prst="rect">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2"/>
            <p:cNvSpPr txBox="1"/>
            <p:nvPr/>
          </p:nvSpPr>
          <p:spPr>
            <a:xfrm>
              <a:off x="2711053" y="573682"/>
              <a:ext cx="2464593" cy="1478756"/>
            </a:xfrm>
            <a:prstGeom prst="rect">
              <a:avLst/>
            </a:prstGeom>
            <a:noFill/>
            <a:ln>
              <a:noFill/>
            </a:ln>
          </p:spPr>
          <p:txBody>
            <a:bodyPr spcFirstLastPara="1" wrap="square" lIns="163825" tIns="163825" rIns="163825" bIns="163825" anchor="ctr" anchorCtr="0">
              <a:noAutofit/>
            </a:bodyPr>
            <a:lstStyle/>
            <a:p>
              <a:pPr marL="0" marR="0" lvl="0" indent="0" algn="ctr" rtl="0">
                <a:lnSpc>
                  <a:spcPct val="90000"/>
                </a:lnSpc>
                <a:spcBef>
                  <a:spcPts val="0"/>
                </a:spcBef>
                <a:spcAft>
                  <a:spcPts val="0"/>
                </a:spcAft>
                <a:buNone/>
              </a:pPr>
              <a:r>
                <a:rPr lang="es-AR" sz="4300">
                  <a:solidFill>
                    <a:schemeClr val="lt1"/>
                  </a:solidFill>
                  <a:latin typeface="Consolas"/>
                  <a:ea typeface="Consolas"/>
                  <a:cs typeface="Consolas"/>
                  <a:sym typeface="Consolas"/>
                </a:rPr>
                <a:t>catch</a:t>
              </a:r>
              <a:endParaRPr sz="4300">
                <a:solidFill>
                  <a:schemeClr val="lt1"/>
                </a:solidFill>
                <a:latin typeface="Consolas"/>
                <a:ea typeface="Consolas"/>
                <a:cs typeface="Consolas"/>
                <a:sym typeface="Consolas"/>
              </a:endParaRPr>
            </a:p>
          </p:txBody>
        </p:sp>
        <p:sp>
          <p:nvSpPr>
            <p:cNvPr id="280" name="Google Shape;280;p32"/>
            <p:cNvSpPr/>
            <p:nvPr/>
          </p:nvSpPr>
          <p:spPr>
            <a:xfrm>
              <a:off x="5422106" y="573682"/>
              <a:ext cx="2464593" cy="1478756"/>
            </a:xfrm>
            <a:prstGeom prst="rect">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2"/>
            <p:cNvSpPr txBox="1"/>
            <p:nvPr/>
          </p:nvSpPr>
          <p:spPr>
            <a:xfrm>
              <a:off x="5422106" y="573682"/>
              <a:ext cx="2464593" cy="1478756"/>
            </a:xfrm>
            <a:prstGeom prst="rect">
              <a:avLst/>
            </a:prstGeom>
            <a:noFill/>
            <a:ln>
              <a:noFill/>
            </a:ln>
          </p:spPr>
          <p:txBody>
            <a:bodyPr spcFirstLastPara="1" wrap="square" lIns="163825" tIns="163825" rIns="163825" bIns="163825" anchor="ctr" anchorCtr="0">
              <a:noAutofit/>
            </a:bodyPr>
            <a:lstStyle/>
            <a:p>
              <a:pPr marL="0" marR="0" lvl="0" indent="0" algn="ctr" rtl="0">
                <a:lnSpc>
                  <a:spcPct val="90000"/>
                </a:lnSpc>
                <a:spcBef>
                  <a:spcPts val="0"/>
                </a:spcBef>
                <a:spcAft>
                  <a:spcPts val="0"/>
                </a:spcAft>
                <a:buNone/>
              </a:pPr>
              <a:r>
                <a:rPr lang="es-AR" sz="4300">
                  <a:solidFill>
                    <a:schemeClr val="lt1"/>
                  </a:solidFill>
                  <a:latin typeface="Consolas"/>
                  <a:ea typeface="Consolas"/>
                  <a:cs typeface="Consolas"/>
                  <a:sym typeface="Consolas"/>
                </a:rPr>
                <a:t>finally</a:t>
              </a:r>
              <a:endParaRPr sz="4300">
                <a:solidFill>
                  <a:schemeClr val="lt1"/>
                </a:solidFill>
                <a:latin typeface="Consolas"/>
                <a:ea typeface="Consolas"/>
                <a:cs typeface="Consolas"/>
                <a:sym typeface="Consolas"/>
              </a:endParaRPr>
            </a:p>
          </p:txBody>
        </p:sp>
        <p:sp>
          <p:nvSpPr>
            <p:cNvPr id="282" name="Google Shape;282;p32"/>
            <p:cNvSpPr/>
            <p:nvPr/>
          </p:nvSpPr>
          <p:spPr>
            <a:xfrm>
              <a:off x="1355526" y="2298898"/>
              <a:ext cx="2464593" cy="1478756"/>
            </a:xfrm>
            <a:prstGeom prst="rect">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2"/>
            <p:cNvSpPr txBox="1"/>
            <p:nvPr/>
          </p:nvSpPr>
          <p:spPr>
            <a:xfrm>
              <a:off x="1355526" y="2298898"/>
              <a:ext cx="2464593" cy="1478756"/>
            </a:xfrm>
            <a:prstGeom prst="rect">
              <a:avLst/>
            </a:prstGeom>
            <a:noFill/>
            <a:ln>
              <a:noFill/>
            </a:ln>
          </p:spPr>
          <p:txBody>
            <a:bodyPr spcFirstLastPara="1" wrap="square" lIns="163825" tIns="163825" rIns="163825" bIns="163825" anchor="ctr" anchorCtr="0">
              <a:noAutofit/>
            </a:bodyPr>
            <a:lstStyle/>
            <a:p>
              <a:pPr marL="0" marR="0" lvl="0" indent="0" algn="ctr" rtl="0">
                <a:lnSpc>
                  <a:spcPct val="90000"/>
                </a:lnSpc>
                <a:spcBef>
                  <a:spcPts val="0"/>
                </a:spcBef>
                <a:spcAft>
                  <a:spcPts val="0"/>
                </a:spcAft>
                <a:buNone/>
              </a:pPr>
              <a:r>
                <a:rPr lang="es-AR" sz="4300">
                  <a:solidFill>
                    <a:schemeClr val="lt1"/>
                  </a:solidFill>
                  <a:latin typeface="Consolas"/>
                  <a:ea typeface="Consolas"/>
                  <a:cs typeface="Consolas"/>
                  <a:sym typeface="Consolas"/>
                </a:rPr>
                <a:t>throw</a:t>
              </a:r>
              <a:endParaRPr sz="4300">
                <a:solidFill>
                  <a:schemeClr val="lt1"/>
                </a:solidFill>
                <a:latin typeface="Consolas"/>
                <a:ea typeface="Consolas"/>
                <a:cs typeface="Consolas"/>
                <a:sym typeface="Consolas"/>
              </a:endParaRPr>
            </a:p>
          </p:txBody>
        </p:sp>
        <p:sp>
          <p:nvSpPr>
            <p:cNvPr id="284" name="Google Shape;284;p32"/>
            <p:cNvSpPr/>
            <p:nvPr/>
          </p:nvSpPr>
          <p:spPr>
            <a:xfrm>
              <a:off x="4066579" y="2298898"/>
              <a:ext cx="2464593" cy="1478756"/>
            </a:xfrm>
            <a:prstGeom prst="rect">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2"/>
            <p:cNvSpPr txBox="1"/>
            <p:nvPr/>
          </p:nvSpPr>
          <p:spPr>
            <a:xfrm>
              <a:off x="4066579" y="2298898"/>
              <a:ext cx="2464593" cy="1478756"/>
            </a:xfrm>
            <a:prstGeom prst="rect">
              <a:avLst/>
            </a:prstGeom>
            <a:noFill/>
            <a:ln>
              <a:noFill/>
            </a:ln>
          </p:spPr>
          <p:txBody>
            <a:bodyPr spcFirstLastPara="1" wrap="square" lIns="163825" tIns="163825" rIns="163825" bIns="163825" anchor="ctr" anchorCtr="0">
              <a:noAutofit/>
            </a:bodyPr>
            <a:lstStyle/>
            <a:p>
              <a:pPr marL="0" marR="0" lvl="0" indent="0" algn="ctr" rtl="0">
                <a:lnSpc>
                  <a:spcPct val="90000"/>
                </a:lnSpc>
                <a:spcBef>
                  <a:spcPts val="0"/>
                </a:spcBef>
                <a:spcAft>
                  <a:spcPts val="0"/>
                </a:spcAft>
                <a:buNone/>
              </a:pPr>
              <a:r>
                <a:rPr lang="es-AR" sz="4300">
                  <a:solidFill>
                    <a:schemeClr val="lt1"/>
                  </a:solidFill>
                  <a:latin typeface="Consolas"/>
                  <a:ea typeface="Consolas"/>
                  <a:cs typeface="Consolas"/>
                  <a:sym typeface="Consolas"/>
                </a:rPr>
                <a:t>throws</a:t>
              </a:r>
              <a:endParaRPr sz="4300">
                <a:solidFill>
                  <a:schemeClr val="lt1"/>
                </a:solidFill>
                <a:latin typeface="Consolas"/>
                <a:ea typeface="Consolas"/>
                <a:cs typeface="Consolas"/>
                <a:sym typeface="Consolas"/>
              </a:endParaRPr>
            </a:p>
          </p:txBody>
        </p:sp>
      </p:grpSp>
      <p:sp>
        <p:nvSpPr>
          <p:cNvPr id="286" name="Google Shape;286;p32"/>
          <p:cNvSpPr txBox="1">
            <a:spLocks noGrp="1"/>
          </p:cNvSpPr>
          <p:nvPr>
            <p:ph type="ftr" idx="11"/>
          </p:nvPr>
        </p:nvSpPr>
        <p:spPr>
          <a:xfrm>
            <a:off x="0" y="6575425"/>
            <a:ext cx="30861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287" name="Google Shape;287;p32"/>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10</a:t>
            </a:fld>
            <a:endParaRPr sz="1200">
              <a:solidFill>
                <a:schemeClr val="lt1"/>
              </a:solidFill>
              <a:latin typeface="Arial"/>
              <a:ea typeface="Arial"/>
              <a:cs typeface="Arial"/>
              <a:sym typeface="Arial"/>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1393"/>
        <p:cNvGrpSpPr/>
        <p:nvPr/>
      </p:nvGrpSpPr>
      <p:grpSpPr>
        <a:xfrm>
          <a:off x="0" y="0"/>
          <a:ext cx="0" cy="0"/>
          <a:chOff x="0" y="0"/>
          <a:chExt cx="0" cy="0"/>
        </a:xfrm>
      </p:grpSpPr>
      <p:sp>
        <p:nvSpPr>
          <p:cNvPr id="1394" name="Google Shape;1394;p131"/>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Constantes</a:t>
            </a:r>
            <a:r>
              <a:rPr lang="es-AR" sz="4000" b="0" i="0" u="none" strike="noStrike" cap="none">
                <a:solidFill>
                  <a:schemeClr val="dk1"/>
                </a:solidFill>
                <a:latin typeface="Arial"/>
                <a:ea typeface="Arial"/>
                <a:cs typeface="Arial"/>
                <a:sym typeface="Arial"/>
              </a:rPr>
              <a:t/>
            </a:r>
            <a:br>
              <a:rPr lang="es-AR" sz="4000" b="0" i="0" u="none" strike="noStrike" cap="none">
                <a:solidFill>
                  <a:schemeClr val="dk1"/>
                </a:solidFill>
                <a:latin typeface="Arial"/>
                <a:ea typeface="Arial"/>
                <a:cs typeface="Arial"/>
                <a:sym typeface="Arial"/>
              </a:rPr>
            </a:br>
            <a:r>
              <a:rPr lang="es-AR" sz="2800" b="0" i="1" u="none" strike="noStrike" cap="none">
                <a:solidFill>
                  <a:schemeClr val="dk1"/>
                </a:solidFill>
                <a:latin typeface="Arial"/>
                <a:ea typeface="Arial"/>
                <a:cs typeface="Arial"/>
                <a:sym typeface="Arial"/>
              </a:rPr>
              <a:t>(Atributos </a:t>
            </a:r>
            <a:r>
              <a:rPr lang="es-AR" sz="2800" b="0" i="1" u="none" strike="noStrike" cap="none">
                <a:solidFill>
                  <a:schemeClr val="dk1"/>
                </a:solidFill>
                <a:latin typeface="Consolas"/>
                <a:ea typeface="Consolas"/>
                <a:cs typeface="Consolas"/>
                <a:sym typeface="Consolas"/>
              </a:rPr>
              <a:t>final</a:t>
            </a:r>
            <a:r>
              <a:rPr lang="es-AR" sz="2800" b="0" i="1" u="none" strike="noStrike" cap="none">
                <a:solidFill>
                  <a:schemeClr val="dk1"/>
                </a:solidFill>
                <a:latin typeface="Arial"/>
                <a:ea typeface="Arial"/>
                <a:cs typeface="Arial"/>
                <a:sym typeface="Arial"/>
              </a:rPr>
              <a:t>)</a:t>
            </a:r>
            <a:endParaRPr sz="2800" b="0" i="1" u="none" strike="noStrike" cap="none">
              <a:solidFill>
                <a:schemeClr val="dk1"/>
              </a:solidFill>
              <a:latin typeface="Arial"/>
              <a:ea typeface="Arial"/>
              <a:cs typeface="Arial"/>
              <a:sym typeface="Arial"/>
            </a:endParaRPr>
          </a:p>
        </p:txBody>
      </p:sp>
      <p:sp>
        <p:nvSpPr>
          <p:cNvPr id="1395" name="Google Shape;1395;p131"/>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1396" name="Google Shape;1396;p131"/>
          <p:cNvSpPr/>
          <p:nvPr/>
        </p:nvSpPr>
        <p:spPr>
          <a:xfrm>
            <a:off x="-1" y="3247231"/>
            <a:ext cx="7543800" cy="313932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solidFill>
                  <a:srgbClr val="000088"/>
                </a:solidFill>
                <a:latin typeface="Consolas"/>
                <a:ea typeface="Consolas"/>
                <a:cs typeface="Consolas"/>
                <a:sym typeface="Consolas"/>
              </a:rPr>
              <a:t>public</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class</a:t>
            </a:r>
            <a:r>
              <a:rPr lang="es-AR" sz="1800">
                <a:solidFill>
                  <a:srgbClr val="000000"/>
                </a:solidFill>
                <a:latin typeface="Consolas"/>
                <a:ea typeface="Consolas"/>
                <a:cs typeface="Consolas"/>
                <a:sym typeface="Consolas"/>
              </a:rPr>
              <a:t> </a:t>
            </a:r>
            <a:r>
              <a:rPr lang="es-AR" sz="1800">
                <a:solidFill>
                  <a:srgbClr val="660066"/>
                </a:solidFill>
                <a:latin typeface="Consolas"/>
                <a:ea typeface="Consolas"/>
                <a:cs typeface="Consolas"/>
                <a:sym typeface="Consolas"/>
              </a:rPr>
              <a:t>TestProducto</a:t>
            </a:r>
            <a:r>
              <a:rPr lang="es-AR" sz="1800">
                <a:solidFill>
                  <a:srgbClr val="000000"/>
                </a:solidFill>
                <a:latin typeface="Consolas"/>
                <a:ea typeface="Consolas"/>
                <a:cs typeface="Consolas"/>
                <a:sym typeface="Consolas"/>
              </a:rPr>
              <a:t>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88"/>
                </a:solidFill>
                <a:latin typeface="Consolas"/>
                <a:ea typeface="Consolas"/>
                <a:cs typeface="Consolas"/>
                <a:sym typeface="Consolas"/>
              </a:rPr>
              <a:t>public</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static</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void</a:t>
            </a:r>
            <a:r>
              <a:rPr lang="es-AR" sz="1800">
                <a:solidFill>
                  <a:srgbClr val="000000"/>
                </a:solidFill>
                <a:latin typeface="Consolas"/>
                <a:ea typeface="Consolas"/>
                <a:cs typeface="Consolas"/>
                <a:sym typeface="Consolas"/>
              </a:rPr>
              <a:t> main</a:t>
            </a:r>
            <a:r>
              <a:rPr lang="es-AR" sz="1800">
                <a:solidFill>
                  <a:srgbClr val="666600"/>
                </a:solidFill>
                <a:latin typeface="Consolas"/>
                <a:ea typeface="Consolas"/>
                <a:cs typeface="Consolas"/>
                <a:sym typeface="Consolas"/>
              </a:rPr>
              <a:t>(</a:t>
            </a:r>
            <a:r>
              <a:rPr lang="es-AR" sz="1800">
                <a:solidFill>
                  <a:srgbClr val="660066"/>
                </a:solidFill>
                <a:latin typeface="Consolas"/>
                <a:ea typeface="Consolas"/>
                <a:cs typeface="Consolas"/>
                <a:sym typeface="Consolas"/>
              </a:rPr>
              <a:t>String</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args</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660066"/>
                </a:solidFill>
                <a:latin typeface="Consolas"/>
                <a:ea typeface="Consolas"/>
                <a:cs typeface="Consolas"/>
                <a:sym typeface="Consolas"/>
              </a:rPr>
              <a:t>  Empresa</a:t>
            </a:r>
            <a:r>
              <a:rPr lang="es-AR" sz="1800">
                <a:solidFill>
                  <a:srgbClr val="000000"/>
                </a:solidFill>
                <a:latin typeface="Consolas"/>
                <a:ea typeface="Consolas"/>
                <a:cs typeface="Consolas"/>
                <a:sym typeface="Consolas"/>
              </a:rPr>
              <a:t> e1 </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new</a:t>
            </a:r>
            <a:r>
              <a:rPr lang="es-AR" sz="1800">
                <a:solidFill>
                  <a:srgbClr val="000000"/>
                </a:solidFill>
                <a:latin typeface="Consolas"/>
                <a:ea typeface="Consolas"/>
                <a:cs typeface="Consolas"/>
                <a:sym typeface="Consolas"/>
              </a:rPr>
              <a:t> </a:t>
            </a:r>
            <a:r>
              <a:rPr lang="es-AR" sz="1800">
                <a:solidFill>
                  <a:srgbClr val="660066"/>
                </a:solidFill>
                <a:latin typeface="Consolas"/>
                <a:ea typeface="Consolas"/>
                <a:cs typeface="Consolas"/>
                <a:sym typeface="Consolas"/>
              </a:rPr>
              <a:t>Empresa</a:t>
            </a:r>
            <a:r>
              <a:rPr lang="es-AR" sz="1800">
                <a:solidFill>
                  <a:srgbClr val="666600"/>
                </a:solidFill>
                <a:latin typeface="Consolas"/>
                <a:ea typeface="Consolas"/>
                <a:cs typeface="Consolas"/>
                <a:sym typeface="Consolas"/>
              </a:rPr>
              <a:t>(</a:t>
            </a:r>
            <a:r>
              <a:rPr lang="es-AR" sz="1800">
                <a:solidFill>
                  <a:srgbClr val="008800"/>
                </a:solidFill>
                <a:latin typeface="Consolas"/>
                <a:ea typeface="Consolas"/>
                <a:cs typeface="Consolas"/>
                <a:sym typeface="Consolas"/>
              </a:rPr>
              <a:t>"Rexona"</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a:t>
            </a:r>
            <a:r>
              <a:rPr lang="es-AR" sz="1800">
                <a:solidFill>
                  <a:srgbClr val="008800"/>
                </a:solidFill>
                <a:latin typeface="Consolas"/>
                <a:ea typeface="Consolas"/>
                <a:cs typeface="Consolas"/>
                <a:sym typeface="Consolas"/>
              </a:rPr>
              <a:t>"Buenos Aires"</a:t>
            </a:r>
            <a:r>
              <a:rPr lang="es-AR" sz="18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660066"/>
                </a:solidFill>
                <a:latin typeface="Consolas"/>
                <a:ea typeface="Consolas"/>
                <a:cs typeface="Consolas"/>
                <a:sym typeface="Consolas"/>
              </a:rPr>
              <a:t>  Empresa</a:t>
            </a:r>
            <a:r>
              <a:rPr lang="es-AR" sz="1800">
                <a:solidFill>
                  <a:srgbClr val="000000"/>
                </a:solidFill>
                <a:latin typeface="Consolas"/>
                <a:ea typeface="Consolas"/>
                <a:cs typeface="Consolas"/>
                <a:sym typeface="Consolas"/>
              </a:rPr>
              <a:t> e2 </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new</a:t>
            </a:r>
            <a:r>
              <a:rPr lang="es-AR" sz="1800">
                <a:solidFill>
                  <a:srgbClr val="000000"/>
                </a:solidFill>
                <a:latin typeface="Consolas"/>
                <a:ea typeface="Consolas"/>
                <a:cs typeface="Consolas"/>
                <a:sym typeface="Consolas"/>
              </a:rPr>
              <a:t> </a:t>
            </a:r>
            <a:r>
              <a:rPr lang="es-AR" sz="1800">
                <a:solidFill>
                  <a:srgbClr val="660066"/>
                </a:solidFill>
                <a:latin typeface="Consolas"/>
                <a:ea typeface="Consolas"/>
                <a:cs typeface="Consolas"/>
                <a:sym typeface="Consolas"/>
              </a:rPr>
              <a:t>Empresa</a:t>
            </a:r>
            <a:r>
              <a:rPr lang="es-AR" sz="1800">
                <a:solidFill>
                  <a:srgbClr val="666600"/>
                </a:solidFill>
                <a:latin typeface="Consolas"/>
                <a:ea typeface="Consolas"/>
                <a:cs typeface="Consolas"/>
                <a:sym typeface="Consolas"/>
              </a:rPr>
              <a:t>(</a:t>
            </a:r>
            <a:r>
              <a:rPr lang="es-AR" sz="1800">
                <a:solidFill>
                  <a:srgbClr val="008800"/>
                </a:solidFill>
                <a:latin typeface="Consolas"/>
                <a:ea typeface="Consolas"/>
                <a:cs typeface="Consolas"/>
                <a:sym typeface="Consolas"/>
              </a:rPr>
              <a:t>"Lux"</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a:t>
            </a:r>
            <a:r>
              <a:rPr lang="es-AR" sz="1800">
                <a:solidFill>
                  <a:srgbClr val="008800"/>
                </a:solidFill>
                <a:latin typeface="Consolas"/>
                <a:ea typeface="Consolas"/>
                <a:cs typeface="Consolas"/>
                <a:sym typeface="Consolas"/>
              </a:rPr>
              <a:t>"La Plata"</a:t>
            </a:r>
            <a:r>
              <a:rPr lang="es-AR" sz="18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660066"/>
                </a:solidFill>
                <a:latin typeface="Consolas"/>
                <a:ea typeface="Consolas"/>
                <a:cs typeface="Consolas"/>
                <a:sym typeface="Consolas"/>
              </a:rPr>
              <a:t>  Producto</a:t>
            </a:r>
            <a:r>
              <a:rPr lang="es-AR" sz="1800">
                <a:solidFill>
                  <a:srgbClr val="000000"/>
                </a:solidFill>
                <a:latin typeface="Consolas"/>
                <a:ea typeface="Consolas"/>
                <a:cs typeface="Consolas"/>
                <a:sym typeface="Consolas"/>
              </a:rPr>
              <a:t> p1 </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new</a:t>
            </a:r>
            <a:r>
              <a:rPr lang="es-AR" sz="1800">
                <a:solidFill>
                  <a:srgbClr val="000000"/>
                </a:solidFill>
                <a:latin typeface="Consolas"/>
                <a:ea typeface="Consolas"/>
                <a:cs typeface="Consolas"/>
                <a:sym typeface="Consolas"/>
              </a:rPr>
              <a:t> </a:t>
            </a:r>
            <a:r>
              <a:rPr lang="es-AR" sz="1800">
                <a:solidFill>
                  <a:srgbClr val="660066"/>
                </a:solidFill>
                <a:latin typeface="Consolas"/>
                <a:ea typeface="Consolas"/>
                <a:cs typeface="Consolas"/>
                <a:sym typeface="Consolas"/>
              </a:rPr>
              <a:t>Producto</a:t>
            </a:r>
            <a:r>
              <a:rPr lang="es-AR" sz="1800">
                <a:solidFill>
                  <a:srgbClr val="666600"/>
                </a:solidFill>
                <a:latin typeface="Consolas"/>
                <a:ea typeface="Consolas"/>
                <a:cs typeface="Consolas"/>
                <a:sym typeface="Consolas"/>
              </a:rPr>
              <a:t>(</a:t>
            </a:r>
            <a:r>
              <a:rPr lang="es-AR" sz="1800">
                <a:solidFill>
                  <a:srgbClr val="008800"/>
                </a:solidFill>
                <a:latin typeface="Consolas"/>
                <a:ea typeface="Consolas"/>
                <a:cs typeface="Consolas"/>
                <a:sym typeface="Consolas"/>
              </a:rPr>
              <a:t>"Jabón Lux"</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a:t>
            </a:r>
            <a:r>
              <a:rPr lang="es-AR" sz="1800">
                <a:solidFill>
                  <a:srgbClr val="006666"/>
                </a:solidFill>
                <a:latin typeface="Consolas"/>
                <a:ea typeface="Consolas"/>
                <a:cs typeface="Consolas"/>
                <a:sym typeface="Consolas"/>
              </a:rPr>
              <a:t>16</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e2</a:t>
            </a:r>
            <a:r>
              <a:rPr lang="es-AR" sz="18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660066"/>
                </a:solidFill>
                <a:latin typeface="Consolas"/>
                <a:ea typeface="Consolas"/>
                <a:cs typeface="Consolas"/>
                <a:sym typeface="Consolas"/>
              </a:rPr>
              <a:t>  System</a:t>
            </a:r>
            <a:r>
              <a:rPr lang="es-AR" sz="1800">
                <a:solidFill>
                  <a:srgbClr val="666600"/>
                </a:solidFill>
                <a:latin typeface="Consolas"/>
                <a:ea typeface="Consolas"/>
                <a:cs typeface="Consolas"/>
                <a:sym typeface="Consolas"/>
              </a:rPr>
              <a:t>.</a:t>
            </a:r>
            <a:r>
              <a:rPr lang="es-AR" sz="1800">
                <a:solidFill>
                  <a:srgbClr val="000088"/>
                </a:solidFill>
                <a:latin typeface="Consolas"/>
                <a:ea typeface="Consolas"/>
                <a:cs typeface="Consolas"/>
                <a:sym typeface="Consolas"/>
              </a:rPr>
              <a:t>out</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println</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p1</a:t>
            </a:r>
            <a:r>
              <a:rPr lang="es-AR" sz="1800">
                <a:solidFill>
                  <a:srgbClr val="666600"/>
                </a:solidFill>
                <a:latin typeface="Consolas"/>
                <a:ea typeface="Consolas"/>
                <a:cs typeface="Consolas"/>
                <a:sym typeface="Consolas"/>
              </a:rPr>
              <a:t>);</a:t>
            </a:r>
            <a:endParaRPr sz="1800">
              <a:solidFill>
                <a:srgbClr val="000000"/>
              </a:solidFill>
              <a:latin typeface="Consolas"/>
              <a:ea typeface="Consolas"/>
              <a:cs typeface="Consolas"/>
              <a:sym typeface="Consolas"/>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  p1</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productor</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nombre </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a:t>
            </a:r>
            <a:r>
              <a:rPr lang="es-AR" sz="1800">
                <a:solidFill>
                  <a:srgbClr val="008800"/>
                </a:solidFill>
                <a:latin typeface="Consolas"/>
                <a:ea typeface="Consolas"/>
                <a:cs typeface="Consolas"/>
                <a:sym typeface="Consolas"/>
              </a:rPr>
              <a:t>"Limol";</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660066"/>
                </a:solidFill>
                <a:latin typeface="Consolas"/>
                <a:ea typeface="Consolas"/>
                <a:cs typeface="Consolas"/>
                <a:sym typeface="Consolas"/>
              </a:rPr>
              <a:t>  System</a:t>
            </a:r>
            <a:r>
              <a:rPr lang="es-AR" sz="1800">
                <a:solidFill>
                  <a:srgbClr val="666600"/>
                </a:solidFill>
                <a:latin typeface="Consolas"/>
                <a:ea typeface="Consolas"/>
                <a:cs typeface="Consolas"/>
                <a:sym typeface="Consolas"/>
              </a:rPr>
              <a:t>.</a:t>
            </a:r>
            <a:r>
              <a:rPr lang="es-AR" sz="1800">
                <a:solidFill>
                  <a:srgbClr val="000088"/>
                </a:solidFill>
                <a:latin typeface="Consolas"/>
                <a:ea typeface="Consolas"/>
                <a:cs typeface="Consolas"/>
                <a:sym typeface="Consolas"/>
              </a:rPr>
              <a:t>out</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println</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p1</a:t>
            </a:r>
            <a:r>
              <a:rPr lang="es-AR" sz="18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a:t>
            </a:r>
            <a:endParaRPr sz="1800">
              <a:solidFill>
                <a:schemeClr val="dk1"/>
              </a:solidFill>
              <a:latin typeface="Calibri"/>
              <a:ea typeface="Calibri"/>
              <a:cs typeface="Calibri"/>
              <a:sym typeface="Calibri"/>
            </a:endParaRPr>
          </a:p>
        </p:txBody>
      </p:sp>
      <p:sp>
        <p:nvSpPr>
          <p:cNvPr id="1397" name="Google Shape;1397;p131"/>
          <p:cNvSpPr txBox="1"/>
          <p:nvPr/>
        </p:nvSpPr>
        <p:spPr>
          <a:xfrm>
            <a:off x="-1" y="2049043"/>
            <a:ext cx="9144001" cy="101566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000">
                <a:solidFill>
                  <a:srgbClr val="FF0000"/>
                </a:solidFill>
                <a:latin typeface="Arial"/>
                <a:ea typeface="Arial"/>
                <a:cs typeface="Arial"/>
                <a:sym typeface="Arial"/>
              </a:rPr>
              <a:t>¿Qué sucede si se desean modificar los datos del productor?</a:t>
            </a:r>
            <a:endParaRPr/>
          </a:p>
          <a:p>
            <a:pPr marL="0" marR="0" lvl="0" indent="0" algn="ctr" rtl="0">
              <a:spcBef>
                <a:spcPts val="0"/>
              </a:spcBef>
              <a:spcAft>
                <a:spcPts val="0"/>
              </a:spcAft>
              <a:buNone/>
            </a:pPr>
            <a:endParaRPr sz="2000">
              <a:solidFill>
                <a:srgbClr val="FF0000"/>
              </a:solidFill>
              <a:latin typeface="Arial"/>
              <a:ea typeface="Arial"/>
              <a:cs typeface="Arial"/>
              <a:sym typeface="Arial"/>
            </a:endParaRPr>
          </a:p>
          <a:p>
            <a:pPr marL="0" marR="0" lvl="0" indent="0" algn="l" rtl="0">
              <a:spcBef>
                <a:spcPts val="0"/>
              </a:spcBef>
              <a:spcAft>
                <a:spcPts val="0"/>
              </a:spcAft>
              <a:buNone/>
            </a:pPr>
            <a:r>
              <a:rPr lang="es-AR" sz="2000">
                <a:solidFill>
                  <a:srgbClr val="FF0000"/>
                </a:solidFill>
                <a:latin typeface="Arial"/>
                <a:ea typeface="Arial"/>
                <a:cs typeface="Arial"/>
                <a:sym typeface="Arial"/>
              </a:rPr>
              <a:t>Por ejemplo: ¿Se puede cambiar el valor al atributo nombre del productor?</a:t>
            </a:r>
            <a:endParaRPr sz="2000">
              <a:solidFill>
                <a:srgbClr val="FF0000"/>
              </a:solidFill>
              <a:latin typeface="Arial"/>
              <a:ea typeface="Arial"/>
              <a:cs typeface="Arial"/>
              <a:sym typeface="Arial"/>
            </a:endParaRPr>
          </a:p>
        </p:txBody>
      </p:sp>
      <p:sp>
        <p:nvSpPr>
          <p:cNvPr id="1398" name="Google Shape;1398;p131"/>
          <p:cNvSpPr/>
          <p:nvPr/>
        </p:nvSpPr>
        <p:spPr>
          <a:xfrm>
            <a:off x="206894" y="5204731"/>
            <a:ext cx="4121266" cy="277132"/>
          </a:xfrm>
          <a:prstGeom prst="roundRect">
            <a:avLst>
              <a:gd name="adj" fmla="val 16667"/>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99" name="Google Shape;1399;p131"/>
          <p:cNvSpPr txBox="1"/>
          <p:nvPr/>
        </p:nvSpPr>
        <p:spPr>
          <a:xfrm>
            <a:off x="4858905" y="5172123"/>
            <a:ext cx="4285095" cy="132343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000" b="1">
                <a:solidFill>
                  <a:srgbClr val="FF0000"/>
                </a:solidFill>
                <a:latin typeface="Arial"/>
                <a:ea typeface="Arial"/>
                <a:cs typeface="Arial"/>
                <a:sym typeface="Arial"/>
              </a:rPr>
              <a:t>SI! Es posible.</a:t>
            </a:r>
            <a:endParaRPr/>
          </a:p>
          <a:p>
            <a:pPr marL="0" marR="0" lvl="0" indent="0" algn="ctr" rtl="0">
              <a:spcBef>
                <a:spcPts val="0"/>
              </a:spcBef>
              <a:spcAft>
                <a:spcPts val="0"/>
              </a:spcAft>
              <a:buNone/>
            </a:pPr>
            <a:endParaRPr sz="2000">
              <a:solidFill>
                <a:schemeClr val="dk1"/>
              </a:solidFill>
              <a:latin typeface="Arial"/>
              <a:ea typeface="Arial"/>
              <a:cs typeface="Arial"/>
              <a:sym typeface="Arial"/>
            </a:endParaRPr>
          </a:p>
          <a:p>
            <a:pPr marL="0" marR="0" lvl="0" indent="0" algn="ctr" rtl="0">
              <a:spcBef>
                <a:spcPts val="0"/>
              </a:spcBef>
              <a:spcAft>
                <a:spcPts val="0"/>
              </a:spcAft>
              <a:buNone/>
            </a:pPr>
            <a:r>
              <a:rPr lang="es-AR" sz="2000">
                <a:solidFill>
                  <a:schemeClr val="dk1"/>
                </a:solidFill>
                <a:latin typeface="Arial"/>
                <a:ea typeface="Arial"/>
                <a:cs typeface="Arial"/>
                <a:sym typeface="Arial"/>
              </a:rPr>
              <a:t>NO se puede cambiar el objeto productor, pero si sus atributos.</a:t>
            </a:r>
            <a:endParaRPr sz="2000">
              <a:solidFill>
                <a:schemeClr val="dk1"/>
              </a:solidFill>
              <a:latin typeface="Arial"/>
              <a:ea typeface="Arial"/>
              <a:cs typeface="Arial"/>
              <a:sym typeface="Arial"/>
            </a:endParaRPr>
          </a:p>
        </p:txBody>
      </p:sp>
      <p:sp>
        <p:nvSpPr>
          <p:cNvPr id="1400" name="Google Shape;1400;p131"/>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109</a:t>
            </a:fld>
            <a:endParaRPr sz="1200">
              <a:solidFill>
                <a:schemeClr val="lt1"/>
              </a:solidFill>
              <a:latin typeface="Arial"/>
              <a:ea typeface="Arial"/>
              <a:cs typeface="Arial"/>
              <a:sym typeface="Arial"/>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1404"/>
        <p:cNvGrpSpPr/>
        <p:nvPr/>
      </p:nvGrpSpPr>
      <p:grpSpPr>
        <a:xfrm>
          <a:off x="0" y="0"/>
          <a:ext cx="0" cy="0"/>
          <a:chOff x="0" y="0"/>
          <a:chExt cx="0" cy="0"/>
        </a:xfrm>
      </p:grpSpPr>
      <p:sp>
        <p:nvSpPr>
          <p:cNvPr id="1405" name="Google Shape;1405;p132"/>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Constantes</a:t>
            </a:r>
            <a:r>
              <a:rPr lang="es-AR" sz="4000" b="0" i="0" u="none" strike="noStrike" cap="none">
                <a:solidFill>
                  <a:schemeClr val="dk1"/>
                </a:solidFill>
                <a:latin typeface="Arial"/>
                <a:ea typeface="Arial"/>
                <a:cs typeface="Arial"/>
                <a:sym typeface="Arial"/>
              </a:rPr>
              <a:t/>
            </a:r>
            <a:br>
              <a:rPr lang="es-AR" sz="4000" b="0" i="0" u="none" strike="noStrike" cap="none">
                <a:solidFill>
                  <a:schemeClr val="dk1"/>
                </a:solidFill>
                <a:latin typeface="Arial"/>
                <a:ea typeface="Arial"/>
                <a:cs typeface="Arial"/>
                <a:sym typeface="Arial"/>
              </a:rPr>
            </a:br>
            <a:r>
              <a:rPr lang="es-AR" sz="2800" b="0" i="1" u="none" strike="noStrike" cap="none">
                <a:solidFill>
                  <a:schemeClr val="dk1"/>
                </a:solidFill>
                <a:latin typeface="Arial"/>
                <a:ea typeface="Arial"/>
                <a:cs typeface="Arial"/>
                <a:sym typeface="Arial"/>
              </a:rPr>
              <a:t>(Atributos </a:t>
            </a:r>
            <a:r>
              <a:rPr lang="es-AR" sz="2800" b="0" i="1" u="none" strike="noStrike" cap="none">
                <a:solidFill>
                  <a:schemeClr val="dk1"/>
                </a:solidFill>
                <a:latin typeface="Consolas"/>
                <a:ea typeface="Consolas"/>
                <a:cs typeface="Consolas"/>
                <a:sym typeface="Consolas"/>
              </a:rPr>
              <a:t>final</a:t>
            </a:r>
            <a:r>
              <a:rPr lang="es-AR" sz="2800" b="0" i="1" u="none" strike="noStrike" cap="none">
                <a:solidFill>
                  <a:schemeClr val="dk1"/>
                </a:solidFill>
                <a:latin typeface="Arial"/>
                <a:ea typeface="Arial"/>
                <a:cs typeface="Arial"/>
                <a:sym typeface="Arial"/>
              </a:rPr>
              <a:t>)</a:t>
            </a:r>
            <a:endParaRPr sz="2800" b="0" i="1" u="none" strike="noStrike" cap="none">
              <a:solidFill>
                <a:schemeClr val="dk1"/>
              </a:solidFill>
              <a:latin typeface="Arial"/>
              <a:ea typeface="Arial"/>
              <a:cs typeface="Arial"/>
              <a:sym typeface="Arial"/>
            </a:endParaRPr>
          </a:p>
        </p:txBody>
      </p:sp>
      <p:sp>
        <p:nvSpPr>
          <p:cNvPr id="1406" name="Google Shape;1406;p132"/>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1407" name="Google Shape;1407;p132"/>
          <p:cNvSpPr/>
          <p:nvPr/>
        </p:nvSpPr>
        <p:spPr>
          <a:xfrm>
            <a:off x="-1" y="2703252"/>
            <a:ext cx="7543800" cy="313932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solidFill>
                  <a:srgbClr val="000088"/>
                </a:solidFill>
                <a:latin typeface="Consolas"/>
                <a:ea typeface="Consolas"/>
                <a:cs typeface="Consolas"/>
                <a:sym typeface="Consolas"/>
              </a:rPr>
              <a:t>public</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class</a:t>
            </a:r>
            <a:r>
              <a:rPr lang="es-AR" sz="1800">
                <a:solidFill>
                  <a:srgbClr val="000000"/>
                </a:solidFill>
                <a:latin typeface="Consolas"/>
                <a:ea typeface="Consolas"/>
                <a:cs typeface="Consolas"/>
                <a:sym typeface="Consolas"/>
              </a:rPr>
              <a:t> </a:t>
            </a:r>
            <a:r>
              <a:rPr lang="es-AR" sz="1800">
                <a:solidFill>
                  <a:srgbClr val="660066"/>
                </a:solidFill>
                <a:latin typeface="Consolas"/>
                <a:ea typeface="Consolas"/>
                <a:cs typeface="Consolas"/>
                <a:sym typeface="Consolas"/>
              </a:rPr>
              <a:t>TestProducto</a:t>
            </a:r>
            <a:r>
              <a:rPr lang="es-AR" sz="1800">
                <a:solidFill>
                  <a:srgbClr val="000000"/>
                </a:solidFill>
                <a:latin typeface="Consolas"/>
                <a:ea typeface="Consolas"/>
                <a:cs typeface="Consolas"/>
                <a:sym typeface="Consolas"/>
              </a:rPr>
              <a:t>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88"/>
                </a:solidFill>
                <a:latin typeface="Consolas"/>
                <a:ea typeface="Consolas"/>
                <a:cs typeface="Consolas"/>
                <a:sym typeface="Consolas"/>
              </a:rPr>
              <a:t>public</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static</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void</a:t>
            </a:r>
            <a:r>
              <a:rPr lang="es-AR" sz="1800">
                <a:solidFill>
                  <a:srgbClr val="000000"/>
                </a:solidFill>
                <a:latin typeface="Consolas"/>
                <a:ea typeface="Consolas"/>
                <a:cs typeface="Consolas"/>
                <a:sym typeface="Consolas"/>
              </a:rPr>
              <a:t> main</a:t>
            </a:r>
            <a:r>
              <a:rPr lang="es-AR" sz="1800">
                <a:solidFill>
                  <a:srgbClr val="666600"/>
                </a:solidFill>
                <a:latin typeface="Consolas"/>
                <a:ea typeface="Consolas"/>
                <a:cs typeface="Consolas"/>
                <a:sym typeface="Consolas"/>
              </a:rPr>
              <a:t>(</a:t>
            </a:r>
            <a:r>
              <a:rPr lang="es-AR" sz="1800">
                <a:solidFill>
                  <a:srgbClr val="660066"/>
                </a:solidFill>
                <a:latin typeface="Consolas"/>
                <a:ea typeface="Consolas"/>
                <a:cs typeface="Consolas"/>
                <a:sym typeface="Consolas"/>
              </a:rPr>
              <a:t>String</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args</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660066"/>
                </a:solidFill>
                <a:latin typeface="Consolas"/>
                <a:ea typeface="Consolas"/>
                <a:cs typeface="Consolas"/>
                <a:sym typeface="Consolas"/>
              </a:rPr>
              <a:t>  Empresa</a:t>
            </a:r>
            <a:r>
              <a:rPr lang="es-AR" sz="1800">
                <a:solidFill>
                  <a:srgbClr val="000000"/>
                </a:solidFill>
                <a:latin typeface="Consolas"/>
                <a:ea typeface="Consolas"/>
                <a:cs typeface="Consolas"/>
                <a:sym typeface="Consolas"/>
              </a:rPr>
              <a:t> e1 </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new</a:t>
            </a:r>
            <a:r>
              <a:rPr lang="es-AR" sz="1800">
                <a:solidFill>
                  <a:srgbClr val="000000"/>
                </a:solidFill>
                <a:latin typeface="Consolas"/>
                <a:ea typeface="Consolas"/>
                <a:cs typeface="Consolas"/>
                <a:sym typeface="Consolas"/>
              </a:rPr>
              <a:t> </a:t>
            </a:r>
            <a:r>
              <a:rPr lang="es-AR" sz="1800">
                <a:solidFill>
                  <a:srgbClr val="660066"/>
                </a:solidFill>
                <a:latin typeface="Consolas"/>
                <a:ea typeface="Consolas"/>
                <a:cs typeface="Consolas"/>
                <a:sym typeface="Consolas"/>
              </a:rPr>
              <a:t>Empresa</a:t>
            </a:r>
            <a:r>
              <a:rPr lang="es-AR" sz="1800">
                <a:solidFill>
                  <a:srgbClr val="666600"/>
                </a:solidFill>
                <a:latin typeface="Consolas"/>
                <a:ea typeface="Consolas"/>
                <a:cs typeface="Consolas"/>
                <a:sym typeface="Consolas"/>
              </a:rPr>
              <a:t>(</a:t>
            </a:r>
            <a:r>
              <a:rPr lang="es-AR" sz="1800">
                <a:solidFill>
                  <a:srgbClr val="008800"/>
                </a:solidFill>
                <a:latin typeface="Consolas"/>
                <a:ea typeface="Consolas"/>
                <a:cs typeface="Consolas"/>
                <a:sym typeface="Consolas"/>
              </a:rPr>
              <a:t>"Rexona"</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a:t>
            </a:r>
            <a:r>
              <a:rPr lang="es-AR" sz="1800">
                <a:solidFill>
                  <a:srgbClr val="008800"/>
                </a:solidFill>
                <a:latin typeface="Consolas"/>
                <a:ea typeface="Consolas"/>
                <a:cs typeface="Consolas"/>
                <a:sym typeface="Consolas"/>
              </a:rPr>
              <a:t>"Buenos Aires"</a:t>
            </a:r>
            <a:r>
              <a:rPr lang="es-AR" sz="18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660066"/>
                </a:solidFill>
                <a:latin typeface="Consolas"/>
                <a:ea typeface="Consolas"/>
                <a:cs typeface="Consolas"/>
                <a:sym typeface="Consolas"/>
              </a:rPr>
              <a:t>  Empresa</a:t>
            </a:r>
            <a:r>
              <a:rPr lang="es-AR" sz="1800">
                <a:solidFill>
                  <a:srgbClr val="000000"/>
                </a:solidFill>
                <a:latin typeface="Consolas"/>
                <a:ea typeface="Consolas"/>
                <a:cs typeface="Consolas"/>
                <a:sym typeface="Consolas"/>
              </a:rPr>
              <a:t> e2 </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new</a:t>
            </a:r>
            <a:r>
              <a:rPr lang="es-AR" sz="1800">
                <a:solidFill>
                  <a:srgbClr val="000000"/>
                </a:solidFill>
                <a:latin typeface="Consolas"/>
                <a:ea typeface="Consolas"/>
                <a:cs typeface="Consolas"/>
                <a:sym typeface="Consolas"/>
              </a:rPr>
              <a:t> </a:t>
            </a:r>
            <a:r>
              <a:rPr lang="es-AR" sz="1800">
                <a:solidFill>
                  <a:srgbClr val="660066"/>
                </a:solidFill>
                <a:latin typeface="Consolas"/>
                <a:ea typeface="Consolas"/>
                <a:cs typeface="Consolas"/>
                <a:sym typeface="Consolas"/>
              </a:rPr>
              <a:t>Empresa</a:t>
            </a:r>
            <a:r>
              <a:rPr lang="es-AR" sz="1800">
                <a:solidFill>
                  <a:srgbClr val="666600"/>
                </a:solidFill>
                <a:latin typeface="Consolas"/>
                <a:ea typeface="Consolas"/>
                <a:cs typeface="Consolas"/>
                <a:sym typeface="Consolas"/>
              </a:rPr>
              <a:t>(</a:t>
            </a:r>
            <a:r>
              <a:rPr lang="es-AR" sz="1800">
                <a:solidFill>
                  <a:srgbClr val="008800"/>
                </a:solidFill>
                <a:latin typeface="Consolas"/>
                <a:ea typeface="Consolas"/>
                <a:cs typeface="Consolas"/>
                <a:sym typeface="Consolas"/>
              </a:rPr>
              <a:t>"Lux"</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a:t>
            </a:r>
            <a:r>
              <a:rPr lang="es-AR" sz="1800">
                <a:solidFill>
                  <a:srgbClr val="008800"/>
                </a:solidFill>
                <a:latin typeface="Consolas"/>
                <a:ea typeface="Consolas"/>
                <a:cs typeface="Consolas"/>
                <a:sym typeface="Consolas"/>
              </a:rPr>
              <a:t>"La Plata"</a:t>
            </a:r>
            <a:r>
              <a:rPr lang="es-AR" sz="18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660066"/>
                </a:solidFill>
                <a:latin typeface="Consolas"/>
                <a:ea typeface="Consolas"/>
                <a:cs typeface="Consolas"/>
                <a:sym typeface="Consolas"/>
              </a:rPr>
              <a:t>  Producto</a:t>
            </a:r>
            <a:r>
              <a:rPr lang="es-AR" sz="1800">
                <a:solidFill>
                  <a:srgbClr val="000000"/>
                </a:solidFill>
                <a:latin typeface="Consolas"/>
                <a:ea typeface="Consolas"/>
                <a:cs typeface="Consolas"/>
                <a:sym typeface="Consolas"/>
              </a:rPr>
              <a:t> p1 </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new</a:t>
            </a:r>
            <a:r>
              <a:rPr lang="es-AR" sz="1800">
                <a:solidFill>
                  <a:srgbClr val="000000"/>
                </a:solidFill>
                <a:latin typeface="Consolas"/>
                <a:ea typeface="Consolas"/>
                <a:cs typeface="Consolas"/>
                <a:sym typeface="Consolas"/>
              </a:rPr>
              <a:t> </a:t>
            </a:r>
            <a:r>
              <a:rPr lang="es-AR" sz="1800">
                <a:solidFill>
                  <a:srgbClr val="660066"/>
                </a:solidFill>
                <a:latin typeface="Consolas"/>
                <a:ea typeface="Consolas"/>
                <a:cs typeface="Consolas"/>
                <a:sym typeface="Consolas"/>
              </a:rPr>
              <a:t>Producto</a:t>
            </a:r>
            <a:r>
              <a:rPr lang="es-AR" sz="1800">
                <a:solidFill>
                  <a:srgbClr val="666600"/>
                </a:solidFill>
                <a:latin typeface="Consolas"/>
                <a:ea typeface="Consolas"/>
                <a:cs typeface="Consolas"/>
                <a:sym typeface="Consolas"/>
              </a:rPr>
              <a:t>(</a:t>
            </a:r>
            <a:r>
              <a:rPr lang="es-AR" sz="1800">
                <a:solidFill>
                  <a:srgbClr val="008800"/>
                </a:solidFill>
                <a:latin typeface="Consolas"/>
                <a:ea typeface="Consolas"/>
                <a:cs typeface="Consolas"/>
                <a:sym typeface="Consolas"/>
              </a:rPr>
              <a:t>"Jabón Lux"</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a:t>
            </a:r>
            <a:r>
              <a:rPr lang="es-AR" sz="1800">
                <a:solidFill>
                  <a:srgbClr val="006666"/>
                </a:solidFill>
                <a:latin typeface="Consolas"/>
                <a:ea typeface="Consolas"/>
                <a:cs typeface="Consolas"/>
                <a:sym typeface="Consolas"/>
              </a:rPr>
              <a:t>16</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e2</a:t>
            </a:r>
            <a:r>
              <a:rPr lang="es-AR" sz="18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660066"/>
                </a:solidFill>
                <a:latin typeface="Consolas"/>
                <a:ea typeface="Consolas"/>
                <a:cs typeface="Consolas"/>
                <a:sym typeface="Consolas"/>
              </a:rPr>
              <a:t>  System</a:t>
            </a:r>
            <a:r>
              <a:rPr lang="es-AR" sz="1800">
                <a:solidFill>
                  <a:srgbClr val="666600"/>
                </a:solidFill>
                <a:latin typeface="Consolas"/>
                <a:ea typeface="Consolas"/>
                <a:cs typeface="Consolas"/>
                <a:sym typeface="Consolas"/>
              </a:rPr>
              <a:t>.</a:t>
            </a:r>
            <a:r>
              <a:rPr lang="es-AR" sz="1800">
                <a:solidFill>
                  <a:srgbClr val="000088"/>
                </a:solidFill>
                <a:latin typeface="Consolas"/>
                <a:ea typeface="Consolas"/>
                <a:cs typeface="Consolas"/>
                <a:sym typeface="Consolas"/>
              </a:rPr>
              <a:t>out</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println</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p1</a:t>
            </a:r>
            <a:r>
              <a:rPr lang="es-AR" sz="1800">
                <a:solidFill>
                  <a:srgbClr val="666600"/>
                </a:solidFill>
                <a:latin typeface="Consolas"/>
                <a:ea typeface="Consolas"/>
                <a:cs typeface="Consolas"/>
                <a:sym typeface="Consolas"/>
              </a:rPr>
              <a:t>);</a:t>
            </a:r>
            <a:endParaRPr sz="1800">
              <a:solidFill>
                <a:srgbClr val="000000"/>
              </a:solidFill>
              <a:latin typeface="Consolas"/>
              <a:ea typeface="Consolas"/>
              <a:cs typeface="Consolas"/>
              <a:sym typeface="Consolas"/>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  p1</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productor</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nombre </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a:t>
            </a:r>
            <a:r>
              <a:rPr lang="es-AR" sz="1800">
                <a:solidFill>
                  <a:srgbClr val="008800"/>
                </a:solidFill>
                <a:latin typeface="Consolas"/>
                <a:ea typeface="Consolas"/>
                <a:cs typeface="Consolas"/>
                <a:sym typeface="Consolas"/>
              </a:rPr>
              <a:t>"Limol";</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660066"/>
                </a:solidFill>
                <a:latin typeface="Consolas"/>
                <a:ea typeface="Consolas"/>
                <a:cs typeface="Consolas"/>
                <a:sym typeface="Consolas"/>
              </a:rPr>
              <a:t>  System</a:t>
            </a:r>
            <a:r>
              <a:rPr lang="es-AR" sz="1800">
                <a:solidFill>
                  <a:srgbClr val="666600"/>
                </a:solidFill>
                <a:latin typeface="Consolas"/>
                <a:ea typeface="Consolas"/>
                <a:cs typeface="Consolas"/>
                <a:sym typeface="Consolas"/>
              </a:rPr>
              <a:t>.</a:t>
            </a:r>
            <a:r>
              <a:rPr lang="es-AR" sz="1800">
                <a:solidFill>
                  <a:srgbClr val="000088"/>
                </a:solidFill>
                <a:latin typeface="Consolas"/>
                <a:ea typeface="Consolas"/>
                <a:cs typeface="Consolas"/>
                <a:sym typeface="Consolas"/>
              </a:rPr>
              <a:t>out</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println</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p1</a:t>
            </a:r>
            <a:r>
              <a:rPr lang="es-AR" sz="18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a:t>
            </a:r>
            <a:endParaRPr sz="1800">
              <a:solidFill>
                <a:schemeClr val="dk1"/>
              </a:solidFill>
              <a:latin typeface="Calibri"/>
              <a:ea typeface="Calibri"/>
              <a:cs typeface="Calibri"/>
              <a:sym typeface="Calibri"/>
            </a:endParaRPr>
          </a:p>
        </p:txBody>
      </p:sp>
      <p:sp>
        <p:nvSpPr>
          <p:cNvPr id="1408" name="Google Shape;1408;p132"/>
          <p:cNvSpPr txBox="1"/>
          <p:nvPr/>
        </p:nvSpPr>
        <p:spPr>
          <a:xfrm>
            <a:off x="-1" y="2049043"/>
            <a:ext cx="9144001"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2000">
                <a:solidFill>
                  <a:srgbClr val="FF0000"/>
                </a:solidFill>
                <a:latin typeface="Arial"/>
                <a:ea typeface="Arial"/>
                <a:cs typeface="Arial"/>
                <a:sym typeface="Arial"/>
              </a:rPr>
              <a:t>¿Qué imprime?</a:t>
            </a:r>
            <a:endParaRPr/>
          </a:p>
        </p:txBody>
      </p:sp>
      <p:sp>
        <p:nvSpPr>
          <p:cNvPr id="1409" name="Google Shape;1409;p132"/>
          <p:cNvSpPr/>
          <p:nvPr/>
        </p:nvSpPr>
        <p:spPr>
          <a:xfrm>
            <a:off x="1764505" y="5375848"/>
            <a:ext cx="8610600" cy="12003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solidFill>
                  <a:srgbClr val="000000"/>
                </a:solidFill>
                <a:latin typeface="Courier New"/>
                <a:ea typeface="Courier New"/>
                <a:cs typeface="Courier New"/>
                <a:sym typeface="Courier New"/>
              </a:rPr>
              <a:t>Producto [codigo=1, nombre=Jabón Lux, precio=16.0, productor=Empresa [nombre=Lux, direccion=La Plata]]</a:t>
            </a:r>
            <a:endParaRPr/>
          </a:p>
          <a:p>
            <a:pPr marL="0" marR="0" lvl="0" indent="0" algn="l" rtl="0">
              <a:spcBef>
                <a:spcPts val="0"/>
              </a:spcBef>
              <a:spcAft>
                <a:spcPts val="0"/>
              </a:spcAft>
              <a:buNone/>
            </a:pPr>
            <a:r>
              <a:rPr lang="es-AR" sz="1800">
                <a:solidFill>
                  <a:srgbClr val="000000"/>
                </a:solidFill>
                <a:latin typeface="Courier New"/>
                <a:ea typeface="Courier New"/>
                <a:cs typeface="Courier New"/>
                <a:sym typeface="Courier New"/>
              </a:rPr>
              <a:t>Producto [codigo=1, nombre=Jabón Lux, precio=16.0, productor=Empresa [nombre=Limol, direccion=La Plata]]</a:t>
            </a:r>
            <a:endParaRPr sz="1800">
              <a:solidFill>
                <a:srgbClr val="000000"/>
              </a:solidFill>
              <a:latin typeface="Courier New"/>
              <a:ea typeface="Courier New"/>
              <a:cs typeface="Courier New"/>
              <a:sym typeface="Courier New"/>
            </a:endParaRPr>
          </a:p>
        </p:txBody>
      </p:sp>
      <p:sp>
        <p:nvSpPr>
          <p:cNvPr id="1410" name="Google Shape;1410;p132"/>
          <p:cNvSpPr/>
          <p:nvPr/>
        </p:nvSpPr>
        <p:spPr>
          <a:xfrm>
            <a:off x="4328160" y="6265026"/>
            <a:ext cx="1891665" cy="277132"/>
          </a:xfrm>
          <a:prstGeom prst="roundRect">
            <a:avLst>
              <a:gd name="adj" fmla="val 16667"/>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11" name="Google Shape;1411;p132"/>
          <p:cNvSpPr/>
          <p:nvPr/>
        </p:nvSpPr>
        <p:spPr>
          <a:xfrm>
            <a:off x="4328160" y="5721017"/>
            <a:ext cx="1720216" cy="277132"/>
          </a:xfrm>
          <a:prstGeom prst="roundRect">
            <a:avLst>
              <a:gd name="adj" fmla="val 16667"/>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12" name="Google Shape;1412;p132"/>
          <p:cNvSpPr txBox="1"/>
          <p:nvPr/>
        </p:nvSpPr>
        <p:spPr>
          <a:xfrm>
            <a:off x="6791324" y="4303589"/>
            <a:ext cx="1504950" cy="70788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000">
                <a:solidFill>
                  <a:schemeClr val="dk1"/>
                </a:solidFill>
                <a:latin typeface="Arial"/>
                <a:ea typeface="Arial"/>
                <a:cs typeface="Arial"/>
                <a:sym typeface="Arial"/>
              </a:rPr>
              <a:t>Cambió el nombre!</a:t>
            </a:r>
            <a:endParaRPr sz="2000">
              <a:solidFill>
                <a:schemeClr val="dk1"/>
              </a:solidFill>
              <a:latin typeface="Arial"/>
              <a:ea typeface="Arial"/>
              <a:cs typeface="Arial"/>
              <a:sym typeface="Arial"/>
            </a:endParaRPr>
          </a:p>
        </p:txBody>
      </p:sp>
      <p:cxnSp>
        <p:nvCxnSpPr>
          <p:cNvPr id="1413" name="Google Shape;1413;p132"/>
          <p:cNvCxnSpPr>
            <a:stCxn id="1412" idx="1"/>
          </p:cNvCxnSpPr>
          <p:nvPr/>
        </p:nvCxnSpPr>
        <p:spPr>
          <a:xfrm flipH="1">
            <a:off x="4629224" y="4657532"/>
            <a:ext cx="2162100" cy="1063500"/>
          </a:xfrm>
          <a:prstGeom prst="curvedConnector3">
            <a:avLst>
              <a:gd name="adj1" fmla="val 105511"/>
            </a:avLst>
          </a:prstGeom>
          <a:noFill/>
          <a:ln w="28575" cap="flat" cmpd="sng">
            <a:solidFill>
              <a:srgbClr val="FF0000"/>
            </a:solidFill>
            <a:prstDash val="solid"/>
            <a:miter lim="800000"/>
            <a:headEnd type="none" w="sm" len="sm"/>
            <a:tailEnd type="triangle" w="med" len="med"/>
          </a:ln>
        </p:spPr>
      </p:cxnSp>
      <p:cxnSp>
        <p:nvCxnSpPr>
          <p:cNvPr id="1414" name="Google Shape;1414;p132"/>
          <p:cNvCxnSpPr/>
          <p:nvPr/>
        </p:nvCxnSpPr>
        <p:spPr>
          <a:xfrm flipH="1">
            <a:off x="6219901" y="5047009"/>
            <a:ext cx="1323900" cy="1184100"/>
          </a:xfrm>
          <a:prstGeom prst="curvedConnector3">
            <a:avLst>
              <a:gd name="adj1" fmla="val 50003"/>
            </a:avLst>
          </a:prstGeom>
          <a:noFill/>
          <a:ln w="28575" cap="flat" cmpd="sng">
            <a:solidFill>
              <a:srgbClr val="FF0000"/>
            </a:solidFill>
            <a:prstDash val="solid"/>
            <a:miter lim="800000"/>
            <a:headEnd type="none" w="sm" len="sm"/>
            <a:tailEnd type="triangle" w="med" len="med"/>
          </a:ln>
        </p:spPr>
      </p:cxnSp>
      <p:sp>
        <p:nvSpPr>
          <p:cNvPr id="1415" name="Google Shape;1415;p132"/>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110</a:t>
            </a:fld>
            <a:endParaRPr sz="1200">
              <a:solidFill>
                <a:schemeClr val="lt1"/>
              </a:solidFill>
              <a:latin typeface="Arial"/>
              <a:ea typeface="Arial"/>
              <a:cs typeface="Arial"/>
              <a:sym typeface="Arial"/>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1419"/>
        <p:cNvGrpSpPr/>
        <p:nvPr/>
      </p:nvGrpSpPr>
      <p:grpSpPr>
        <a:xfrm>
          <a:off x="0" y="0"/>
          <a:ext cx="0" cy="0"/>
          <a:chOff x="0" y="0"/>
          <a:chExt cx="0" cy="0"/>
        </a:xfrm>
      </p:grpSpPr>
      <p:sp>
        <p:nvSpPr>
          <p:cNvPr id="1420" name="Google Shape;1420;p133"/>
          <p:cNvSpPr/>
          <p:nvPr/>
        </p:nvSpPr>
        <p:spPr>
          <a:xfrm>
            <a:off x="4621311" y="2596596"/>
            <a:ext cx="4522689" cy="132343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000">
                <a:solidFill>
                  <a:schemeClr val="dk1"/>
                </a:solidFill>
                <a:latin typeface="Arial"/>
                <a:ea typeface="Arial"/>
                <a:cs typeface="Arial"/>
                <a:sym typeface="Arial"/>
              </a:rPr>
              <a:t>También podemos declarar argumentos de métodos como constantes. Funcionan de la misma manera que las variables locales.</a:t>
            </a:r>
            <a:endParaRPr sz="2000">
              <a:solidFill>
                <a:schemeClr val="dk1"/>
              </a:solidFill>
              <a:latin typeface="Arial"/>
              <a:ea typeface="Arial"/>
              <a:cs typeface="Arial"/>
              <a:sym typeface="Arial"/>
            </a:endParaRPr>
          </a:p>
        </p:txBody>
      </p:sp>
      <p:sp>
        <p:nvSpPr>
          <p:cNvPr id="1421" name="Google Shape;1421;p133"/>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Constantes</a:t>
            </a:r>
            <a:r>
              <a:rPr lang="es-AR" sz="4000" b="0" i="0" u="none" strike="noStrike" cap="none">
                <a:solidFill>
                  <a:schemeClr val="dk1"/>
                </a:solidFill>
                <a:latin typeface="Arial"/>
                <a:ea typeface="Arial"/>
                <a:cs typeface="Arial"/>
                <a:sym typeface="Arial"/>
              </a:rPr>
              <a:t/>
            </a:r>
            <a:br>
              <a:rPr lang="es-AR" sz="4000" b="0" i="0" u="none" strike="noStrike" cap="none">
                <a:solidFill>
                  <a:schemeClr val="dk1"/>
                </a:solidFill>
                <a:latin typeface="Arial"/>
                <a:ea typeface="Arial"/>
                <a:cs typeface="Arial"/>
                <a:sym typeface="Arial"/>
              </a:rPr>
            </a:br>
            <a:r>
              <a:rPr lang="es-AR" sz="2800" b="0" i="1" u="none" strike="noStrike" cap="none">
                <a:solidFill>
                  <a:schemeClr val="dk1"/>
                </a:solidFill>
                <a:latin typeface="Arial"/>
                <a:ea typeface="Arial"/>
                <a:cs typeface="Arial"/>
                <a:sym typeface="Arial"/>
              </a:rPr>
              <a:t>(Atributos </a:t>
            </a:r>
            <a:r>
              <a:rPr lang="es-AR" sz="2800" b="0" i="1" u="none" strike="noStrike" cap="none">
                <a:solidFill>
                  <a:schemeClr val="dk1"/>
                </a:solidFill>
                <a:latin typeface="Consolas"/>
                <a:ea typeface="Consolas"/>
                <a:cs typeface="Consolas"/>
                <a:sym typeface="Consolas"/>
              </a:rPr>
              <a:t>final</a:t>
            </a:r>
            <a:r>
              <a:rPr lang="es-AR" sz="2800" b="0" i="1" u="none" strike="noStrike" cap="none">
                <a:solidFill>
                  <a:schemeClr val="dk1"/>
                </a:solidFill>
                <a:latin typeface="Arial"/>
                <a:ea typeface="Arial"/>
                <a:cs typeface="Arial"/>
                <a:sym typeface="Arial"/>
              </a:rPr>
              <a:t>)</a:t>
            </a:r>
            <a:endParaRPr sz="2800" b="0" i="1" u="none" strike="noStrike" cap="none">
              <a:solidFill>
                <a:schemeClr val="dk1"/>
              </a:solidFill>
              <a:latin typeface="Arial"/>
              <a:ea typeface="Arial"/>
              <a:cs typeface="Arial"/>
              <a:sym typeface="Arial"/>
            </a:endParaRPr>
          </a:p>
        </p:txBody>
      </p:sp>
      <p:sp>
        <p:nvSpPr>
          <p:cNvPr id="1422" name="Google Shape;1422;p133"/>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1423" name="Google Shape;1423;p133"/>
          <p:cNvSpPr/>
          <p:nvPr/>
        </p:nvSpPr>
        <p:spPr>
          <a:xfrm>
            <a:off x="-10300" y="1979307"/>
            <a:ext cx="7649571" cy="44935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solidFill>
                  <a:srgbClr val="000088"/>
                </a:solidFill>
                <a:latin typeface="Consolas"/>
                <a:ea typeface="Consolas"/>
                <a:cs typeface="Consolas"/>
                <a:sym typeface="Consolas"/>
              </a:rPr>
              <a:t>public</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class</a:t>
            </a:r>
            <a:r>
              <a:rPr lang="es-AR" sz="1800">
                <a:solidFill>
                  <a:srgbClr val="000000"/>
                </a:solidFill>
                <a:latin typeface="Consolas"/>
                <a:ea typeface="Consolas"/>
                <a:cs typeface="Consolas"/>
                <a:sym typeface="Consolas"/>
              </a:rPr>
              <a:t> </a:t>
            </a:r>
            <a:r>
              <a:rPr lang="es-AR" sz="1800">
                <a:solidFill>
                  <a:srgbClr val="660066"/>
                </a:solidFill>
                <a:latin typeface="Consolas"/>
                <a:ea typeface="Consolas"/>
                <a:cs typeface="Consolas"/>
                <a:sym typeface="Consolas"/>
              </a:rPr>
              <a:t>Producto</a:t>
            </a:r>
            <a:r>
              <a:rPr lang="es-AR" sz="1800">
                <a:solidFill>
                  <a:srgbClr val="000000"/>
                </a:solidFill>
                <a:latin typeface="Consolas"/>
                <a:ea typeface="Consolas"/>
                <a:cs typeface="Consolas"/>
                <a:sym typeface="Consolas"/>
              </a:rPr>
              <a:t>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000088"/>
                </a:solidFill>
                <a:latin typeface="Consolas"/>
                <a:ea typeface="Consolas"/>
                <a:cs typeface="Consolas"/>
                <a:sym typeface="Consolas"/>
              </a:rPr>
              <a:t>  private</a:t>
            </a:r>
            <a:r>
              <a:rPr lang="es-AR" sz="1600">
                <a:solidFill>
                  <a:srgbClr val="000000"/>
                </a:solidFill>
                <a:latin typeface="Consolas"/>
                <a:ea typeface="Consolas"/>
                <a:cs typeface="Consolas"/>
                <a:sym typeface="Consolas"/>
              </a:rPr>
              <a:t> </a:t>
            </a:r>
            <a:r>
              <a:rPr lang="es-AR" sz="1600">
                <a:solidFill>
                  <a:srgbClr val="000088"/>
                </a:solidFill>
                <a:latin typeface="Consolas"/>
                <a:ea typeface="Consolas"/>
                <a:cs typeface="Consolas"/>
                <a:sym typeface="Consolas"/>
              </a:rPr>
              <a:t>static</a:t>
            </a:r>
            <a:r>
              <a:rPr lang="es-AR" sz="1600">
                <a:solidFill>
                  <a:srgbClr val="000000"/>
                </a:solidFill>
                <a:latin typeface="Consolas"/>
                <a:ea typeface="Consolas"/>
                <a:cs typeface="Consolas"/>
                <a:sym typeface="Consolas"/>
              </a:rPr>
              <a:t> </a:t>
            </a:r>
            <a:r>
              <a:rPr lang="es-AR" sz="1600">
                <a:solidFill>
                  <a:srgbClr val="000088"/>
                </a:solidFill>
                <a:latin typeface="Consolas"/>
                <a:ea typeface="Consolas"/>
                <a:cs typeface="Consolas"/>
                <a:sym typeface="Consolas"/>
              </a:rPr>
              <a:t>int</a:t>
            </a:r>
            <a:r>
              <a:rPr lang="es-AR" sz="1600">
                <a:solidFill>
                  <a:srgbClr val="000000"/>
                </a:solidFill>
                <a:latin typeface="Consolas"/>
                <a:ea typeface="Consolas"/>
                <a:cs typeface="Consolas"/>
                <a:sym typeface="Consolas"/>
              </a:rPr>
              <a:t> siguienteCodigo </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 </a:t>
            </a:r>
            <a:r>
              <a:rPr lang="es-AR" sz="1600">
                <a:solidFill>
                  <a:srgbClr val="006666"/>
                </a:solidFill>
                <a:latin typeface="Consolas"/>
                <a:ea typeface="Consolas"/>
                <a:cs typeface="Consolas"/>
                <a:sym typeface="Consolas"/>
              </a:rPr>
              <a:t>0;</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000088"/>
                </a:solidFill>
                <a:latin typeface="Consolas"/>
                <a:ea typeface="Consolas"/>
                <a:cs typeface="Consolas"/>
                <a:sym typeface="Consolas"/>
              </a:rPr>
              <a:t>  private</a:t>
            </a:r>
            <a:r>
              <a:rPr lang="es-AR" sz="1600">
                <a:solidFill>
                  <a:srgbClr val="000000"/>
                </a:solidFill>
                <a:latin typeface="Consolas"/>
                <a:ea typeface="Consolas"/>
                <a:cs typeface="Consolas"/>
                <a:sym typeface="Consolas"/>
              </a:rPr>
              <a:t> </a:t>
            </a:r>
            <a:r>
              <a:rPr lang="es-AR" sz="1600">
                <a:solidFill>
                  <a:srgbClr val="000088"/>
                </a:solidFill>
                <a:latin typeface="Consolas"/>
                <a:ea typeface="Consolas"/>
                <a:cs typeface="Consolas"/>
                <a:sym typeface="Consolas"/>
              </a:rPr>
              <a:t>int</a:t>
            </a:r>
            <a:r>
              <a:rPr lang="es-AR" sz="1600">
                <a:solidFill>
                  <a:srgbClr val="000000"/>
                </a:solidFill>
                <a:latin typeface="Consolas"/>
                <a:ea typeface="Consolas"/>
                <a:cs typeface="Consolas"/>
                <a:sym typeface="Consolas"/>
              </a:rPr>
              <a:t> codigo;</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000088"/>
                </a:solidFill>
                <a:latin typeface="Consolas"/>
                <a:ea typeface="Consolas"/>
                <a:cs typeface="Consolas"/>
                <a:sym typeface="Consolas"/>
              </a:rPr>
              <a:t>  private</a:t>
            </a:r>
            <a:r>
              <a:rPr lang="es-AR" sz="1600">
                <a:solidFill>
                  <a:srgbClr val="000000"/>
                </a:solidFill>
                <a:latin typeface="Consolas"/>
                <a:ea typeface="Consolas"/>
                <a:cs typeface="Consolas"/>
                <a:sym typeface="Consolas"/>
              </a:rPr>
              <a:t> </a:t>
            </a:r>
            <a:r>
              <a:rPr lang="es-AR" sz="1600">
                <a:solidFill>
                  <a:srgbClr val="660066"/>
                </a:solidFill>
                <a:latin typeface="Consolas"/>
                <a:ea typeface="Consolas"/>
                <a:cs typeface="Consolas"/>
                <a:sym typeface="Consolas"/>
              </a:rPr>
              <a:t>String</a:t>
            </a:r>
            <a:r>
              <a:rPr lang="es-AR" sz="1600">
                <a:solidFill>
                  <a:srgbClr val="000000"/>
                </a:solidFill>
                <a:latin typeface="Consolas"/>
                <a:ea typeface="Consolas"/>
                <a:cs typeface="Consolas"/>
                <a:sym typeface="Consolas"/>
              </a:rPr>
              <a:t> nombre;</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000088"/>
                </a:solidFill>
                <a:latin typeface="Consolas"/>
                <a:ea typeface="Consolas"/>
                <a:cs typeface="Consolas"/>
                <a:sym typeface="Consolas"/>
              </a:rPr>
              <a:t>  private</a:t>
            </a:r>
            <a:r>
              <a:rPr lang="es-AR" sz="1600">
                <a:solidFill>
                  <a:srgbClr val="000000"/>
                </a:solidFill>
                <a:latin typeface="Consolas"/>
                <a:ea typeface="Consolas"/>
                <a:cs typeface="Consolas"/>
                <a:sym typeface="Consolas"/>
              </a:rPr>
              <a:t> </a:t>
            </a:r>
            <a:r>
              <a:rPr lang="es-AR" sz="1600">
                <a:solidFill>
                  <a:srgbClr val="000088"/>
                </a:solidFill>
                <a:latin typeface="Consolas"/>
                <a:ea typeface="Consolas"/>
                <a:cs typeface="Consolas"/>
                <a:sym typeface="Consolas"/>
              </a:rPr>
              <a:t>double</a:t>
            </a:r>
            <a:r>
              <a:rPr lang="es-AR" sz="1600">
                <a:solidFill>
                  <a:srgbClr val="000000"/>
                </a:solidFill>
                <a:latin typeface="Consolas"/>
                <a:ea typeface="Consolas"/>
                <a:cs typeface="Consolas"/>
                <a:sym typeface="Consolas"/>
              </a:rPr>
              <a:t> precio;</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000088"/>
                </a:solidFill>
                <a:latin typeface="Consolas"/>
                <a:ea typeface="Consolas"/>
                <a:cs typeface="Consolas"/>
                <a:sym typeface="Consolas"/>
              </a:rPr>
              <a:t>  private</a:t>
            </a:r>
            <a:r>
              <a:rPr lang="es-AR" sz="1600">
                <a:solidFill>
                  <a:srgbClr val="000000"/>
                </a:solidFill>
                <a:latin typeface="Consolas"/>
                <a:ea typeface="Consolas"/>
                <a:cs typeface="Consolas"/>
                <a:sym typeface="Consolas"/>
              </a:rPr>
              <a:t> </a:t>
            </a:r>
            <a:r>
              <a:rPr lang="es-AR" sz="1600">
                <a:solidFill>
                  <a:srgbClr val="000088"/>
                </a:solidFill>
                <a:latin typeface="Consolas"/>
                <a:ea typeface="Consolas"/>
                <a:cs typeface="Consolas"/>
                <a:sym typeface="Consolas"/>
              </a:rPr>
              <a:t>final</a:t>
            </a:r>
            <a:r>
              <a:rPr lang="es-AR" sz="1600">
                <a:solidFill>
                  <a:srgbClr val="000000"/>
                </a:solidFill>
                <a:latin typeface="Consolas"/>
                <a:ea typeface="Consolas"/>
                <a:cs typeface="Consolas"/>
                <a:sym typeface="Consolas"/>
              </a:rPr>
              <a:t> </a:t>
            </a:r>
            <a:r>
              <a:rPr lang="es-AR" sz="1600">
                <a:solidFill>
                  <a:srgbClr val="000088"/>
                </a:solidFill>
                <a:latin typeface="Consolas"/>
                <a:ea typeface="Consolas"/>
                <a:cs typeface="Consolas"/>
                <a:sym typeface="Consolas"/>
              </a:rPr>
              <a:t>int</a:t>
            </a:r>
            <a:r>
              <a:rPr lang="es-AR" sz="1600">
                <a:solidFill>
                  <a:srgbClr val="000000"/>
                </a:solidFill>
                <a:latin typeface="Consolas"/>
                <a:ea typeface="Consolas"/>
                <a:cs typeface="Consolas"/>
                <a:sym typeface="Consolas"/>
              </a:rPr>
              <a:t> iva </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 </a:t>
            </a:r>
            <a:r>
              <a:rPr lang="es-AR" sz="1600">
                <a:solidFill>
                  <a:srgbClr val="006666"/>
                </a:solidFill>
                <a:latin typeface="Consolas"/>
                <a:ea typeface="Consolas"/>
                <a:cs typeface="Consolas"/>
                <a:sym typeface="Consolas"/>
              </a:rPr>
              <a:t>21;</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000088"/>
                </a:solidFill>
                <a:latin typeface="Consolas"/>
                <a:ea typeface="Consolas"/>
                <a:cs typeface="Consolas"/>
                <a:sym typeface="Consolas"/>
              </a:rPr>
              <a:t>  final</a:t>
            </a:r>
            <a:r>
              <a:rPr lang="es-AR" sz="1600">
                <a:solidFill>
                  <a:srgbClr val="000000"/>
                </a:solidFill>
                <a:latin typeface="Consolas"/>
                <a:ea typeface="Consolas"/>
                <a:cs typeface="Consolas"/>
                <a:sym typeface="Consolas"/>
              </a:rPr>
              <a:t> </a:t>
            </a:r>
            <a:r>
              <a:rPr lang="es-AR" sz="1600">
                <a:solidFill>
                  <a:srgbClr val="660066"/>
                </a:solidFill>
                <a:latin typeface="Consolas"/>
                <a:ea typeface="Consolas"/>
                <a:cs typeface="Consolas"/>
                <a:sym typeface="Consolas"/>
              </a:rPr>
              <a:t>Empresa</a:t>
            </a:r>
            <a:r>
              <a:rPr lang="es-AR" sz="1600">
                <a:solidFill>
                  <a:srgbClr val="000000"/>
                </a:solidFill>
                <a:latin typeface="Consolas"/>
                <a:ea typeface="Consolas"/>
                <a:cs typeface="Consolas"/>
                <a:sym typeface="Consolas"/>
              </a:rPr>
              <a:t> productor;</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a:t>
            </a:r>
            <a:endParaRPr/>
          </a:p>
          <a:p>
            <a:pPr marL="0" marR="0" lvl="0" indent="0" algn="l" rtl="0">
              <a:spcBef>
                <a:spcPts val="0"/>
              </a:spcBef>
              <a:spcAft>
                <a:spcPts val="0"/>
              </a:spcAft>
              <a:buNone/>
            </a:pPr>
            <a:r>
              <a:rPr lang="es-AR" sz="1400">
                <a:solidFill>
                  <a:srgbClr val="C00000"/>
                </a:solidFill>
                <a:latin typeface="Consolas"/>
                <a:ea typeface="Consolas"/>
                <a:cs typeface="Consolas"/>
                <a:sym typeface="Consolas"/>
              </a:rPr>
              <a:t>  //constructor, getters, setters, toString</a:t>
            </a:r>
            <a:endParaRPr sz="1400">
              <a:solidFill>
                <a:srgbClr val="C00000"/>
              </a:solidFill>
              <a:latin typeface="Consolas"/>
              <a:ea typeface="Consolas"/>
              <a:cs typeface="Consolas"/>
              <a:sym typeface="Consolas"/>
            </a:endParaRPr>
          </a:p>
          <a:p>
            <a:pPr marL="0" marR="0" lvl="0" indent="0" algn="l" rtl="0">
              <a:spcBef>
                <a:spcPts val="0"/>
              </a:spcBef>
              <a:spcAft>
                <a:spcPts val="0"/>
              </a:spcAft>
              <a:buNone/>
            </a:pPr>
            <a:endParaRPr sz="1800">
              <a:solidFill>
                <a:srgbClr val="C00000"/>
              </a:solidFill>
              <a:latin typeface="Consolas"/>
              <a:ea typeface="Consolas"/>
              <a:cs typeface="Consolas"/>
              <a:sym typeface="Consolas"/>
            </a:endParaRPr>
          </a:p>
          <a:p>
            <a:pPr marL="0" marR="0" lvl="0" indent="0" algn="l" rtl="0">
              <a:spcBef>
                <a:spcPts val="0"/>
              </a:spcBef>
              <a:spcAft>
                <a:spcPts val="0"/>
              </a:spcAft>
              <a:buNone/>
            </a:pPr>
            <a:r>
              <a:rPr lang="es-AR" sz="1800">
                <a:solidFill>
                  <a:srgbClr val="000088"/>
                </a:solidFill>
                <a:latin typeface="Consolas"/>
                <a:ea typeface="Consolas"/>
                <a:cs typeface="Consolas"/>
                <a:sym typeface="Consolas"/>
              </a:rPr>
              <a:t>  public</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final</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double</a:t>
            </a:r>
            <a:r>
              <a:rPr lang="es-AR" sz="1800">
                <a:solidFill>
                  <a:srgbClr val="000000"/>
                </a:solidFill>
                <a:latin typeface="Consolas"/>
                <a:ea typeface="Consolas"/>
                <a:cs typeface="Consolas"/>
                <a:sym typeface="Consolas"/>
              </a:rPr>
              <a:t> getPrecio</a:t>
            </a:r>
            <a:r>
              <a:rPr lang="es-AR" sz="1800">
                <a:solidFill>
                  <a:srgbClr val="666600"/>
                </a:solidFill>
                <a:latin typeface="Consolas"/>
                <a:ea typeface="Consolas"/>
                <a:cs typeface="Consolas"/>
                <a:sym typeface="Consolas"/>
              </a:rPr>
              <a:t>(</a:t>
            </a:r>
            <a:r>
              <a:rPr lang="es-AR" sz="1800">
                <a:solidFill>
                  <a:srgbClr val="000088"/>
                </a:solidFill>
                <a:latin typeface="Consolas"/>
                <a:ea typeface="Consolas"/>
                <a:cs typeface="Consolas"/>
                <a:sym typeface="Consolas"/>
              </a:rPr>
              <a:t>final</a:t>
            </a:r>
            <a:r>
              <a:rPr lang="es-AR" sz="1800">
                <a:solidFill>
                  <a:srgbClr val="666600"/>
                </a:solidFill>
                <a:latin typeface="Consolas"/>
                <a:ea typeface="Consolas"/>
                <a:cs typeface="Consolas"/>
                <a:sym typeface="Consolas"/>
              </a:rPr>
              <a:t> </a:t>
            </a:r>
            <a:r>
              <a:rPr lang="es-AR" sz="1800">
                <a:solidFill>
                  <a:srgbClr val="000088"/>
                </a:solidFill>
                <a:latin typeface="Consolas"/>
                <a:ea typeface="Consolas"/>
                <a:cs typeface="Consolas"/>
                <a:sym typeface="Consolas"/>
              </a:rPr>
              <a:t>int</a:t>
            </a:r>
            <a:r>
              <a:rPr lang="es-AR" sz="1800">
                <a:solidFill>
                  <a:srgbClr val="000000"/>
                </a:solidFill>
                <a:latin typeface="Consolas"/>
                <a:ea typeface="Consolas"/>
                <a:cs typeface="Consolas"/>
                <a:sym typeface="Consolas"/>
              </a:rPr>
              <a:t> ganancia</a:t>
            </a:r>
            <a:r>
              <a:rPr lang="es-AR" sz="18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88"/>
                </a:solidFill>
                <a:latin typeface="Consolas"/>
                <a:ea typeface="Consolas"/>
                <a:cs typeface="Consolas"/>
                <a:sym typeface="Consolas"/>
              </a:rPr>
              <a:t>    final</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int</a:t>
            </a:r>
            <a:r>
              <a:rPr lang="es-AR" sz="1800">
                <a:solidFill>
                  <a:srgbClr val="000000"/>
                </a:solidFill>
                <a:latin typeface="Consolas"/>
                <a:ea typeface="Consolas"/>
                <a:cs typeface="Consolas"/>
                <a:sym typeface="Consolas"/>
              </a:rPr>
              <a:t> prec </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a:t>
            </a:r>
            <a:r>
              <a:rPr lang="es-AR" sz="1800">
                <a:solidFill>
                  <a:srgbClr val="006666"/>
                </a:solidFill>
                <a:latin typeface="Consolas"/>
                <a:ea typeface="Consolas"/>
                <a:cs typeface="Consolas"/>
                <a:sym typeface="Consolas"/>
              </a:rPr>
              <a:t>100</a:t>
            </a:r>
            <a:r>
              <a:rPr lang="es-AR" sz="1800">
                <a:solidFill>
                  <a:srgbClr val="000000"/>
                </a:solidFill>
                <a:latin typeface="Consolas"/>
                <a:ea typeface="Consolas"/>
                <a:cs typeface="Consolas"/>
                <a:sym typeface="Consolas"/>
              </a:rPr>
              <a:t> </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ganancia;</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    prec </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prec </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a:t>
            </a:r>
            <a:r>
              <a:rPr lang="es-AR" sz="1800">
                <a:solidFill>
                  <a:srgbClr val="006666"/>
                </a:solidFill>
                <a:latin typeface="Consolas"/>
                <a:ea typeface="Consolas"/>
                <a:cs typeface="Consolas"/>
                <a:sym typeface="Consolas"/>
              </a:rPr>
              <a:t>10;</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88"/>
                </a:solidFill>
                <a:latin typeface="Consolas"/>
                <a:ea typeface="Consolas"/>
                <a:cs typeface="Consolas"/>
                <a:sym typeface="Consolas"/>
              </a:rPr>
              <a:t>    return</a:t>
            </a:r>
            <a:r>
              <a:rPr lang="es-AR" sz="1800">
                <a:solidFill>
                  <a:srgbClr val="000000"/>
                </a:solidFill>
                <a:latin typeface="Consolas"/>
                <a:ea typeface="Consolas"/>
                <a:cs typeface="Consolas"/>
                <a:sym typeface="Consolas"/>
              </a:rPr>
              <a:t> </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precio</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prec</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iva</a:t>
            </a:r>
            <a:r>
              <a:rPr lang="es-AR" sz="1800">
                <a:solidFill>
                  <a:srgbClr val="666600"/>
                </a:solidFill>
                <a:latin typeface="Consolas"/>
                <a:ea typeface="Consolas"/>
                <a:cs typeface="Consolas"/>
                <a:sym typeface="Consolas"/>
              </a:rPr>
              <a:t>+</a:t>
            </a:r>
            <a:r>
              <a:rPr lang="es-AR" sz="1800">
                <a:solidFill>
                  <a:srgbClr val="006666"/>
                </a:solidFill>
                <a:latin typeface="Consolas"/>
                <a:ea typeface="Consolas"/>
                <a:cs typeface="Consolas"/>
                <a:sym typeface="Consolas"/>
              </a:rPr>
              <a:t>100</a:t>
            </a:r>
            <a:r>
              <a:rPr lang="es-AR" sz="1800">
                <a:solidFill>
                  <a:srgbClr val="666600"/>
                </a:solidFill>
                <a:latin typeface="Consolas"/>
                <a:ea typeface="Consolas"/>
                <a:cs typeface="Consolas"/>
                <a:sym typeface="Consolas"/>
              </a:rPr>
              <a:t>))/</a:t>
            </a:r>
            <a:r>
              <a:rPr lang="es-AR" sz="1800">
                <a:solidFill>
                  <a:srgbClr val="006666"/>
                </a:solidFill>
                <a:latin typeface="Consolas"/>
                <a:ea typeface="Consolas"/>
                <a:cs typeface="Consolas"/>
                <a:sym typeface="Consolas"/>
              </a:rPr>
              <a:t>10000.0;</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a:t>
            </a:r>
            <a:endParaRPr sz="1800">
              <a:solidFill>
                <a:schemeClr val="dk1"/>
              </a:solidFill>
              <a:latin typeface="Calibri"/>
              <a:ea typeface="Calibri"/>
              <a:cs typeface="Calibri"/>
              <a:sym typeface="Calibri"/>
            </a:endParaRPr>
          </a:p>
        </p:txBody>
      </p:sp>
      <p:sp>
        <p:nvSpPr>
          <p:cNvPr id="1424" name="Google Shape;1424;p133"/>
          <p:cNvSpPr/>
          <p:nvPr/>
        </p:nvSpPr>
        <p:spPr>
          <a:xfrm>
            <a:off x="4042409" y="4464917"/>
            <a:ext cx="2367915" cy="277132"/>
          </a:xfrm>
          <a:prstGeom prst="roundRect">
            <a:avLst>
              <a:gd name="adj" fmla="val 16667"/>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25" name="Google Shape;1425;p133"/>
          <p:cNvSpPr/>
          <p:nvPr/>
        </p:nvSpPr>
        <p:spPr>
          <a:xfrm>
            <a:off x="580547" y="4739741"/>
            <a:ext cx="4040764" cy="277132"/>
          </a:xfrm>
          <a:prstGeom prst="roundRect">
            <a:avLst>
              <a:gd name="adj" fmla="val 16667"/>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26" name="Google Shape;1426;p133"/>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111</a:t>
            </a:fld>
            <a:endParaRPr sz="1200">
              <a:solidFill>
                <a:schemeClr val="lt1"/>
              </a:solidFill>
              <a:latin typeface="Arial"/>
              <a:ea typeface="Arial"/>
              <a:cs typeface="Arial"/>
              <a:sym typeface="Arial"/>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1430"/>
        <p:cNvGrpSpPr/>
        <p:nvPr/>
      </p:nvGrpSpPr>
      <p:grpSpPr>
        <a:xfrm>
          <a:off x="0" y="0"/>
          <a:ext cx="0" cy="0"/>
          <a:chOff x="0" y="0"/>
          <a:chExt cx="0" cy="0"/>
        </a:xfrm>
      </p:grpSpPr>
      <p:sp>
        <p:nvSpPr>
          <p:cNvPr id="1431" name="Google Shape;1431;p134"/>
          <p:cNvSpPr/>
          <p:nvPr/>
        </p:nvSpPr>
        <p:spPr>
          <a:xfrm>
            <a:off x="4621311" y="2596596"/>
            <a:ext cx="4522689" cy="132343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000">
                <a:solidFill>
                  <a:schemeClr val="dk1"/>
                </a:solidFill>
                <a:latin typeface="Arial"/>
                <a:ea typeface="Arial"/>
                <a:cs typeface="Arial"/>
                <a:sym typeface="Arial"/>
              </a:rPr>
              <a:t>También podemos declarar argumentos de métodos como constantes. Funcionan de la misma manera que las variables locales.</a:t>
            </a:r>
            <a:endParaRPr sz="2000">
              <a:solidFill>
                <a:schemeClr val="dk1"/>
              </a:solidFill>
              <a:latin typeface="Arial"/>
              <a:ea typeface="Arial"/>
              <a:cs typeface="Arial"/>
              <a:sym typeface="Arial"/>
            </a:endParaRPr>
          </a:p>
        </p:txBody>
      </p:sp>
      <p:sp>
        <p:nvSpPr>
          <p:cNvPr id="1432" name="Google Shape;1432;p134"/>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Constantes</a:t>
            </a:r>
            <a:r>
              <a:rPr lang="es-AR" sz="4000" b="0" i="0" u="none" strike="noStrike" cap="none">
                <a:solidFill>
                  <a:schemeClr val="dk1"/>
                </a:solidFill>
                <a:latin typeface="Arial"/>
                <a:ea typeface="Arial"/>
                <a:cs typeface="Arial"/>
                <a:sym typeface="Arial"/>
              </a:rPr>
              <a:t/>
            </a:r>
            <a:br>
              <a:rPr lang="es-AR" sz="4000" b="0" i="0" u="none" strike="noStrike" cap="none">
                <a:solidFill>
                  <a:schemeClr val="dk1"/>
                </a:solidFill>
                <a:latin typeface="Arial"/>
                <a:ea typeface="Arial"/>
                <a:cs typeface="Arial"/>
                <a:sym typeface="Arial"/>
              </a:rPr>
            </a:br>
            <a:r>
              <a:rPr lang="es-AR" sz="2800" b="0" i="1" u="none" strike="noStrike" cap="none">
                <a:solidFill>
                  <a:schemeClr val="dk1"/>
                </a:solidFill>
                <a:latin typeface="Arial"/>
                <a:ea typeface="Arial"/>
                <a:cs typeface="Arial"/>
                <a:sym typeface="Arial"/>
              </a:rPr>
              <a:t>(Atributos </a:t>
            </a:r>
            <a:r>
              <a:rPr lang="es-AR" sz="2800" b="0" i="1" u="none" strike="noStrike" cap="none">
                <a:solidFill>
                  <a:schemeClr val="dk1"/>
                </a:solidFill>
                <a:latin typeface="Consolas"/>
                <a:ea typeface="Consolas"/>
                <a:cs typeface="Consolas"/>
                <a:sym typeface="Consolas"/>
              </a:rPr>
              <a:t>final</a:t>
            </a:r>
            <a:r>
              <a:rPr lang="es-AR" sz="2800" b="0" i="1" u="none" strike="noStrike" cap="none">
                <a:solidFill>
                  <a:schemeClr val="dk1"/>
                </a:solidFill>
                <a:latin typeface="Arial"/>
                <a:ea typeface="Arial"/>
                <a:cs typeface="Arial"/>
                <a:sym typeface="Arial"/>
              </a:rPr>
              <a:t>)</a:t>
            </a:r>
            <a:endParaRPr sz="2800" b="0" i="1" u="none" strike="noStrike" cap="none">
              <a:solidFill>
                <a:schemeClr val="dk1"/>
              </a:solidFill>
              <a:latin typeface="Arial"/>
              <a:ea typeface="Arial"/>
              <a:cs typeface="Arial"/>
              <a:sym typeface="Arial"/>
            </a:endParaRPr>
          </a:p>
        </p:txBody>
      </p:sp>
      <p:sp>
        <p:nvSpPr>
          <p:cNvPr id="1433" name="Google Shape;1433;p134"/>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1434" name="Google Shape;1434;p134"/>
          <p:cNvSpPr/>
          <p:nvPr/>
        </p:nvSpPr>
        <p:spPr>
          <a:xfrm>
            <a:off x="-10300" y="2073903"/>
            <a:ext cx="7649571" cy="44935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solidFill>
                  <a:srgbClr val="000088"/>
                </a:solidFill>
                <a:latin typeface="Consolas"/>
                <a:ea typeface="Consolas"/>
                <a:cs typeface="Consolas"/>
                <a:sym typeface="Consolas"/>
              </a:rPr>
              <a:t>public</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class</a:t>
            </a:r>
            <a:r>
              <a:rPr lang="es-AR" sz="1800">
                <a:solidFill>
                  <a:srgbClr val="000000"/>
                </a:solidFill>
                <a:latin typeface="Consolas"/>
                <a:ea typeface="Consolas"/>
                <a:cs typeface="Consolas"/>
                <a:sym typeface="Consolas"/>
              </a:rPr>
              <a:t> </a:t>
            </a:r>
            <a:r>
              <a:rPr lang="es-AR" sz="1800">
                <a:solidFill>
                  <a:srgbClr val="660066"/>
                </a:solidFill>
                <a:latin typeface="Consolas"/>
                <a:ea typeface="Consolas"/>
                <a:cs typeface="Consolas"/>
                <a:sym typeface="Consolas"/>
              </a:rPr>
              <a:t>Producto</a:t>
            </a:r>
            <a:r>
              <a:rPr lang="es-AR" sz="1800">
                <a:solidFill>
                  <a:srgbClr val="000000"/>
                </a:solidFill>
                <a:latin typeface="Consolas"/>
                <a:ea typeface="Consolas"/>
                <a:cs typeface="Consolas"/>
                <a:sym typeface="Consolas"/>
              </a:rPr>
              <a:t>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000088"/>
                </a:solidFill>
                <a:latin typeface="Consolas"/>
                <a:ea typeface="Consolas"/>
                <a:cs typeface="Consolas"/>
                <a:sym typeface="Consolas"/>
              </a:rPr>
              <a:t>  private</a:t>
            </a:r>
            <a:r>
              <a:rPr lang="es-AR" sz="1600">
                <a:solidFill>
                  <a:srgbClr val="000000"/>
                </a:solidFill>
                <a:latin typeface="Consolas"/>
                <a:ea typeface="Consolas"/>
                <a:cs typeface="Consolas"/>
                <a:sym typeface="Consolas"/>
              </a:rPr>
              <a:t> </a:t>
            </a:r>
            <a:r>
              <a:rPr lang="es-AR" sz="1600">
                <a:solidFill>
                  <a:srgbClr val="000088"/>
                </a:solidFill>
                <a:latin typeface="Consolas"/>
                <a:ea typeface="Consolas"/>
                <a:cs typeface="Consolas"/>
                <a:sym typeface="Consolas"/>
              </a:rPr>
              <a:t>static</a:t>
            </a:r>
            <a:r>
              <a:rPr lang="es-AR" sz="1600">
                <a:solidFill>
                  <a:srgbClr val="000000"/>
                </a:solidFill>
                <a:latin typeface="Consolas"/>
                <a:ea typeface="Consolas"/>
                <a:cs typeface="Consolas"/>
                <a:sym typeface="Consolas"/>
              </a:rPr>
              <a:t> </a:t>
            </a:r>
            <a:r>
              <a:rPr lang="es-AR" sz="1600">
                <a:solidFill>
                  <a:srgbClr val="000088"/>
                </a:solidFill>
                <a:latin typeface="Consolas"/>
                <a:ea typeface="Consolas"/>
                <a:cs typeface="Consolas"/>
                <a:sym typeface="Consolas"/>
              </a:rPr>
              <a:t>int</a:t>
            </a:r>
            <a:r>
              <a:rPr lang="es-AR" sz="1600">
                <a:solidFill>
                  <a:srgbClr val="000000"/>
                </a:solidFill>
                <a:latin typeface="Consolas"/>
                <a:ea typeface="Consolas"/>
                <a:cs typeface="Consolas"/>
                <a:sym typeface="Consolas"/>
              </a:rPr>
              <a:t> siguienteCodigo </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 </a:t>
            </a:r>
            <a:r>
              <a:rPr lang="es-AR" sz="1600">
                <a:solidFill>
                  <a:srgbClr val="006666"/>
                </a:solidFill>
                <a:latin typeface="Consolas"/>
                <a:ea typeface="Consolas"/>
                <a:cs typeface="Consolas"/>
                <a:sym typeface="Consolas"/>
              </a:rPr>
              <a:t>0;</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000088"/>
                </a:solidFill>
                <a:latin typeface="Consolas"/>
                <a:ea typeface="Consolas"/>
                <a:cs typeface="Consolas"/>
                <a:sym typeface="Consolas"/>
              </a:rPr>
              <a:t>  private</a:t>
            </a:r>
            <a:r>
              <a:rPr lang="es-AR" sz="1600">
                <a:solidFill>
                  <a:srgbClr val="000000"/>
                </a:solidFill>
                <a:latin typeface="Consolas"/>
                <a:ea typeface="Consolas"/>
                <a:cs typeface="Consolas"/>
                <a:sym typeface="Consolas"/>
              </a:rPr>
              <a:t> </a:t>
            </a:r>
            <a:r>
              <a:rPr lang="es-AR" sz="1600">
                <a:solidFill>
                  <a:srgbClr val="000088"/>
                </a:solidFill>
                <a:latin typeface="Consolas"/>
                <a:ea typeface="Consolas"/>
                <a:cs typeface="Consolas"/>
                <a:sym typeface="Consolas"/>
              </a:rPr>
              <a:t>int</a:t>
            </a:r>
            <a:r>
              <a:rPr lang="es-AR" sz="1600">
                <a:solidFill>
                  <a:srgbClr val="000000"/>
                </a:solidFill>
                <a:latin typeface="Consolas"/>
                <a:ea typeface="Consolas"/>
                <a:cs typeface="Consolas"/>
                <a:sym typeface="Consolas"/>
              </a:rPr>
              <a:t> codigo;</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000088"/>
                </a:solidFill>
                <a:latin typeface="Consolas"/>
                <a:ea typeface="Consolas"/>
                <a:cs typeface="Consolas"/>
                <a:sym typeface="Consolas"/>
              </a:rPr>
              <a:t>  private</a:t>
            </a:r>
            <a:r>
              <a:rPr lang="es-AR" sz="1600">
                <a:solidFill>
                  <a:srgbClr val="000000"/>
                </a:solidFill>
                <a:latin typeface="Consolas"/>
                <a:ea typeface="Consolas"/>
                <a:cs typeface="Consolas"/>
                <a:sym typeface="Consolas"/>
              </a:rPr>
              <a:t> </a:t>
            </a:r>
            <a:r>
              <a:rPr lang="es-AR" sz="1600">
                <a:solidFill>
                  <a:srgbClr val="660066"/>
                </a:solidFill>
                <a:latin typeface="Consolas"/>
                <a:ea typeface="Consolas"/>
                <a:cs typeface="Consolas"/>
                <a:sym typeface="Consolas"/>
              </a:rPr>
              <a:t>String</a:t>
            </a:r>
            <a:r>
              <a:rPr lang="es-AR" sz="1600">
                <a:solidFill>
                  <a:srgbClr val="000000"/>
                </a:solidFill>
                <a:latin typeface="Consolas"/>
                <a:ea typeface="Consolas"/>
                <a:cs typeface="Consolas"/>
                <a:sym typeface="Consolas"/>
              </a:rPr>
              <a:t> nombre;</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000088"/>
                </a:solidFill>
                <a:latin typeface="Consolas"/>
                <a:ea typeface="Consolas"/>
                <a:cs typeface="Consolas"/>
                <a:sym typeface="Consolas"/>
              </a:rPr>
              <a:t>  private</a:t>
            </a:r>
            <a:r>
              <a:rPr lang="es-AR" sz="1600">
                <a:solidFill>
                  <a:srgbClr val="000000"/>
                </a:solidFill>
                <a:latin typeface="Consolas"/>
                <a:ea typeface="Consolas"/>
                <a:cs typeface="Consolas"/>
                <a:sym typeface="Consolas"/>
              </a:rPr>
              <a:t> </a:t>
            </a:r>
            <a:r>
              <a:rPr lang="es-AR" sz="1600">
                <a:solidFill>
                  <a:srgbClr val="000088"/>
                </a:solidFill>
                <a:latin typeface="Consolas"/>
                <a:ea typeface="Consolas"/>
                <a:cs typeface="Consolas"/>
                <a:sym typeface="Consolas"/>
              </a:rPr>
              <a:t>double</a:t>
            </a:r>
            <a:r>
              <a:rPr lang="es-AR" sz="1600">
                <a:solidFill>
                  <a:srgbClr val="000000"/>
                </a:solidFill>
                <a:latin typeface="Consolas"/>
                <a:ea typeface="Consolas"/>
                <a:cs typeface="Consolas"/>
                <a:sym typeface="Consolas"/>
              </a:rPr>
              <a:t> precio;</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000088"/>
                </a:solidFill>
                <a:latin typeface="Consolas"/>
                <a:ea typeface="Consolas"/>
                <a:cs typeface="Consolas"/>
                <a:sym typeface="Consolas"/>
              </a:rPr>
              <a:t>  private</a:t>
            </a:r>
            <a:r>
              <a:rPr lang="es-AR" sz="1600">
                <a:solidFill>
                  <a:srgbClr val="000000"/>
                </a:solidFill>
                <a:latin typeface="Consolas"/>
                <a:ea typeface="Consolas"/>
                <a:cs typeface="Consolas"/>
                <a:sym typeface="Consolas"/>
              </a:rPr>
              <a:t> </a:t>
            </a:r>
            <a:r>
              <a:rPr lang="es-AR" sz="1600">
                <a:solidFill>
                  <a:srgbClr val="000088"/>
                </a:solidFill>
                <a:latin typeface="Consolas"/>
                <a:ea typeface="Consolas"/>
                <a:cs typeface="Consolas"/>
                <a:sym typeface="Consolas"/>
              </a:rPr>
              <a:t>final</a:t>
            </a:r>
            <a:r>
              <a:rPr lang="es-AR" sz="1600">
                <a:solidFill>
                  <a:srgbClr val="000000"/>
                </a:solidFill>
                <a:latin typeface="Consolas"/>
                <a:ea typeface="Consolas"/>
                <a:cs typeface="Consolas"/>
                <a:sym typeface="Consolas"/>
              </a:rPr>
              <a:t> </a:t>
            </a:r>
            <a:r>
              <a:rPr lang="es-AR" sz="1600">
                <a:solidFill>
                  <a:srgbClr val="000088"/>
                </a:solidFill>
                <a:latin typeface="Consolas"/>
                <a:ea typeface="Consolas"/>
                <a:cs typeface="Consolas"/>
                <a:sym typeface="Consolas"/>
              </a:rPr>
              <a:t>int</a:t>
            </a:r>
            <a:r>
              <a:rPr lang="es-AR" sz="1600">
                <a:solidFill>
                  <a:srgbClr val="000000"/>
                </a:solidFill>
                <a:latin typeface="Consolas"/>
                <a:ea typeface="Consolas"/>
                <a:cs typeface="Consolas"/>
                <a:sym typeface="Consolas"/>
              </a:rPr>
              <a:t> iva </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 </a:t>
            </a:r>
            <a:r>
              <a:rPr lang="es-AR" sz="1600">
                <a:solidFill>
                  <a:srgbClr val="006666"/>
                </a:solidFill>
                <a:latin typeface="Consolas"/>
                <a:ea typeface="Consolas"/>
                <a:cs typeface="Consolas"/>
                <a:sym typeface="Consolas"/>
              </a:rPr>
              <a:t>21;</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000088"/>
                </a:solidFill>
                <a:latin typeface="Consolas"/>
                <a:ea typeface="Consolas"/>
                <a:cs typeface="Consolas"/>
                <a:sym typeface="Consolas"/>
              </a:rPr>
              <a:t>  final</a:t>
            </a:r>
            <a:r>
              <a:rPr lang="es-AR" sz="1600">
                <a:solidFill>
                  <a:srgbClr val="000000"/>
                </a:solidFill>
                <a:latin typeface="Consolas"/>
                <a:ea typeface="Consolas"/>
                <a:cs typeface="Consolas"/>
                <a:sym typeface="Consolas"/>
              </a:rPr>
              <a:t> </a:t>
            </a:r>
            <a:r>
              <a:rPr lang="es-AR" sz="1600">
                <a:solidFill>
                  <a:srgbClr val="660066"/>
                </a:solidFill>
                <a:latin typeface="Consolas"/>
                <a:ea typeface="Consolas"/>
                <a:cs typeface="Consolas"/>
                <a:sym typeface="Consolas"/>
              </a:rPr>
              <a:t>Empresa</a:t>
            </a:r>
            <a:r>
              <a:rPr lang="es-AR" sz="1600">
                <a:solidFill>
                  <a:srgbClr val="000000"/>
                </a:solidFill>
                <a:latin typeface="Consolas"/>
                <a:ea typeface="Consolas"/>
                <a:cs typeface="Consolas"/>
                <a:sym typeface="Consolas"/>
              </a:rPr>
              <a:t> productor;</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a:t>
            </a:r>
            <a:endParaRPr/>
          </a:p>
          <a:p>
            <a:pPr marL="0" marR="0" lvl="0" indent="0" algn="l" rtl="0">
              <a:spcBef>
                <a:spcPts val="0"/>
              </a:spcBef>
              <a:spcAft>
                <a:spcPts val="0"/>
              </a:spcAft>
              <a:buNone/>
            </a:pPr>
            <a:r>
              <a:rPr lang="es-AR" sz="1400">
                <a:solidFill>
                  <a:srgbClr val="C00000"/>
                </a:solidFill>
                <a:latin typeface="Consolas"/>
                <a:ea typeface="Consolas"/>
                <a:cs typeface="Consolas"/>
                <a:sym typeface="Consolas"/>
              </a:rPr>
              <a:t>  //constructor, getters, setters, toString</a:t>
            </a:r>
            <a:endParaRPr sz="1400">
              <a:solidFill>
                <a:srgbClr val="C00000"/>
              </a:solidFill>
              <a:latin typeface="Consolas"/>
              <a:ea typeface="Consolas"/>
              <a:cs typeface="Consolas"/>
              <a:sym typeface="Consolas"/>
            </a:endParaRPr>
          </a:p>
          <a:p>
            <a:pPr marL="0" marR="0" lvl="0" indent="0" algn="l" rtl="0">
              <a:spcBef>
                <a:spcPts val="0"/>
              </a:spcBef>
              <a:spcAft>
                <a:spcPts val="0"/>
              </a:spcAft>
              <a:buNone/>
            </a:pPr>
            <a:endParaRPr sz="1800">
              <a:solidFill>
                <a:srgbClr val="C00000"/>
              </a:solidFill>
              <a:latin typeface="Consolas"/>
              <a:ea typeface="Consolas"/>
              <a:cs typeface="Consolas"/>
              <a:sym typeface="Consolas"/>
            </a:endParaRPr>
          </a:p>
          <a:p>
            <a:pPr marL="0" marR="0" lvl="0" indent="0" algn="l" rtl="0">
              <a:spcBef>
                <a:spcPts val="0"/>
              </a:spcBef>
              <a:spcAft>
                <a:spcPts val="0"/>
              </a:spcAft>
              <a:buNone/>
            </a:pPr>
            <a:r>
              <a:rPr lang="es-AR" sz="1800">
                <a:solidFill>
                  <a:srgbClr val="000088"/>
                </a:solidFill>
                <a:latin typeface="Consolas"/>
                <a:ea typeface="Consolas"/>
                <a:cs typeface="Consolas"/>
                <a:sym typeface="Consolas"/>
              </a:rPr>
              <a:t>  public</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double</a:t>
            </a:r>
            <a:r>
              <a:rPr lang="es-AR" sz="1800">
                <a:solidFill>
                  <a:srgbClr val="000000"/>
                </a:solidFill>
                <a:latin typeface="Consolas"/>
                <a:ea typeface="Consolas"/>
                <a:cs typeface="Consolas"/>
                <a:sym typeface="Consolas"/>
              </a:rPr>
              <a:t> getPrecio</a:t>
            </a:r>
            <a:r>
              <a:rPr lang="es-AR" sz="1800">
                <a:solidFill>
                  <a:srgbClr val="666600"/>
                </a:solidFill>
                <a:latin typeface="Consolas"/>
                <a:ea typeface="Consolas"/>
                <a:cs typeface="Consolas"/>
                <a:sym typeface="Consolas"/>
              </a:rPr>
              <a:t>(</a:t>
            </a:r>
            <a:r>
              <a:rPr lang="es-AR" sz="1800">
                <a:solidFill>
                  <a:srgbClr val="000088"/>
                </a:solidFill>
                <a:latin typeface="Consolas"/>
                <a:ea typeface="Consolas"/>
                <a:cs typeface="Consolas"/>
                <a:sym typeface="Consolas"/>
              </a:rPr>
              <a:t>final</a:t>
            </a:r>
            <a:r>
              <a:rPr lang="es-AR" sz="1800">
                <a:solidFill>
                  <a:srgbClr val="666600"/>
                </a:solidFill>
                <a:latin typeface="Consolas"/>
                <a:ea typeface="Consolas"/>
                <a:cs typeface="Consolas"/>
                <a:sym typeface="Consolas"/>
              </a:rPr>
              <a:t> </a:t>
            </a:r>
            <a:r>
              <a:rPr lang="es-AR" sz="1800">
                <a:solidFill>
                  <a:srgbClr val="000088"/>
                </a:solidFill>
                <a:latin typeface="Consolas"/>
                <a:ea typeface="Consolas"/>
                <a:cs typeface="Consolas"/>
                <a:sym typeface="Consolas"/>
              </a:rPr>
              <a:t>int</a:t>
            </a:r>
            <a:r>
              <a:rPr lang="es-AR" sz="1800">
                <a:solidFill>
                  <a:srgbClr val="000000"/>
                </a:solidFill>
                <a:latin typeface="Consolas"/>
                <a:ea typeface="Consolas"/>
                <a:cs typeface="Consolas"/>
                <a:sym typeface="Consolas"/>
              </a:rPr>
              <a:t> ganancia</a:t>
            </a:r>
            <a:r>
              <a:rPr lang="es-AR" sz="18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88"/>
                </a:solidFill>
                <a:latin typeface="Consolas"/>
                <a:ea typeface="Consolas"/>
                <a:cs typeface="Consolas"/>
                <a:sym typeface="Consolas"/>
              </a:rPr>
              <a:t>    final</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int</a:t>
            </a:r>
            <a:r>
              <a:rPr lang="es-AR" sz="1800">
                <a:solidFill>
                  <a:srgbClr val="000000"/>
                </a:solidFill>
                <a:latin typeface="Consolas"/>
                <a:ea typeface="Consolas"/>
                <a:cs typeface="Consolas"/>
                <a:sym typeface="Consolas"/>
              </a:rPr>
              <a:t> prec </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a:t>
            </a:r>
            <a:r>
              <a:rPr lang="es-AR" sz="1800">
                <a:solidFill>
                  <a:srgbClr val="006666"/>
                </a:solidFill>
                <a:latin typeface="Consolas"/>
                <a:ea typeface="Consolas"/>
                <a:cs typeface="Consolas"/>
                <a:sym typeface="Consolas"/>
              </a:rPr>
              <a:t>100</a:t>
            </a:r>
            <a:r>
              <a:rPr lang="es-AR" sz="1800">
                <a:solidFill>
                  <a:srgbClr val="000000"/>
                </a:solidFill>
                <a:latin typeface="Consolas"/>
                <a:ea typeface="Consolas"/>
                <a:cs typeface="Consolas"/>
                <a:sym typeface="Consolas"/>
              </a:rPr>
              <a:t> </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ganancia;</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    prec </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prec </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a:t>
            </a:r>
            <a:r>
              <a:rPr lang="es-AR" sz="1800">
                <a:solidFill>
                  <a:srgbClr val="006666"/>
                </a:solidFill>
                <a:latin typeface="Consolas"/>
                <a:ea typeface="Consolas"/>
                <a:cs typeface="Consolas"/>
                <a:sym typeface="Consolas"/>
              </a:rPr>
              <a:t>10;</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88"/>
                </a:solidFill>
                <a:latin typeface="Consolas"/>
                <a:ea typeface="Consolas"/>
                <a:cs typeface="Consolas"/>
                <a:sym typeface="Consolas"/>
              </a:rPr>
              <a:t>    return</a:t>
            </a:r>
            <a:r>
              <a:rPr lang="es-AR" sz="1800">
                <a:solidFill>
                  <a:srgbClr val="000000"/>
                </a:solidFill>
                <a:latin typeface="Consolas"/>
                <a:ea typeface="Consolas"/>
                <a:cs typeface="Consolas"/>
                <a:sym typeface="Consolas"/>
              </a:rPr>
              <a:t> </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precio</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prec</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iva</a:t>
            </a:r>
            <a:r>
              <a:rPr lang="es-AR" sz="1800">
                <a:solidFill>
                  <a:srgbClr val="666600"/>
                </a:solidFill>
                <a:latin typeface="Consolas"/>
                <a:ea typeface="Consolas"/>
                <a:cs typeface="Consolas"/>
                <a:sym typeface="Consolas"/>
              </a:rPr>
              <a:t>+</a:t>
            </a:r>
            <a:r>
              <a:rPr lang="es-AR" sz="1800">
                <a:solidFill>
                  <a:srgbClr val="006666"/>
                </a:solidFill>
                <a:latin typeface="Consolas"/>
                <a:ea typeface="Consolas"/>
                <a:cs typeface="Consolas"/>
                <a:sym typeface="Consolas"/>
              </a:rPr>
              <a:t>100</a:t>
            </a:r>
            <a:r>
              <a:rPr lang="es-AR" sz="1800">
                <a:solidFill>
                  <a:srgbClr val="666600"/>
                </a:solidFill>
                <a:latin typeface="Consolas"/>
                <a:ea typeface="Consolas"/>
                <a:cs typeface="Consolas"/>
                <a:sym typeface="Consolas"/>
              </a:rPr>
              <a:t>))/</a:t>
            </a:r>
            <a:r>
              <a:rPr lang="es-AR" sz="1800">
                <a:solidFill>
                  <a:srgbClr val="006666"/>
                </a:solidFill>
                <a:latin typeface="Consolas"/>
                <a:ea typeface="Consolas"/>
                <a:cs typeface="Consolas"/>
                <a:sym typeface="Consolas"/>
              </a:rPr>
              <a:t>10000.0;</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a:t>
            </a:r>
            <a:endParaRPr sz="1800">
              <a:solidFill>
                <a:schemeClr val="dk1"/>
              </a:solidFill>
              <a:latin typeface="Calibri"/>
              <a:ea typeface="Calibri"/>
              <a:cs typeface="Calibri"/>
              <a:sym typeface="Calibri"/>
            </a:endParaRPr>
          </a:p>
        </p:txBody>
      </p:sp>
      <p:sp>
        <p:nvSpPr>
          <p:cNvPr id="1435" name="Google Shape;1435;p134"/>
          <p:cNvSpPr/>
          <p:nvPr/>
        </p:nvSpPr>
        <p:spPr>
          <a:xfrm>
            <a:off x="531236" y="5111469"/>
            <a:ext cx="2288164" cy="277132"/>
          </a:xfrm>
          <a:prstGeom prst="roundRect">
            <a:avLst>
              <a:gd name="adj" fmla="val 16667"/>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36" name="Google Shape;1436;p134"/>
          <p:cNvSpPr/>
          <p:nvPr/>
        </p:nvSpPr>
        <p:spPr>
          <a:xfrm>
            <a:off x="2731297" y="4969929"/>
            <a:ext cx="526142" cy="560212"/>
          </a:xfrm>
          <a:prstGeom prst="roundRect">
            <a:avLst>
              <a:gd name="adj" fmla="val 16667"/>
            </a:avLst>
          </a:prstGeom>
          <a:blipFill rotWithShape="1">
            <a:blip r:embed="rId3">
              <a:alphaModFix amt="54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37" name="Google Shape;1437;p134"/>
          <p:cNvSpPr/>
          <p:nvPr/>
        </p:nvSpPr>
        <p:spPr>
          <a:xfrm>
            <a:off x="2994368" y="5758282"/>
            <a:ext cx="5983514" cy="70788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000">
                <a:solidFill>
                  <a:srgbClr val="292929"/>
                </a:solidFill>
                <a:latin typeface="Arial"/>
                <a:ea typeface="Arial"/>
                <a:cs typeface="Arial"/>
                <a:sym typeface="Arial"/>
              </a:rPr>
              <a:t>Si intentamos modificar la constante </a:t>
            </a:r>
            <a:r>
              <a:rPr lang="es-AR" sz="2000">
                <a:solidFill>
                  <a:srgbClr val="292929"/>
                </a:solidFill>
                <a:latin typeface="Consolas"/>
                <a:ea typeface="Consolas"/>
                <a:cs typeface="Consolas"/>
                <a:sym typeface="Consolas"/>
              </a:rPr>
              <a:t>prec</a:t>
            </a:r>
            <a:r>
              <a:rPr lang="es-AR" sz="2000" b="1">
                <a:solidFill>
                  <a:srgbClr val="292929"/>
                </a:solidFill>
                <a:latin typeface="Arial"/>
                <a:ea typeface="Arial"/>
                <a:cs typeface="Arial"/>
                <a:sym typeface="Arial"/>
              </a:rPr>
              <a:t> </a:t>
            </a:r>
            <a:r>
              <a:rPr lang="es-AR" sz="2000">
                <a:solidFill>
                  <a:srgbClr val="292929"/>
                </a:solidFill>
                <a:latin typeface="Arial"/>
                <a:ea typeface="Arial"/>
                <a:cs typeface="Arial"/>
                <a:sym typeface="Arial"/>
              </a:rPr>
              <a:t>se produce un </a:t>
            </a:r>
            <a:r>
              <a:rPr lang="es-AR" sz="2000" b="1">
                <a:solidFill>
                  <a:srgbClr val="292929"/>
                </a:solidFill>
                <a:latin typeface="Arial"/>
                <a:ea typeface="Arial"/>
                <a:cs typeface="Arial"/>
                <a:sym typeface="Arial"/>
              </a:rPr>
              <a:t>error en compilación!</a:t>
            </a:r>
            <a:endParaRPr sz="2000" b="1">
              <a:solidFill>
                <a:srgbClr val="292929"/>
              </a:solidFill>
              <a:latin typeface="Arial"/>
              <a:ea typeface="Arial"/>
              <a:cs typeface="Arial"/>
              <a:sym typeface="Arial"/>
            </a:endParaRPr>
          </a:p>
        </p:txBody>
      </p:sp>
      <p:cxnSp>
        <p:nvCxnSpPr>
          <p:cNvPr id="1438" name="Google Shape;1438;p134"/>
          <p:cNvCxnSpPr/>
          <p:nvPr/>
        </p:nvCxnSpPr>
        <p:spPr>
          <a:xfrm rot="10800000">
            <a:off x="3257573" y="5247179"/>
            <a:ext cx="2707800" cy="605700"/>
          </a:xfrm>
          <a:prstGeom prst="curvedConnector3">
            <a:avLst>
              <a:gd name="adj1" fmla="val -3599"/>
            </a:avLst>
          </a:prstGeom>
          <a:noFill/>
          <a:ln w="28575" cap="flat" cmpd="sng">
            <a:solidFill>
              <a:srgbClr val="FF0000"/>
            </a:solidFill>
            <a:prstDash val="solid"/>
            <a:miter lim="800000"/>
            <a:headEnd type="none" w="sm" len="sm"/>
            <a:tailEnd type="triangle" w="med" len="med"/>
          </a:ln>
        </p:spPr>
      </p:cxnSp>
      <p:sp>
        <p:nvSpPr>
          <p:cNvPr id="1439" name="Google Shape;1439;p134"/>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112</a:t>
            </a:fld>
            <a:endParaRPr sz="1200">
              <a:solidFill>
                <a:schemeClr val="lt1"/>
              </a:solidFill>
              <a:latin typeface="Arial"/>
              <a:ea typeface="Arial"/>
              <a:cs typeface="Arial"/>
              <a:sym typeface="Arial"/>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1443"/>
        <p:cNvGrpSpPr/>
        <p:nvPr/>
      </p:nvGrpSpPr>
      <p:grpSpPr>
        <a:xfrm>
          <a:off x="0" y="0"/>
          <a:ext cx="0" cy="0"/>
          <a:chOff x="0" y="0"/>
          <a:chExt cx="0" cy="0"/>
        </a:xfrm>
      </p:grpSpPr>
      <p:sp>
        <p:nvSpPr>
          <p:cNvPr id="1444" name="Google Shape;1444;p135"/>
          <p:cNvSpPr/>
          <p:nvPr/>
        </p:nvSpPr>
        <p:spPr>
          <a:xfrm>
            <a:off x="1" y="2110350"/>
            <a:ext cx="9144000" cy="3421386"/>
          </a:xfrm>
          <a:prstGeom prst="rect">
            <a:avLst/>
          </a:prstGeom>
          <a:noFill/>
          <a:ln>
            <a:noFill/>
          </a:ln>
        </p:spPr>
        <p:txBody>
          <a:bodyPr spcFirstLastPara="1" wrap="square" lIns="91425" tIns="45700" rIns="91425" bIns="45700" anchor="t" anchorCtr="0">
            <a:noAutofit/>
          </a:bodyPr>
          <a:lstStyle/>
          <a:p>
            <a:pPr marL="259204" marR="0" lvl="0" indent="-259204" algn="l" rtl="0">
              <a:spcBef>
                <a:spcPts val="0"/>
              </a:spcBef>
              <a:spcAft>
                <a:spcPts val="0"/>
              </a:spcAft>
              <a:buClr>
                <a:schemeClr val="dk1"/>
              </a:buClr>
              <a:buSzPts val="2000"/>
              <a:buFont typeface="Arial"/>
              <a:buChar char="•"/>
            </a:pPr>
            <a:r>
              <a:rPr lang="es-AR" sz="2000">
                <a:solidFill>
                  <a:schemeClr val="dk1"/>
                </a:solidFill>
                <a:latin typeface="Arial"/>
                <a:ea typeface="Arial"/>
                <a:cs typeface="Arial"/>
                <a:sym typeface="Arial"/>
              </a:rPr>
              <a:t>Dos tipos útiles:</a:t>
            </a:r>
            <a:endParaRPr/>
          </a:p>
          <a:p>
            <a:pPr marL="565929" marR="0" lvl="0" indent="-158402" algn="l" rtl="0">
              <a:spcBef>
                <a:spcPts val="0"/>
              </a:spcBef>
              <a:spcAft>
                <a:spcPts val="0"/>
              </a:spcAft>
              <a:buClr>
                <a:schemeClr val="dk1"/>
              </a:buClr>
              <a:buSzPts val="2000"/>
              <a:buFont typeface="Arial"/>
              <a:buChar char="•"/>
            </a:pPr>
            <a:r>
              <a:rPr lang="es-AR" sz="2000">
                <a:solidFill>
                  <a:schemeClr val="dk1"/>
                </a:solidFill>
                <a:latin typeface="Arial"/>
                <a:ea typeface="Arial"/>
                <a:cs typeface="Arial"/>
                <a:sym typeface="Arial"/>
              </a:rPr>
              <a:t>Una constante en “tiempo de compilación” que jamás cambiará.</a:t>
            </a:r>
            <a:endParaRPr/>
          </a:p>
          <a:p>
            <a:pPr marL="565929" marR="0" lvl="0" indent="-158402" algn="l" rtl="0">
              <a:spcBef>
                <a:spcPts val="0"/>
              </a:spcBef>
              <a:spcAft>
                <a:spcPts val="0"/>
              </a:spcAft>
              <a:buClr>
                <a:schemeClr val="dk1"/>
              </a:buClr>
              <a:buSzPts val="2000"/>
              <a:buFont typeface="Arial"/>
              <a:buChar char="•"/>
            </a:pPr>
            <a:r>
              <a:rPr lang="es-AR" sz="2000">
                <a:solidFill>
                  <a:schemeClr val="dk1"/>
                </a:solidFill>
                <a:latin typeface="Arial"/>
                <a:ea typeface="Arial"/>
                <a:cs typeface="Arial"/>
                <a:sym typeface="Arial"/>
              </a:rPr>
              <a:t>Un valor inicializado en “tiempo de ejecución” que no se quiere cambiar.</a:t>
            </a:r>
            <a:endParaRPr/>
          </a:p>
          <a:p>
            <a:pPr marL="0" marR="0" lvl="0" indent="0" algn="l" rtl="0">
              <a:spcBef>
                <a:spcPts val="0"/>
              </a:spcBef>
              <a:spcAft>
                <a:spcPts val="0"/>
              </a:spcAft>
              <a:buNone/>
            </a:pPr>
            <a:endParaRPr sz="2000">
              <a:solidFill>
                <a:schemeClr val="dk1"/>
              </a:solidFill>
              <a:latin typeface="Arial"/>
              <a:ea typeface="Arial"/>
              <a:cs typeface="Arial"/>
              <a:sym typeface="Arial"/>
            </a:endParaRPr>
          </a:p>
          <a:p>
            <a:pPr marL="259204" marR="0" lvl="0" indent="-259204" algn="l" rtl="0">
              <a:spcBef>
                <a:spcPts val="0"/>
              </a:spcBef>
              <a:spcAft>
                <a:spcPts val="0"/>
              </a:spcAft>
              <a:buClr>
                <a:schemeClr val="dk1"/>
              </a:buClr>
              <a:buSzPts val="2000"/>
              <a:buFont typeface="Arial"/>
              <a:buChar char="•"/>
            </a:pPr>
            <a:r>
              <a:rPr lang="es-AR" sz="2000">
                <a:solidFill>
                  <a:schemeClr val="dk1"/>
                </a:solidFill>
                <a:latin typeface="Arial"/>
                <a:ea typeface="Arial"/>
                <a:cs typeface="Arial"/>
                <a:sym typeface="Arial"/>
              </a:rPr>
              <a:t>En Java se identifican con la palabra clave </a:t>
            </a:r>
            <a:r>
              <a:rPr lang="es-AR" sz="2000">
                <a:solidFill>
                  <a:schemeClr val="dk1"/>
                </a:solidFill>
                <a:latin typeface="Consolas"/>
                <a:ea typeface="Consolas"/>
                <a:cs typeface="Consolas"/>
                <a:sym typeface="Consolas"/>
              </a:rPr>
              <a:t>final</a:t>
            </a:r>
            <a:r>
              <a:rPr lang="es-AR" sz="2000">
                <a:solidFill>
                  <a:schemeClr val="dk1"/>
                </a:solidFill>
                <a:latin typeface="Arial"/>
                <a:ea typeface="Arial"/>
                <a:cs typeface="Arial"/>
                <a:sym typeface="Arial"/>
              </a:rPr>
              <a:t>.</a:t>
            </a:r>
            <a:endParaRPr/>
          </a:p>
          <a:p>
            <a:pPr marL="259204" marR="0" lvl="0" indent="-132204" algn="l" rtl="0">
              <a:spcBef>
                <a:spcPts val="0"/>
              </a:spcBef>
              <a:spcAft>
                <a:spcPts val="0"/>
              </a:spcAft>
              <a:buClr>
                <a:schemeClr val="dk1"/>
              </a:buClr>
              <a:buSzPts val="2000"/>
              <a:buFont typeface="Arial"/>
              <a:buNone/>
            </a:pPr>
            <a:endParaRPr sz="2000">
              <a:solidFill>
                <a:schemeClr val="dk1"/>
              </a:solidFill>
              <a:latin typeface="Arial"/>
              <a:ea typeface="Arial"/>
              <a:cs typeface="Arial"/>
              <a:sym typeface="Arial"/>
            </a:endParaRPr>
          </a:p>
          <a:p>
            <a:pPr marL="259204" marR="0" lvl="0" indent="-259204" algn="l" rtl="0">
              <a:spcBef>
                <a:spcPts val="0"/>
              </a:spcBef>
              <a:spcAft>
                <a:spcPts val="0"/>
              </a:spcAft>
              <a:buClr>
                <a:schemeClr val="dk1"/>
              </a:buClr>
              <a:buSzPts val="2000"/>
              <a:buFont typeface="Arial"/>
              <a:buChar char="•"/>
            </a:pPr>
            <a:r>
              <a:rPr lang="es-AR" sz="2000">
                <a:solidFill>
                  <a:schemeClr val="dk1"/>
                </a:solidFill>
                <a:latin typeface="Arial"/>
                <a:ea typeface="Arial"/>
                <a:cs typeface="Arial"/>
                <a:sym typeface="Arial"/>
              </a:rPr>
              <a:t>Un atributo que es </a:t>
            </a:r>
            <a:r>
              <a:rPr lang="es-AR" sz="2000">
                <a:solidFill>
                  <a:schemeClr val="dk1"/>
                </a:solidFill>
                <a:latin typeface="Consolas"/>
                <a:ea typeface="Consolas"/>
                <a:cs typeface="Consolas"/>
                <a:sym typeface="Consolas"/>
              </a:rPr>
              <a:t>static</a:t>
            </a:r>
            <a:r>
              <a:rPr lang="es-AR" sz="2000">
                <a:solidFill>
                  <a:schemeClr val="dk1"/>
                </a:solidFill>
                <a:latin typeface="Arial"/>
                <a:ea typeface="Arial"/>
                <a:cs typeface="Arial"/>
                <a:sym typeface="Arial"/>
              </a:rPr>
              <a:t> y final existe independientemente de los objetos de la clase a la que pertenece y tiene un valor que no puede ser cambiado.</a:t>
            </a:r>
            <a:endParaRPr/>
          </a:p>
          <a:p>
            <a:pPr marL="259204" marR="0" lvl="0" indent="-132204" algn="l" rtl="0">
              <a:spcBef>
                <a:spcPts val="0"/>
              </a:spcBef>
              <a:spcAft>
                <a:spcPts val="0"/>
              </a:spcAft>
              <a:buClr>
                <a:schemeClr val="dk1"/>
              </a:buClr>
              <a:buSzPts val="2000"/>
              <a:buFont typeface="Arial"/>
              <a:buNone/>
            </a:pPr>
            <a:endParaRPr sz="2000">
              <a:solidFill>
                <a:schemeClr val="dk1"/>
              </a:solidFill>
              <a:latin typeface="Arial"/>
              <a:ea typeface="Arial"/>
              <a:cs typeface="Arial"/>
              <a:sym typeface="Arial"/>
            </a:endParaRPr>
          </a:p>
          <a:p>
            <a:pPr marL="0" marR="0" lvl="0" indent="0" algn="l" rtl="0">
              <a:spcBef>
                <a:spcPts val="0"/>
              </a:spcBef>
              <a:spcAft>
                <a:spcPts val="0"/>
              </a:spcAft>
              <a:buNone/>
            </a:pPr>
            <a:endParaRPr sz="2000">
              <a:solidFill>
                <a:schemeClr val="dk1"/>
              </a:solidFill>
              <a:latin typeface="Arial"/>
              <a:ea typeface="Arial"/>
              <a:cs typeface="Arial"/>
              <a:sym typeface="Arial"/>
            </a:endParaRPr>
          </a:p>
          <a:p>
            <a:pPr marL="0" marR="0" lvl="0" indent="0" algn="l" rtl="0">
              <a:spcBef>
                <a:spcPts val="0"/>
              </a:spcBef>
              <a:spcAft>
                <a:spcPts val="0"/>
              </a:spcAft>
              <a:buNone/>
            </a:pPr>
            <a:endParaRPr sz="1633">
              <a:solidFill>
                <a:schemeClr val="dk1"/>
              </a:solidFill>
              <a:latin typeface="Calibri"/>
              <a:ea typeface="Calibri"/>
              <a:cs typeface="Calibri"/>
              <a:sym typeface="Calibri"/>
            </a:endParaRPr>
          </a:p>
        </p:txBody>
      </p:sp>
      <p:sp>
        <p:nvSpPr>
          <p:cNvPr id="1445" name="Google Shape;1445;p135"/>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Resumiendo: Constantes</a:t>
            </a:r>
            <a:r>
              <a:rPr lang="es-AR" sz="4000" b="0" i="0" u="none" strike="noStrike" cap="none">
                <a:solidFill>
                  <a:schemeClr val="dk1"/>
                </a:solidFill>
                <a:latin typeface="Arial"/>
                <a:ea typeface="Arial"/>
                <a:cs typeface="Arial"/>
                <a:sym typeface="Arial"/>
              </a:rPr>
              <a:t/>
            </a:r>
            <a:br>
              <a:rPr lang="es-AR" sz="4000" b="0" i="0" u="none" strike="noStrike" cap="none">
                <a:solidFill>
                  <a:schemeClr val="dk1"/>
                </a:solidFill>
                <a:latin typeface="Arial"/>
                <a:ea typeface="Arial"/>
                <a:cs typeface="Arial"/>
                <a:sym typeface="Arial"/>
              </a:rPr>
            </a:br>
            <a:r>
              <a:rPr lang="es-AR" sz="2800" b="0" i="1" u="none" strike="noStrike" cap="none">
                <a:solidFill>
                  <a:schemeClr val="dk1"/>
                </a:solidFill>
                <a:latin typeface="Arial"/>
                <a:ea typeface="Arial"/>
                <a:cs typeface="Arial"/>
                <a:sym typeface="Arial"/>
              </a:rPr>
              <a:t>(Atributos </a:t>
            </a:r>
            <a:r>
              <a:rPr lang="es-AR" sz="2800" b="0" i="1" u="none" strike="noStrike" cap="none">
                <a:solidFill>
                  <a:schemeClr val="dk1"/>
                </a:solidFill>
                <a:latin typeface="Consolas"/>
                <a:ea typeface="Consolas"/>
                <a:cs typeface="Consolas"/>
                <a:sym typeface="Consolas"/>
              </a:rPr>
              <a:t>final</a:t>
            </a:r>
            <a:r>
              <a:rPr lang="es-AR" sz="2800" b="0" i="1" u="none" strike="noStrike" cap="none">
                <a:solidFill>
                  <a:schemeClr val="dk1"/>
                </a:solidFill>
                <a:latin typeface="Arial"/>
                <a:ea typeface="Arial"/>
                <a:cs typeface="Arial"/>
                <a:sym typeface="Arial"/>
              </a:rPr>
              <a:t>)</a:t>
            </a:r>
            <a:endParaRPr sz="2800" b="0" i="1" u="none" strike="noStrike" cap="none">
              <a:solidFill>
                <a:schemeClr val="dk1"/>
              </a:solidFill>
              <a:latin typeface="Arial"/>
              <a:ea typeface="Arial"/>
              <a:cs typeface="Arial"/>
              <a:sym typeface="Arial"/>
            </a:endParaRPr>
          </a:p>
        </p:txBody>
      </p:sp>
      <p:sp>
        <p:nvSpPr>
          <p:cNvPr id="1446" name="Google Shape;1446;p135"/>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1447" name="Google Shape;1447;p135"/>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113</a:t>
            </a:fld>
            <a:endParaRPr sz="1200">
              <a:solidFill>
                <a:schemeClr val="lt1"/>
              </a:solidFill>
              <a:latin typeface="Arial"/>
              <a:ea typeface="Arial"/>
              <a:cs typeface="Arial"/>
              <a:sym typeface="Arial"/>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1451"/>
        <p:cNvGrpSpPr/>
        <p:nvPr/>
      </p:nvGrpSpPr>
      <p:grpSpPr>
        <a:xfrm>
          <a:off x="0" y="0"/>
          <a:ext cx="0" cy="0"/>
          <a:chOff x="0" y="0"/>
          <a:chExt cx="0" cy="0"/>
        </a:xfrm>
      </p:grpSpPr>
      <p:sp>
        <p:nvSpPr>
          <p:cNvPr id="1452" name="Google Shape;1452;p136"/>
          <p:cNvSpPr/>
          <p:nvPr/>
        </p:nvSpPr>
        <p:spPr>
          <a:xfrm>
            <a:off x="1" y="2110350"/>
            <a:ext cx="9144000" cy="4960269"/>
          </a:xfrm>
          <a:prstGeom prst="rect">
            <a:avLst/>
          </a:prstGeom>
          <a:noFill/>
          <a:ln>
            <a:noFill/>
          </a:ln>
        </p:spPr>
        <p:txBody>
          <a:bodyPr spcFirstLastPara="1" wrap="square" lIns="91425" tIns="45700" rIns="91425" bIns="45700" anchor="t" anchorCtr="0">
            <a:noAutofit/>
          </a:bodyPr>
          <a:lstStyle/>
          <a:p>
            <a:pPr marL="259204" marR="0" lvl="0" indent="-259204" algn="l" rtl="0">
              <a:spcBef>
                <a:spcPts val="0"/>
              </a:spcBef>
              <a:spcAft>
                <a:spcPts val="0"/>
              </a:spcAft>
              <a:buClr>
                <a:schemeClr val="dk1"/>
              </a:buClr>
              <a:buSzPts val="2000"/>
              <a:buFont typeface="Arial"/>
              <a:buChar char="•"/>
            </a:pPr>
            <a:r>
              <a:rPr lang="es-AR" sz="2000">
                <a:solidFill>
                  <a:schemeClr val="dk1"/>
                </a:solidFill>
                <a:latin typeface="Arial"/>
                <a:ea typeface="Arial"/>
                <a:cs typeface="Arial"/>
                <a:sym typeface="Arial"/>
              </a:rPr>
              <a:t>Dos tipos útiles:</a:t>
            </a:r>
            <a:endParaRPr/>
          </a:p>
          <a:p>
            <a:pPr marL="565929" marR="0" lvl="0" indent="-158402" algn="l" rtl="0">
              <a:spcBef>
                <a:spcPts val="0"/>
              </a:spcBef>
              <a:spcAft>
                <a:spcPts val="0"/>
              </a:spcAft>
              <a:buClr>
                <a:schemeClr val="dk1"/>
              </a:buClr>
              <a:buSzPts val="2000"/>
              <a:buFont typeface="Arial"/>
              <a:buChar char="•"/>
            </a:pPr>
            <a:r>
              <a:rPr lang="es-AR" sz="2000">
                <a:solidFill>
                  <a:schemeClr val="dk1"/>
                </a:solidFill>
                <a:latin typeface="Arial"/>
                <a:ea typeface="Arial"/>
                <a:cs typeface="Arial"/>
                <a:sym typeface="Arial"/>
              </a:rPr>
              <a:t>Una constante en “tiempo de compilación” que jamás cambiará.</a:t>
            </a:r>
            <a:endParaRPr/>
          </a:p>
          <a:p>
            <a:pPr marL="565929" marR="0" lvl="0" indent="-158402" algn="l" rtl="0">
              <a:spcBef>
                <a:spcPts val="0"/>
              </a:spcBef>
              <a:spcAft>
                <a:spcPts val="0"/>
              </a:spcAft>
              <a:buClr>
                <a:schemeClr val="dk1"/>
              </a:buClr>
              <a:buSzPts val="2000"/>
              <a:buFont typeface="Arial"/>
              <a:buChar char="•"/>
            </a:pPr>
            <a:r>
              <a:rPr lang="es-AR" sz="2000">
                <a:solidFill>
                  <a:schemeClr val="dk1"/>
                </a:solidFill>
                <a:latin typeface="Arial"/>
                <a:ea typeface="Arial"/>
                <a:cs typeface="Arial"/>
                <a:sym typeface="Arial"/>
              </a:rPr>
              <a:t>Un valor inicializado en “tiempo de ejecución” que no se quiere cambiar.</a:t>
            </a:r>
            <a:endParaRPr/>
          </a:p>
          <a:p>
            <a:pPr marL="0" marR="0" lvl="0" indent="0" algn="l" rtl="0">
              <a:spcBef>
                <a:spcPts val="0"/>
              </a:spcBef>
              <a:spcAft>
                <a:spcPts val="0"/>
              </a:spcAft>
              <a:buNone/>
            </a:pPr>
            <a:endParaRPr sz="2000">
              <a:solidFill>
                <a:schemeClr val="dk1"/>
              </a:solidFill>
              <a:latin typeface="Arial"/>
              <a:ea typeface="Arial"/>
              <a:cs typeface="Arial"/>
              <a:sym typeface="Arial"/>
            </a:endParaRPr>
          </a:p>
          <a:p>
            <a:pPr marL="259204" marR="0" lvl="0" indent="-259204" algn="l" rtl="0">
              <a:spcBef>
                <a:spcPts val="0"/>
              </a:spcBef>
              <a:spcAft>
                <a:spcPts val="0"/>
              </a:spcAft>
              <a:buClr>
                <a:schemeClr val="dk1"/>
              </a:buClr>
              <a:buSzPts val="2000"/>
              <a:buFont typeface="Arial"/>
              <a:buChar char="•"/>
            </a:pPr>
            <a:r>
              <a:rPr lang="es-AR" sz="2000">
                <a:solidFill>
                  <a:schemeClr val="dk1"/>
                </a:solidFill>
                <a:latin typeface="Arial"/>
                <a:ea typeface="Arial"/>
                <a:cs typeface="Arial"/>
                <a:sym typeface="Arial"/>
              </a:rPr>
              <a:t>En Java se identifican con la palabra clave </a:t>
            </a:r>
            <a:r>
              <a:rPr lang="es-AR" sz="2000">
                <a:solidFill>
                  <a:schemeClr val="dk1"/>
                </a:solidFill>
                <a:latin typeface="Consolas"/>
                <a:ea typeface="Consolas"/>
                <a:cs typeface="Consolas"/>
                <a:sym typeface="Consolas"/>
              </a:rPr>
              <a:t>final</a:t>
            </a:r>
            <a:r>
              <a:rPr lang="es-AR" sz="2000">
                <a:solidFill>
                  <a:schemeClr val="dk1"/>
                </a:solidFill>
                <a:latin typeface="Arial"/>
                <a:ea typeface="Arial"/>
                <a:cs typeface="Arial"/>
                <a:sym typeface="Arial"/>
              </a:rPr>
              <a:t>.</a:t>
            </a:r>
            <a:endParaRPr/>
          </a:p>
          <a:p>
            <a:pPr marL="259204" marR="0" lvl="0" indent="-132204" algn="l" rtl="0">
              <a:spcBef>
                <a:spcPts val="0"/>
              </a:spcBef>
              <a:spcAft>
                <a:spcPts val="0"/>
              </a:spcAft>
              <a:buClr>
                <a:schemeClr val="dk1"/>
              </a:buClr>
              <a:buSzPts val="2000"/>
              <a:buFont typeface="Arial"/>
              <a:buNone/>
            </a:pPr>
            <a:endParaRPr sz="2000">
              <a:solidFill>
                <a:schemeClr val="dk1"/>
              </a:solidFill>
              <a:latin typeface="Arial"/>
              <a:ea typeface="Arial"/>
              <a:cs typeface="Arial"/>
              <a:sym typeface="Arial"/>
            </a:endParaRPr>
          </a:p>
          <a:p>
            <a:pPr marL="259204" marR="0" lvl="0" indent="-259204" algn="l" rtl="0">
              <a:spcBef>
                <a:spcPts val="0"/>
              </a:spcBef>
              <a:spcAft>
                <a:spcPts val="0"/>
              </a:spcAft>
              <a:buClr>
                <a:schemeClr val="dk1"/>
              </a:buClr>
              <a:buSzPts val="2000"/>
              <a:buFont typeface="Arial"/>
              <a:buChar char="•"/>
            </a:pPr>
            <a:r>
              <a:rPr lang="es-AR" sz="2000">
                <a:solidFill>
                  <a:schemeClr val="dk1"/>
                </a:solidFill>
                <a:latin typeface="Arial"/>
                <a:ea typeface="Arial"/>
                <a:cs typeface="Arial"/>
                <a:sym typeface="Arial"/>
              </a:rPr>
              <a:t>Un atributo que es </a:t>
            </a:r>
            <a:r>
              <a:rPr lang="es-AR" sz="2000">
                <a:solidFill>
                  <a:schemeClr val="dk1"/>
                </a:solidFill>
                <a:latin typeface="Consolas"/>
                <a:ea typeface="Consolas"/>
                <a:cs typeface="Consolas"/>
                <a:sym typeface="Consolas"/>
              </a:rPr>
              <a:t>static</a:t>
            </a:r>
            <a:r>
              <a:rPr lang="es-AR" sz="2000">
                <a:solidFill>
                  <a:schemeClr val="dk1"/>
                </a:solidFill>
                <a:latin typeface="Arial"/>
                <a:ea typeface="Arial"/>
                <a:cs typeface="Arial"/>
                <a:sym typeface="Arial"/>
              </a:rPr>
              <a:t> y final existe independientemente de los objetos de la clase a la que pertenece y tiene un valor que no puede ser cambiado.</a:t>
            </a:r>
            <a:endParaRPr/>
          </a:p>
          <a:p>
            <a:pPr marL="259204" marR="0" lvl="0" indent="-132204" algn="l" rtl="0">
              <a:spcBef>
                <a:spcPts val="0"/>
              </a:spcBef>
              <a:spcAft>
                <a:spcPts val="0"/>
              </a:spcAft>
              <a:buClr>
                <a:schemeClr val="dk1"/>
              </a:buClr>
              <a:buSzPts val="2000"/>
              <a:buFont typeface="Arial"/>
              <a:buNone/>
            </a:pPr>
            <a:endParaRPr sz="2000">
              <a:solidFill>
                <a:schemeClr val="dk1"/>
              </a:solidFill>
              <a:latin typeface="Arial"/>
              <a:ea typeface="Arial"/>
              <a:cs typeface="Arial"/>
              <a:sym typeface="Arial"/>
            </a:endParaRPr>
          </a:p>
          <a:p>
            <a:pPr marL="259204" marR="0" lvl="0" indent="-259204" algn="l" rtl="0">
              <a:spcBef>
                <a:spcPts val="0"/>
              </a:spcBef>
              <a:spcAft>
                <a:spcPts val="0"/>
              </a:spcAft>
              <a:buClr>
                <a:srgbClr val="FF0000"/>
              </a:buClr>
              <a:buSzPts val="2000"/>
              <a:buFont typeface="Arial"/>
              <a:buChar char="•"/>
            </a:pPr>
            <a:r>
              <a:rPr lang="es-AR" sz="2000">
                <a:solidFill>
                  <a:srgbClr val="FF0000"/>
                </a:solidFill>
                <a:latin typeface="Arial"/>
                <a:ea typeface="Arial"/>
                <a:cs typeface="Arial"/>
                <a:sym typeface="Arial"/>
              </a:rPr>
              <a:t>Con </a:t>
            </a:r>
            <a:r>
              <a:rPr lang="es-AR" sz="2000" i="1" u="sng">
                <a:solidFill>
                  <a:srgbClr val="FF0000"/>
                </a:solidFill>
                <a:latin typeface="Arial"/>
                <a:ea typeface="Arial"/>
                <a:cs typeface="Arial"/>
                <a:sym typeface="Arial"/>
              </a:rPr>
              <a:t>tipos primitivos</a:t>
            </a:r>
            <a:r>
              <a:rPr lang="es-AR" sz="2000">
                <a:solidFill>
                  <a:srgbClr val="FF0000"/>
                </a:solidFill>
                <a:latin typeface="Arial"/>
                <a:ea typeface="Arial"/>
                <a:cs typeface="Arial"/>
                <a:sym typeface="Arial"/>
              </a:rPr>
              <a:t>, final hace que el </a:t>
            </a:r>
            <a:r>
              <a:rPr lang="es-AR" sz="2000" i="1" u="sng">
                <a:solidFill>
                  <a:srgbClr val="FF0000"/>
                </a:solidFill>
                <a:latin typeface="Arial"/>
                <a:ea typeface="Arial"/>
                <a:cs typeface="Arial"/>
                <a:sym typeface="Arial"/>
              </a:rPr>
              <a:t>valor</a:t>
            </a:r>
            <a:r>
              <a:rPr lang="es-AR" sz="2000">
                <a:solidFill>
                  <a:srgbClr val="FF0000"/>
                </a:solidFill>
                <a:latin typeface="Arial"/>
                <a:ea typeface="Arial"/>
                <a:cs typeface="Arial"/>
                <a:sym typeface="Arial"/>
              </a:rPr>
              <a:t> sea constante.</a:t>
            </a:r>
            <a:endParaRPr/>
          </a:p>
          <a:p>
            <a:pPr marL="259204" marR="0" lvl="0" indent="-132204" algn="l" rtl="0">
              <a:spcBef>
                <a:spcPts val="0"/>
              </a:spcBef>
              <a:spcAft>
                <a:spcPts val="0"/>
              </a:spcAft>
              <a:buClr>
                <a:schemeClr val="dk1"/>
              </a:buClr>
              <a:buSzPts val="2000"/>
              <a:buFont typeface="Arial"/>
              <a:buNone/>
            </a:pPr>
            <a:endParaRPr sz="2000">
              <a:solidFill>
                <a:srgbClr val="FF0000"/>
              </a:solidFill>
              <a:latin typeface="Arial"/>
              <a:ea typeface="Arial"/>
              <a:cs typeface="Arial"/>
              <a:sym typeface="Arial"/>
            </a:endParaRPr>
          </a:p>
          <a:p>
            <a:pPr marL="259204" marR="0" lvl="0" indent="-259204" algn="l" rtl="0">
              <a:spcBef>
                <a:spcPts val="0"/>
              </a:spcBef>
              <a:spcAft>
                <a:spcPts val="0"/>
              </a:spcAft>
              <a:buClr>
                <a:srgbClr val="FF0000"/>
              </a:buClr>
              <a:buSzPts val="2000"/>
              <a:buFont typeface="Arial"/>
              <a:buChar char="•"/>
            </a:pPr>
            <a:r>
              <a:rPr lang="es-AR" sz="2000">
                <a:solidFill>
                  <a:srgbClr val="FF0000"/>
                </a:solidFill>
                <a:latin typeface="Arial"/>
                <a:ea typeface="Arial"/>
                <a:cs typeface="Arial"/>
                <a:sym typeface="Arial"/>
              </a:rPr>
              <a:t>Con </a:t>
            </a:r>
            <a:r>
              <a:rPr lang="es-AR" sz="2000" i="1" u="sng">
                <a:solidFill>
                  <a:srgbClr val="FF0000"/>
                </a:solidFill>
                <a:latin typeface="Arial"/>
                <a:ea typeface="Arial"/>
                <a:cs typeface="Arial"/>
                <a:sym typeface="Arial"/>
              </a:rPr>
              <a:t>objetos</a:t>
            </a:r>
            <a:r>
              <a:rPr lang="es-AR" sz="2000">
                <a:solidFill>
                  <a:srgbClr val="FF0000"/>
                </a:solidFill>
                <a:latin typeface="Arial"/>
                <a:ea typeface="Arial"/>
                <a:cs typeface="Arial"/>
                <a:sym typeface="Arial"/>
              </a:rPr>
              <a:t>, final hace que la </a:t>
            </a:r>
            <a:r>
              <a:rPr lang="es-AR" sz="2000" i="1" u="sng">
                <a:solidFill>
                  <a:srgbClr val="FF0000"/>
                </a:solidFill>
                <a:latin typeface="Arial"/>
                <a:ea typeface="Arial"/>
                <a:cs typeface="Arial"/>
                <a:sym typeface="Arial"/>
              </a:rPr>
              <a:t>referencia</a:t>
            </a:r>
            <a:r>
              <a:rPr lang="es-AR" sz="2000">
                <a:solidFill>
                  <a:srgbClr val="FF0000"/>
                </a:solidFill>
                <a:latin typeface="Arial"/>
                <a:ea typeface="Arial"/>
                <a:cs typeface="Arial"/>
                <a:sym typeface="Arial"/>
              </a:rPr>
              <a:t> sea constante.</a:t>
            </a:r>
            <a:endParaRPr/>
          </a:p>
          <a:p>
            <a:pPr marL="565929" marR="0" lvl="0" indent="-158402" algn="l" rtl="0">
              <a:spcBef>
                <a:spcPts val="0"/>
              </a:spcBef>
              <a:spcAft>
                <a:spcPts val="0"/>
              </a:spcAft>
              <a:buClr>
                <a:srgbClr val="FF0000"/>
              </a:buClr>
              <a:buSzPts val="2000"/>
              <a:buFont typeface="Arial"/>
              <a:buChar char="•"/>
            </a:pPr>
            <a:r>
              <a:rPr lang="es-AR" sz="2000">
                <a:solidFill>
                  <a:srgbClr val="FF0000"/>
                </a:solidFill>
                <a:latin typeface="Arial"/>
                <a:ea typeface="Arial"/>
                <a:cs typeface="Arial"/>
                <a:sym typeface="Arial"/>
              </a:rPr>
              <a:t>No puede apuntar nunca a otro objeto.</a:t>
            </a:r>
            <a:endParaRPr/>
          </a:p>
          <a:p>
            <a:pPr marL="565929" marR="0" lvl="0" indent="-158402" algn="l" rtl="0">
              <a:spcBef>
                <a:spcPts val="0"/>
              </a:spcBef>
              <a:spcAft>
                <a:spcPts val="0"/>
              </a:spcAft>
              <a:buClr>
                <a:srgbClr val="FF0000"/>
              </a:buClr>
              <a:buSzPts val="2000"/>
              <a:buFont typeface="Arial"/>
              <a:buChar char="•"/>
            </a:pPr>
            <a:r>
              <a:rPr lang="es-AR" sz="2000">
                <a:solidFill>
                  <a:srgbClr val="FF0000"/>
                </a:solidFill>
                <a:latin typeface="Arial"/>
                <a:ea typeface="Arial"/>
                <a:cs typeface="Arial"/>
                <a:sym typeface="Arial"/>
              </a:rPr>
              <a:t>El objeto en sí mismo (su estado y atributos) si pueden ser modificados</a:t>
            </a:r>
            <a:r>
              <a:rPr lang="es-AR" sz="2000">
                <a:solidFill>
                  <a:schemeClr val="dk1"/>
                </a:solidFill>
                <a:latin typeface="Arial"/>
                <a:ea typeface="Arial"/>
                <a:cs typeface="Arial"/>
                <a:sym typeface="Arial"/>
              </a:rPr>
              <a:t>.</a:t>
            </a:r>
            <a:endParaRPr/>
          </a:p>
          <a:p>
            <a:pPr marL="0" marR="0" lvl="0" indent="0" algn="l" rtl="0">
              <a:spcBef>
                <a:spcPts val="0"/>
              </a:spcBef>
              <a:spcAft>
                <a:spcPts val="0"/>
              </a:spcAft>
              <a:buNone/>
            </a:pPr>
            <a:endParaRPr sz="2000">
              <a:solidFill>
                <a:schemeClr val="dk1"/>
              </a:solidFill>
              <a:latin typeface="Arial"/>
              <a:ea typeface="Arial"/>
              <a:cs typeface="Arial"/>
              <a:sym typeface="Arial"/>
            </a:endParaRPr>
          </a:p>
          <a:p>
            <a:pPr marL="0" marR="0" lvl="0" indent="0" algn="l" rtl="0">
              <a:spcBef>
                <a:spcPts val="0"/>
              </a:spcBef>
              <a:spcAft>
                <a:spcPts val="0"/>
              </a:spcAft>
              <a:buNone/>
            </a:pPr>
            <a:endParaRPr sz="1633">
              <a:solidFill>
                <a:schemeClr val="dk1"/>
              </a:solidFill>
              <a:latin typeface="Calibri"/>
              <a:ea typeface="Calibri"/>
              <a:cs typeface="Calibri"/>
              <a:sym typeface="Calibri"/>
            </a:endParaRPr>
          </a:p>
        </p:txBody>
      </p:sp>
      <p:sp>
        <p:nvSpPr>
          <p:cNvPr id="1453" name="Google Shape;1453;p136"/>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Resumiendo: Constantes</a:t>
            </a:r>
            <a:r>
              <a:rPr lang="es-AR" sz="4000" b="0" i="0" u="none" strike="noStrike" cap="none">
                <a:solidFill>
                  <a:schemeClr val="dk1"/>
                </a:solidFill>
                <a:latin typeface="Arial"/>
                <a:ea typeface="Arial"/>
                <a:cs typeface="Arial"/>
                <a:sym typeface="Arial"/>
              </a:rPr>
              <a:t/>
            </a:r>
            <a:br>
              <a:rPr lang="es-AR" sz="4000" b="0" i="0" u="none" strike="noStrike" cap="none">
                <a:solidFill>
                  <a:schemeClr val="dk1"/>
                </a:solidFill>
                <a:latin typeface="Arial"/>
                <a:ea typeface="Arial"/>
                <a:cs typeface="Arial"/>
                <a:sym typeface="Arial"/>
              </a:rPr>
            </a:br>
            <a:r>
              <a:rPr lang="es-AR" sz="2800" b="0" i="1" u="none" strike="noStrike" cap="none">
                <a:solidFill>
                  <a:schemeClr val="dk1"/>
                </a:solidFill>
                <a:latin typeface="Arial"/>
                <a:ea typeface="Arial"/>
                <a:cs typeface="Arial"/>
                <a:sym typeface="Arial"/>
              </a:rPr>
              <a:t>(Atributos </a:t>
            </a:r>
            <a:r>
              <a:rPr lang="es-AR" sz="2800" b="0" i="1" u="none" strike="noStrike" cap="none">
                <a:solidFill>
                  <a:schemeClr val="dk1"/>
                </a:solidFill>
                <a:latin typeface="Consolas"/>
                <a:ea typeface="Consolas"/>
                <a:cs typeface="Consolas"/>
                <a:sym typeface="Consolas"/>
              </a:rPr>
              <a:t>final</a:t>
            </a:r>
            <a:r>
              <a:rPr lang="es-AR" sz="2800" b="0" i="1" u="none" strike="noStrike" cap="none">
                <a:solidFill>
                  <a:schemeClr val="dk1"/>
                </a:solidFill>
                <a:latin typeface="Arial"/>
                <a:ea typeface="Arial"/>
                <a:cs typeface="Arial"/>
                <a:sym typeface="Arial"/>
              </a:rPr>
              <a:t>)</a:t>
            </a:r>
            <a:endParaRPr sz="2800" b="0" i="1" u="none" strike="noStrike" cap="none">
              <a:solidFill>
                <a:schemeClr val="dk1"/>
              </a:solidFill>
              <a:latin typeface="Arial"/>
              <a:ea typeface="Arial"/>
              <a:cs typeface="Arial"/>
              <a:sym typeface="Arial"/>
            </a:endParaRPr>
          </a:p>
        </p:txBody>
      </p:sp>
      <p:sp>
        <p:nvSpPr>
          <p:cNvPr id="1454" name="Google Shape;1454;p136"/>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1455" name="Google Shape;1455;p136"/>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114</a:t>
            </a:fld>
            <a:endParaRPr sz="1200">
              <a:solidFill>
                <a:schemeClr val="lt1"/>
              </a:solidFill>
              <a:latin typeface="Arial"/>
              <a:ea typeface="Arial"/>
              <a:cs typeface="Arial"/>
              <a:sym typeface="Arial"/>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1459"/>
        <p:cNvGrpSpPr/>
        <p:nvPr/>
      </p:nvGrpSpPr>
      <p:grpSpPr>
        <a:xfrm>
          <a:off x="0" y="0"/>
          <a:ext cx="0" cy="0"/>
          <a:chOff x="0" y="0"/>
          <a:chExt cx="0" cy="0"/>
        </a:xfrm>
      </p:grpSpPr>
      <p:sp>
        <p:nvSpPr>
          <p:cNvPr id="1460" name="Google Shape;1460;p137"/>
          <p:cNvSpPr txBox="1">
            <a:spLocks noGrp="1"/>
          </p:cNvSpPr>
          <p:nvPr>
            <p:ph type="title"/>
          </p:nvPr>
        </p:nvSpPr>
        <p:spPr>
          <a:xfrm>
            <a:off x="0" y="900000"/>
            <a:ext cx="91440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3509"/>
              <a:buFont typeface="Arial"/>
              <a:buNone/>
            </a:pPr>
            <a:r>
              <a:rPr lang="es-AR" sz="3509" b="1" i="0" u="none" strike="noStrike" cap="none">
                <a:solidFill>
                  <a:schemeClr val="dk1"/>
                </a:solidFill>
                <a:latin typeface="Arial"/>
                <a:ea typeface="Arial"/>
                <a:cs typeface="Arial"/>
                <a:sym typeface="Arial"/>
              </a:rPr>
              <a:t>Métodos que NO Pueden Sobre-escribirse</a:t>
            </a:r>
            <a:br>
              <a:rPr lang="es-AR" sz="3509" b="1" i="0" u="none" strike="noStrike" cap="none">
                <a:solidFill>
                  <a:schemeClr val="dk1"/>
                </a:solidFill>
                <a:latin typeface="Arial"/>
                <a:ea typeface="Arial"/>
                <a:cs typeface="Arial"/>
                <a:sym typeface="Arial"/>
              </a:rPr>
            </a:br>
            <a:r>
              <a:rPr lang="es-AR" sz="2790" b="0" i="1" u="none" strike="noStrike" cap="none">
                <a:solidFill>
                  <a:schemeClr val="dk1"/>
                </a:solidFill>
                <a:latin typeface="Arial"/>
                <a:ea typeface="Arial"/>
                <a:cs typeface="Arial"/>
                <a:sym typeface="Arial"/>
              </a:rPr>
              <a:t>(Métodos </a:t>
            </a:r>
            <a:r>
              <a:rPr lang="es-AR" sz="2790" b="0" i="1" u="none" strike="noStrike" cap="none">
                <a:solidFill>
                  <a:schemeClr val="dk1"/>
                </a:solidFill>
                <a:latin typeface="Consolas"/>
                <a:ea typeface="Consolas"/>
                <a:cs typeface="Consolas"/>
                <a:sym typeface="Consolas"/>
              </a:rPr>
              <a:t>final</a:t>
            </a:r>
            <a:r>
              <a:rPr lang="es-AR" sz="2790" b="0" i="1" u="none" strike="noStrike" cap="none">
                <a:solidFill>
                  <a:schemeClr val="dk1"/>
                </a:solidFill>
                <a:latin typeface="Arial"/>
                <a:ea typeface="Arial"/>
                <a:cs typeface="Arial"/>
                <a:sym typeface="Arial"/>
              </a:rPr>
              <a:t>)</a:t>
            </a:r>
            <a:endParaRPr sz="2790" b="0" i="1" u="none" strike="noStrike" cap="none">
              <a:solidFill>
                <a:schemeClr val="dk1"/>
              </a:solidFill>
              <a:latin typeface="Arial"/>
              <a:ea typeface="Arial"/>
              <a:cs typeface="Arial"/>
              <a:sym typeface="Arial"/>
            </a:endParaRPr>
          </a:p>
        </p:txBody>
      </p:sp>
      <p:sp>
        <p:nvSpPr>
          <p:cNvPr id="1461" name="Google Shape;1461;p137"/>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1462" name="Google Shape;1462;p137"/>
          <p:cNvSpPr txBox="1"/>
          <p:nvPr/>
        </p:nvSpPr>
        <p:spPr>
          <a:xfrm>
            <a:off x="389744" y="2336020"/>
            <a:ext cx="8364512" cy="101566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000">
                <a:solidFill>
                  <a:schemeClr val="dk1"/>
                </a:solidFill>
                <a:latin typeface="Arial"/>
                <a:ea typeface="Arial"/>
                <a:cs typeface="Arial"/>
                <a:sym typeface="Arial"/>
              </a:rPr>
              <a:t>Se desea que las clases de </a:t>
            </a:r>
            <a:r>
              <a:rPr lang="es-AR" sz="2000">
                <a:solidFill>
                  <a:schemeClr val="dk1"/>
                </a:solidFill>
                <a:latin typeface="Consolas"/>
                <a:ea typeface="Consolas"/>
                <a:cs typeface="Consolas"/>
                <a:sym typeface="Consolas"/>
              </a:rPr>
              <a:t>Producto</a:t>
            </a:r>
            <a:r>
              <a:rPr lang="es-AR" sz="2000">
                <a:solidFill>
                  <a:schemeClr val="dk1"/>
                </a:solidFill>
                <a:latin typeface="Arial"/>
                <a:ea typeface="Arial"/>
                <a:cs typeface="Arial"/>
                <a:sym typeface="Arial"/>
              </a:rPr>
              <a:t> puedan modificar el cálculo del precio en el método </a:t>
            </a:r>
            <a:r>
              <a:rPr lang="es-AR" sz="2000">
                <a:solidFill>
                  <a:schemeClr val="dk1"/>
                </a:solidFill>
                <a:latin typeface="Consolas"/>
                <a:ea typeface="Consolas"/>
                <a:cs typeface="Consolas"/>
                <a:sym typeface="Consolas"/>
              </a:rPr>
              <a:t>getPrecio(final int ganancia)</a:t>
            </a:r>
            <a:endParaRPr/>
          </a:p>
          <a:p>
            <a:pPr marL="0" marR="0" lvl="0" indent="0" algn="ctr" rtl="0">
              <a:spcBef>
                <a:spcPts val="0"/>
              </a:spcBef>
              <a:spcAft>
                <a:spcPts val="0"/>
              </a:spcAft>
              <a:buNone/>
            </a:pPr>
            <a:r>
              <a:rPr lang="es-AR" sz="2000">
                <a:solidFill>
                  <a:schemeClr val="dk1"/>
                </a:solidFill>
                <a:latin typeface="Arial"/>
                <a:ea typeface="Arial"/>
                <a:cs typeface="Arial"/>
                <a:sym typeface="Arial"/>
              </a:rPr>
              <a:t>¿Qué se puede hacer?</a:t>
            </a:r>
            <a:endParaRPr sz="2000">
              <a:solidFill>
                <a:schemeClr val="dk1"/>
              </a:solidFill>
              <a:latin typeface="Arial"/>
              <a:ea typeface="Arial"/>
              <a:cs typeface="Arial"/>
              <a:sym typeface="Arial"/>
            </a:endParaRPr>
          </a:p>
        </p:txBody>
      </p:sp>
      <p:sp>
        <p:nvSpPr>
          <p:cNvPr id="1463" name="Google Shape;1463;p137"/>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115</a:t>
            </a:fld>
            <a:endParaRPr sz="1200">
              <a:solidFill>
                <a:schemeClr val="lt1"/>
              </a:solidFill>
              <a:latin typeface="Arial"/>
              <a:ea typeface="Arial"/>
              <a:cs typeface="Arial"/>
              <a:sym typeface="Arial"/>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1467"/>
        <p:cNvGrpSpPr/>
        <p:nvPr/>
      </p:nvGrpSpPr>
      <p:grpSpPr>
        <a:xfrm>
          <a:off x="0" y="0"/>
          <a:ext cx="0" cy="0"/>
          <a:chOff x="0" y="0"/>
          <a:chExt cx="0" cy="0"/>
        </a:xfrm>
      </p:grpSpPr>
      <p:sp>
        <p:nvSpPr>
          <p:cNvPr id="1468" name="Google Shape;1468;p138"/>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1469" name="Google Shape;1469;p138"/>
          <p:cNvSpPr/>
          <p:nvPr/>
        </p:nvSpPr>
        <p:spPr>
          <a:xfrm>
            <a:off x="-1" y="3418964"/>
            <a:ext cx="7649571" cy="273921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solidFill>
                  <a:srgbClr val="000088"/>
                </a:solidFill>
                <a:latin typeface="Consolas"/>
                <a:ea typeface="Consolas"/>
                <a:cs typeface="Consolas"/>
                <a:sym typeface="Consolas"/>
              </a:rPr>
              <a:t>public</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class</a:t>
            </a:r>
            <a:r>
              <a:rPr lang="es-AR" sz="1800">
                <a:solidFill>
                  <a:srgbClr val="000000"/>
                </a:solidFill>
                <a:latin typeface="Consolas"/>
                <a:ea typeface="Consolas"/>
                <a:cs typeface="Consolas"/>
                <a:sym typeface="Consolas"/>
              </a:rPr>
              <a:t> </a:t>
            </a:r>
            <a:r>
              <a:rPr lang="es-AR" sz="1800">
                <a:solidFill>
                  <a:srgbClr val="660066"/>
                </a:solidFill>
                <a:latin typeface="Consolas"/>
                <a:ea typeface="Consolas"/>
                <a:cs typeface="Consolas"/>
                <a:sym typeface="Consolas"/>
              </a:rPr>
              <a:t>Producto</a:t>
            </a:r>
            <a:r>
              <a:rPr lang="es-AR" sz="1800">
                <a:solidFill>
                  <a:srgbClr val="000000"/>
                </a:solidFill>
                <a:latin typeface="Consolas"/>
                <a:ea typeface="Consolas"/>
                <a:cs typeface="Consolas"/>
                <a:sym typeface="Consolas"/>
              </a:rPr>
              <a:t>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a:t>
            </a:r>
            <a:endParaRPr/>
          </a:p>
          <a:p>
            <a:pPr marL="0" marR="0" lvl="0" indent="0" algn="l" rtl="0">
              <a:spcBef>
                <a:spcPts val="0"/>
              </a:spcBef>
              <a:spcAft>
                <a:spcPts val="0"/>
              </a:spcAft>
              <a:buNone/>
            </a:pPr>
            <a:r>
              <a:rPr lang="es-AR" sz="1400">
                <a:solidFill>
                  <a:srgbClr val="C00000"/>
                </a:solidFill>
                <a:latin typeface="Consolas"/>
                <a:ea typeface="Consolas"/>
                <a:cs typeface="Consolas"/>
                <a:sym typeface="Consolas"/>
              </a:rPr>
              <a:t>  //constructor, getters, setters, toString</a:t>
            </a:r>
            <a:endParaRPr sz="1800">
              <a:solidFill>
                <a:srgbClr val="C00000"/>
              </a:solidFill>
              <a:latin typeface="Consolas"/>
              <a:ea typeface="Consolas"/>
              <a:cs typeface="Consolas"/>
              <a:sym typeface="Consolas"/>
            </a:endParaRPr>
          </a:p>
          <a:p>
            <a:pPr marL="0" marR="0" lvl="0" indent="0" algn="l" rtl="0">
              <a:spcBef>
                <a:spcPts val="0"/>
              </a:spcBef>
              <a:spcAft>
                <a:spcPts val="0"/>
              </a:spcAft>
              <a:buNone/>
            </a:pPr>
            <a:r>
              <a:rPr lang="es-AR" sz="1800">
                <a:solidFill>
                  <a:srgbClr val="000088"/>
                </a:solidFill>
                <a:latin typeface="Consolas"/>
                <a:ea typeface="Consolas"/>
                <a:cs typeface="Consolas"/>
                <a:sym typeface="Consolas"/>
              </a:rPr>
              <a:t>  public</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final</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double</a:t>
            </a:r>
            <a:r>
              <a:rPr lang="es-AR" sz="1800">
                <a:solidFill>
                  <a:srgbClr val="000000"/>
                </a:solidFill>
                <a:latin typeface="Consolas"/>
                <a:ea typeface="Consolas"/>
                <a:cs typeface="Consolas"/>
                <a:sym typeface="Consolas"/>
              </a:rPr>
              <a:t> getPrecio</a:t>
            </a:r>
            <a:r>
              <a:rPr lang="es-AR" sz="1800">
                <a:solidFill>
                  <a:srgbClr val="666600"/>
                </a:solidFill>
                <a:latin typeface="Consolas"/>
                <a:ea typeface="Consolas"/>
                <a:cs typeface="Consolas"/>
                <a:sym typeface="Consolas"/>
              </a:rPr>
              <a:t>(</a:t>
            </a:r>
            <a:r>
              <a:rPr lang="es-AR" sz="1800">
                <a:solidFill>
                  <a:srgbClr val="000088"/>
                </a:solidFill>
                <a:latin typeface="Consolas"/>
                <a:ea typeface="Consolas"/>
                <a:cs typeface="Consolas"/>
                <a:sym typeface="Consolas"/>
              </a:rPr>
              <a:t>final</a:t>
            </a:r>
            <a:r>
              <a:rPr lang="es-AR" sz="1800">
                <a:solidFill>
                  <a:srgbClr val="666600"/>
                </a:solidFill>
                <a:latin typeface="Consolas"/>
                <a:ea typeface="Consolas"/>
                <a:cs typeface="Consolas"/>
                <a:sym typeface="Consolas"/>
              </a:rPr>
              <a:t> </a:t>
            </a:r>
            <a:r>
              <a:rPr lang="es-AR" sz="1800">
                <a:solidFill>
                  <a:srgbClr val="000088"/>
                </a:solidFill>
                <a:latin typeface="Consolas"/>
                <a:ea typeface="Consolas"/>
                <a:cs typeface="Consolas"/>
                <a:sym typeface="Consolas"/>
              </a:rPr>
              <a:t>int</a:t>
            </a:r>
            <a:r>
              <a:rPr lang="es-AR" sz="1800">
                <a:solidFill>
                  <a:srgbClr val="000000"/>
                </a:solidFill>
                <a:latin typeface="Consolas"/>
                <a:ea typeface="Consolas"/>
                <a:cs typeface="Consolas"/>
                <a:sym typeface="Consolas"/>
              </a:rPr>
              <a:t> ganancia</a:t>
            </a:r>
            <a:r>
              <a:rPr lang="es-AR" sz="18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88"/>
                </a:solidFill>
                <a:latin typeface="Consolas"/>
                <a:ea typeface="Consolas"/>
                <a:cs typeface="Consolas"/>
                <a:sym typeface="Consolas"/>
              </a:rPr>
              <a:t>    final</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int</a:t>
            </a:r>
            <a:r>
              <a:rPr lang="es-AR" sz="1800">
                <a:solidFill>
                  <a:srgbClr val="000000"/>
                </a:solidFill>
                <a:latin typeface="Consolas"/>
                <a:ea typeface="Consolas"/>
                <a:cs typeface="Consolas"/>
                <a:sym typeface="Consolas"/>
              </a:rPr>
              <a:t> prec </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a:t>
            </a:r>
            <a:r>
              <a:rPr lang="es-AR" sz="1800">
                <a:solidFill>
                  <a:srgbClr val="006666"/>
                </a:solidFill>
                <a:latin typeface="Consolas"/>
                <a:ea typeface="Consolas"/>
                <a:cs typeface="Consolas"/>
                <a:sym typeface="Consolas"/>
              </a:rPr>
              <a:t>100</a:t>
            </a:r>
            <a:r>
              <a:rPr lang="es-AR" sz="1800">
                <a:solidFill>
                  <a:srgbClr val="000000"/>
                </a:solidFill>
                <a:latin typeface="Consolas"/>
                <a:ea typeface="Consolas"/>
                <a:cs typeface="Consolas"/>
                <a:sym typeface="Consolas"/>
              </a:rPr>
              <a:t> </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ganancia;</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    prec </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prec </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a:t>
            </a:r>
            <a:r>
              <a:rPr lang="es-AR" sz="1800">
                <a:solidFill>
                  <a:srgbClr val="006666"/>
                </a:solidFill>
                <a:latin typeface="Consolas"/>
                <a:ea typeface="Consolas"/>
                <a:cs typeface="Consolas"/>
                <a:sym typeface="Consolas"/>
              </a:rPr>
              <a:t>10;</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88"/>
                </a:solidFill>
                <a:latin typeface="Consolas"/>
                <a:ea typeface="Consolas"/>
                <a:cs typeface="Consolas"/>
                <a:sym typeface="Consolas"/>
              </a:rPr>
              <a:t>    return</a:t>
            </a:r>
            <a:r>
              <a:rPr lang="es-AR" sz="1800">
                <a:solidFill>
                  <a:srgbClr val="000000"/>
                </a:solidFill>
                <a:latin typeface="Consolas"/>
                <a:ea typeface="Consolas"/>
                <a:cs typeface="Consolas"/>
                <a:sym typeface="Consolas"/>
              </a:rPr>
              <a:t> </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precio</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prec</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iva</a:t>
            </a:r>
            <a:r>
              <a:rPr lang="es-AR" sz="1800">
                <a:solidFill>
                  <a:srgbClr val="666600"/>
                </a:solidFill>
                <a:latin typeface="Consolas"/>
                <a:ea typeface="Consolas"/>
                <a:cs typeface="Consolas"/>
                <a:sym typeface="Consolas"/>
              </a:rPr>
              <a:t>+</a:t>
            </a:r>
            <a:r>
              <a:rPr lang="es-AR" sz="1800">
                <a:solidFill>
                  <a:srgbClr val="006666"/>
                </a:solidFill>
                <a:latin typeface="Consolas"/>
                <a:ea typeface="Consolas"/>
                <a:cs typeface="Consolas"/>
                <a:sym typeface="Consolas"/>
              </a:rPr>
              <a:t>100</a:t>
            </a:r>
            <a:r>
              <a:rPr lang="es-AR" sz="1800">
                <a:solidFill>
                  <a:srgbClr val="666600"/>
                </a:solidFill>
                <a:latin typeface="Consolas"/>
                <a:ea typeface="Consolas"/>
                <a:cs typeface="Consolas"/>
                <a:sym typeface="Consolas"/>
              </a:rPr>
              <a:t>))/</a:t>
            </a:r>
            <a:r>
              <a:rPr lang="es-AR" sz="1800">
                <a:solidFill>
                  <a:srgbClr val="006666"/>
                </a:solidFill>
                <a:latin typeface="Consolas"/>
                <a:ea typeface="Consolas"/>
                <a:cs typeface="Consolas"/>
                <a:sym typeface="Consolas"/>
              </a:rPr>
              <a:t>10000.0;</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a:t>
            </a:r>
            <a:endParaRPr sz="1800">
              <a:solidFill>
                <a:schemeClr val="dk1"/>
              </a:solidFill>
              <a:latin typeface="Calibri"/>
              <a:ea typeface="Calibri"/>
              <a:cs typeface="Calibri"/>
              <a:sym typeface="Calibri"/>
            </a:endParaRPr>
          </a:p>
        </p:txBody>
      </p:sp>
      <p:sp>
        <p:nvSpPr>
          <p:cNvPr id="1470" name="Google Shape;1470;p138"/>
          <p:cNvSpPr txBox="1"/>
          <p:nvPr/>
        </p:nvSpPr>
        <p:spPr>
          <a:xfrm>
            <a:off x="389744" y="2336020"/>
            <a:ext cx="8364512" cy="101566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000">
                <a:solidFill>
                  <a:schemeClr val="dk1"/>
                </a:solidFill>
                <a:latin typeface="Arial"/>
                <a:ea typeface="Arial"/>
                <a:cs typeface="Arial"/>
                <a:sym typeface="Arial"/>
              </a:rPr>
              <a:t>Se desea que las clases de </a:t>
            </a:r>
            <a:r>
              <a:rPr lang="es-AR" sz="2000">
                <a:solidFill>
                  <a:schemeClr val="dk1"/>
                </a:solidFill>
                <a:latin typeface="Consolas"/>
                <a:ea typeface="Consolas"/>
                <a:cs typeface="Consolas"/>
                <a:sym typeface="Consolas"/>
              </a:rPr>
              <a:t>Producto</a:t>
            </a:r>
            <a:r>
              <a:rPr lang="es-AR" sz="2000">
                <a:solidFill>
                  <a:schemeClr val="dk1"/>
                </a:solidFill>
                <a:latin typeface="Arial"/>
                <a:ea typeface="Arial"/>
                <a:cs typeface="Arial"/>
                <a:sym typeface="Arial"/>
              </a:rPr>
              <a:t> puedan modificar el cálculo del precio en el método </a:t>
            </a:r>
            <a:r>
              <a:rPr lang="es-AR" sz="2000">
                <a:solidFill>
                  <a:schemeClr val="dk1"/>
                </a:solidFill>
                <a:latin typeface="Consolas"/>
                <a:ea typeface="Consolas"/>
                <a:cs typeface="Consolas"/>
                <a:sym typeface="Consolas"/>
              </a:rPr>
              <a:t>getPrecio(final int ganancia)</a:t>
            </a:r>
            <a:endParaRPr/>
          </a:p>
          <a:p>
            <a:pPr marL="0" marR="0" lvl="0" indent="0" algn="ctr" rtl="0">
              <a:spcBef>
                <a:spcPts val="0"/>
              </a:spcBef>
              <a:spcAft>
                <a:spcPts val="0"/>
              </a:spcAft>
              <a:buNone/>
            </a:pPr>
            <a:r>
              <a:rPr lang="es-AR" sz="2000">
                <a:solidFill>
                  <a:schemeClr val="dk1"/>
                </a:solidFill>
                <a:latin typeface="Arial"/>
                <a:ea typeface="Arial"/>
                <a:cs typeface="Arial"/>
                <a:sym typeface="Arial"/>
              </a:rPr>
              <a:t>¿Qué se puede hacer?</a:t>
            </a:r>
            <a:endParaRPr sz="2000">
              <a:solidFill>
                <a:schemeClr val="dk1"/>
              </a:solidFill>
              <a:latin typeface="Arial"/>
              <a:ea typeface="Arial"/>
              <a:cs typeface="Arial"/>
              <a:sym typeface="Arial"/>
            </a:endParaRPr>
          </a:p>
        </p:txBody>
      </p:sp>
      <p:sp>
        <p:nvSpPr>
          <p:cNvPr id="1471" name="Google Shape;1471;p138"/>
          <p:cNvSpPr/>
          <p:nvPr/>
        </p:nvSpPr>
        <p:spPr>
          <a:xfrm>
            <a:off x="265681" y="4193449"/>
            <a:ext cx="6468493" cy="1415123"/>
          </a:xfrm>
          <a:prstGeom prst="roundRect">
            <a:avLst>
              <a:gd name="adj" fmla="val 16667"/>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72" name="Google Shape;1472;p138"/>
          <p:cNvSpPr/>
          <p:nvPr/>
        </p:nvSpPr>
        <p:spPr>
          <a:xfrm>
            <a:off x="533401" y="5722667"/>
            <a:ext cx="8610600" cy="73866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100">
                <a:solidFill>
                  <a:schemeClr val="dk1"/>
                </a:solidFill>
                <a:latin typeface="Arial"/>
                <a:ea typeface="Arial"/>
                <a:cs typeface="Arial"/>
                <a:sym typeface="Arial"/>
              </a:rPr>
              <a:t>Definiendo el método </a:t>
            </a:r>
            <a:r>
              <a:rPr lang="es-AR" sz="2100">
                <a:solidFill>
                  <a:schemeClr val="dk1"/>
                </a:solidFill>
                <a:latin typeface="Consolas"/>
                <a:ea typeface="Consolas"/>
                <a:cs typeface="Consolas"/>
                <a:sym typeface="Consolas"/>
              </a:rPr>
              <a:t>getPrecio() </a:t>
            </a:r>
            <a:r>
              <a:rPr lang="es-AR" sz="2100">
                <a:solidFill>
                  <a:schemeClr val="dk1"/>
                </a:solidFill>
                <a:latin typeface="Arial"/>
                <a:ea typeface="Arial"/>
                <a:cs typeface="Arial"/>
                <a:sym typeface="Arial"/>
              </a:rPr>
              <a:t>en la clase </a:t>
            </a:r>
            <a:r>
              <a:rPr lang="es-AR" sz="2100">
                <a:solidFill>
                  <a:schemeClr val="dk1"/>
                </a:solidFill>
                <a:latin typeface="Consolas"/>
                <a:ea typeface="Consolas"/>
                <a:cs typeface="Consolas"/>
                <a:sym typeface="Consolas"/>
              </a:rPr>
              <a:t>Producto</a:t>
            </a:r>
            <a:r>
              <a:rPr lang="es-AR" sz="2100">
                <a:solidFill>
                  <a:schemeClr val="dk1"/>
                </a:solidFill>
                <a:latin typeface="Arial"/>
                <a:ea typeface="Arial"/>
                <a:cs typeface="Arial"/>
                <a:sym typeface="Arial"/>
              </a:rPr>
              <a:t> como final las subclases de Producto </a:t>
            </a:r>
            <a:r>
              <a:rPr lang="es-AR" sz="2100" b="1">
                <a:solidFill>
                  <a:schemeClr val="dk1"/>
                </a:solidFill>
                <a:latin typeface="Arial"/>
                <a:ea typeface="Arial"/>
                <a:cs typeface="Arial"/>
                <a:sym typeface="Arial"/>
              </a:rPr>
              <a:t>NO</a:t>
            </a:r>
            <a:r>
              <a:rPr lang="es-AR" sz="2100">
                <a:solidFill>
                  <a:schemeClr val="dk1"/>
                </a:solidFill>
                <a:latin typeface="Arial"/>
                <a:ea typeface="Arial"/>
                <a:cs typeface="Arial"/>
                <a:sym typeface="Arial"/>
              </a:rPr>
              <a:t> pueden sobre-escribirlo.</a:t>
            </a:r>
            <a:endParaRPr/>
          </a:p>
        </p:txBody>
      </p:sp>
      <p:sp>
        <p:nvSpPr>
          <p:cNvPr id="1473" name="Google Shape;1473;p138"/>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116</a:t>
            </a:fld>
            <a:endParaRPr sz="1200">
              <a:solidFill>
                <a:schemeClr val="lt1"/>
              </a:solidFill>
              <a:latin typeface="Arial"/>
              <a:ea typeface="Arial"/>
              <a:cs typeface="Arial"/>
              <a:sym typeface="Arial"/>
            </a:endParaRPr>
          </a:p>
        </p:txBody>
      </p:sp>
      <p:sp>
        <p:nvSpPr>
          <p:cNvPr id="1474" name="Google Shape;1474;p138"/>
          <p:cNvSpPr txBox="1">
            <a:spLocks noGrp="1"/>
          </p:cNvSpPr>
          <p:nvPr>
            <p:ph type="title"/>
          </p:nvPr>
        </p:nvSpPr>
        <p:spPr>
          <a:xfrm>
            <a:off x="-1" y="900000"/>
            <a:ext cx="9144001"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3509"/>
              <a:buFont typeface="Arial"/>
              <a:buNone/>
            </a:pPr>
            <a:r>
              <a:rPr lang="es-AR" sz="3509" b="1" i="0" u="none" strike="noStrike" cap="none">
                <a:solidFill>
                  <a:schemeClr val="dk1"/>
                </a:solidFill>
                <a:latin typeface="Arial"/>
                <a:ea typeface="Arial"/>
                <a:cs typeface="Arial"/>
                <a:sym typeface="Arial"/>
              </a:rPr>
              <a:t>Métodos que NO Pueden Sobre-escribirse</a:t>
            </a:r>
            <a:r>
              <a:rPr lang="es-AR" sz="3600" b="1" i="0" u="none" strike="noStrike" cap="none">
                <a:solidFill>
                  <a:schemeClr val="dk1"/>
                </a:solidFill>
                <a:latin typeface="Arial"/>
                <a:ea typeface="Arial"/>
                <a:cs typeface="Arial"/>
                <a:sym typeface="Arial"/>
              </a:rPr>
              <a:t/>
            </a:r>
            <a:br>
              <a:rPr lang="es-AR" sz="3600" b="1" i="0" u="none" strike="noStrike" cap="none">
                <a:solidFill>
                  <a:schemeClr val="dk1"/>
                </a:solidFill>
                <a:latin typeface="Arial"/>
                <a:ea typeface="Arial"/>
                <a:cs typeface="Arial"/>
                <a:sym typeface="Arial"/>
              </a:rPr>
            </a:br>
            <a:r>
              <a:rPr lang="es-AR" sz="2790" b="0" i="1" u="none" strike="noStrike" cap="none">
                <a:solidFill>
                  <a:schemeClr val="dk1"/>
                </a:solidFill>
                <a:latin typeface="Arial"/>
                <a:ea typeface="Arial"/>
                <a:cs typeface="Arial"/>
                <a:sym typeface="Arial"/>
              </a:rPr>
              <a:t>(Métodos </a:t>
            </a:r>
            <a:r>
              <a:rPr lang="es-AR" sz="2790" b="0" i="1" u="none" strike="noStrike" cap="none">
                <a:solidFill>
                  <a:schemeClr val="dk1"/>
                </a:solidFill>
                <a:latin typeface="Consolas"/>
                <a:ea typeface="Consolas"/>
                <a:cs typeface="Consolas"/>
                <a:sym typeface="Consolas"/>
              </a:rPr>
              <a:t>final</a:t>
            </a:r>
            <a:r>
              <a:rPr lang="es-AR" sz="2790" b="0" i="1" u="none" strike="noStrike" cap="none">
                <a:solidFill>
                  <a:schemeClr val="dk1"/>
                </a:solidFill>
                <a:latin typeface="Arial"/>
                <a:ea typeface="Arial"/>
                <a:cs typeface="Arial"/>
                <a:sym typeface="Arial"/>
              </a:rPr>
              <a:t>)</a:t>
            </a:r>
            <a:endParaRPr sz="2790" b="0" i="0" u="none" strike="noStrike" cap="none">
              <a:solidFill>
                <a:schemeClr val="dk1"/>
              </a:solidFill>
              <a:latin typeface="Arial"/>
              <a:ea typeface="Arial"/>
              <a:cs typeface="Arial"/>
              <a:sym typeface="Arial"/>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1478"/>
        <p:cNvGrpSpPr/>
        <p:nvPr/>
      </p:nvGrpSpPr>
      <p:grpSpPr>
        <a:xfrm>
          <a:off x="0" y="0"/>
          <a:ext cx="0" cy="0"/>
          <a:chOff x="0" y="0"/>
          <a:chExt cx="0" cy="0"/>
        </a:xfrm>
      </p:grpSpPr>
      <p:sp>
        <p:nvSpPr>
          <p:cNvPr id="1479" name="Google Shape;1479;p139"/>
          <p:cNvSpPr txBox="1">
            <a:spLocks noGrp="1"/>
          </p:cNvSpPr>
          <p:nvPr>
            <p:ph type="title"/>
          </p:nvPr>
        </p:nvSpPr>
        <p:spPr>
          <a:xfrm>
            <a:off x="0" y="900000"/>
            <a:ext cx="91440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3500"/>
              <a:buFont typeface="Arial"/>
              <a:buNone/>
            </a:pPr>
            <a:r>
              <a:rPr lang="es-AR" sz="3500" b="1" i="0" u="none" strike="noStrike" cap="none">
                <a:solidFill>
                  <a:schemeClr val="dk1"/>
                </a:solidFill>
                <a:latin typeface="Arial"/>
                <a:ea typeface="Arial"/>
                <a:cs typeface="Arial"/>
                <a:sym typeface="Arial"/>
              </a:rPr>
              <a:t>Métodos que NO Pueden Sobre-escribirse</a:t>
            </a:r>
            <a:br>
              <a:rPr lang="es-AR" sz="3500" b="1" i="0" u="none" strike="noStrike" cap="none">
                <a:solidFill>
                  <a:schemeClr val="dk1"/>
                </a:solidFill>
                <a:latin typeface="Arial"/>
                <a:ea typeface="Arial"/>
                <a:cs typeface="Arial"/>
                <a:sym typeface="Arial"/>
              </a:rPr>
            </a:br>
            <a:r>
              <a:rPr lang="es-AR" sz="2800" b="0" i="1" u="none" strike="noStrike" cap="none">
                <a:solidFill>
                  <a:schemeClr val="dk1"/>
                </a:solidFill>
                <a:latin typeface="Arial"/>
                <a:ea typeface="Arial"/>
                <a:cs typeface="Arial"/>
                <a:sym typeface="Arial"/>
              </a:rPr>
              <a:t>(Métodos </a:t>
            </a:r>
            <a:r>
              <a:rPr lang="es-AR" sz="2800" b="0" i="1" u="none" strike="noStrike" cap="none">
                <a:solidFill>
                  <a:schemeClr val="dk1"/>
                </a:solidFill>
                <a:latin typeface="Consolas"/>
                <a:ea typeface="Consolas"/>
                <a:cs typeface="Consolas"/>
                <a:sym typeface="Consolas"/>
              </a:rPr>
              <a:t>final</a:t>
            </a:r>
            <a:r>
              <a:rPr lang="es-AR" sz="2800" b="0" i="1" u="none" strike="noStrike" cap="none">
                <a:solidFill>
                  <a:schemeClr val="dk1"/>
                </a:solidFill>
                <a:latin typeface="Arial"/>
                <a:ea typeface="Arial"/>
                <a:cs typeface="Arial"/>
                <a:sym typeface="Arial"/>
              </a:rPr>
              <a:t>)</a:t>
            </a:r>
            <a:endParaRPr sz="2800" b="0" i="1" u="none" strike="noStrike" cap="none">
              <a:solidFill>
                <a:schemeClr val="dk1"/>
              </a:solidFill>
              <a:latin typeface="Arial"/>
              <a:ea typeface="Arial"/>
              <a:cs typeface="Arial"/>
              <a:sym typeface="Arial"/>
            </a:endParaRPr>
          </a:p>
        </p:txBody>
      </p:sp>
      <p:sp>
        <p:nvSpPr>
          <p:cNvPr id="1480" name="Google Shape;1480;p139"/>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1481" name="Google Shape;1481;p139"/>
          <p:cNvSpPr/>
          <p:nvPr/>
        </p:nvSpPr>
        <p:spPr>
          <a:xfrm>
            <a:off x="876300" y="4368266"/>
            <a:ext cx="8267701" cy="175432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solidFill>
                  <a:srgbClr val="000088"/>
                </a:solidFill>
                <a:latin typeface="Consolas"/>
                <a:ea typeface="Consolas"/>
                <a:cs typeface="Consolas"/>
                <a:sym typeface="Consolas"/>
              </a:rPr>
              <a:t>public</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class</a:t>
            </a:r>
            <a:r>
              <a:rPr lang="es-AR" sz="1800">
                <a:solidFill>
                  <a:srgbClr val="000000"/>
                </a:solidFill>
                <a:latin typeface="Consolas"/>
                <a:ea typeface="Consolas"/>
                <a:cs typeface="Consolas"/>
                <a:sym typeface="Consolas"/>
              </a:rPr>
              <a:t> </a:t>
            </a:r>
            <a:r>
              <a:rPr lang="es-AR" sz="1800">
                <a:solidFill>
                  <a:srgbClr val="660066"/>
                </a:solidFill>
                <a:latin typeface="Consolas"/>
                <a:ea typeface="Consolas"/>
                <a:cs typeface="Consolas"/>
                <a:sym typeface="Consolas"/>
              </a:rPr>
              <a:t>ProductoTocador</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extends</a:t>
            </a:r>
            <a:r>
              <a:rPr lang="es-AR" sz="1800">
                <a:solidFill>
                  <a:srgbClr val="000000"/>
                </a:solidFill>
                <a:latin typeface="Consolas"/>
                <a:ea typeface="Consolas"/>
                <a:cs typeface="Consolas"/>
                <a:sym typeface="Consolas"/>
              </a:rPr>
              <a:t> </a:t>
            </a:r>
            <a:r>
              <a:rPr lang="es-AR" sz="1800">
                <a:solidFill>
                  <a:srgbClr val="660066"/>
                </a:solidFill>
                <a:latin typeface="Consolas"/>
                <a:ea typeface="Consolas"/>
                <a:cs typeface="Consolas"/>
                <a:sym typeface="Consolas"/>
              </a:rPr>
              <a:t>Producto{</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rgbClr val="000088"/>
              </a:solidFill>
              <a:latin typeface="Consolas"/>
              <a:ea typeface="Consolas"/>
              <a:cs typeface="Consolas"/>
              <a:sym typeface="Consolas"/>
            </a:endParaRPr>
          </a:p>
          <a:p>
            <a:pPr marL="0" marR="0" lvl="0" indent="0" algn="l" rtl="0">
              <a:spcBef>
                <a:spcPts val="0"/>
              </a:spcBef>
              <a:spcAft>
                <a:spcPts val="0"/>
              </a:spcAft>
              <a:buNone/>
            </a:pPr>
            <a:r>
              <a:rPr lang="es-AR" sz="1800">
                <a:solidFill>
                  <a:srgbClr val="000088"/>
                </a:solidFill>
                <a:latin typeface="Consolas"/>
                <a:ea typeface="Consolas"/>
                <a:cs typeface="Consolas"/>
                <a:sym typeface="Consolas"/>
              </a:rPr>
              <a:t>  public</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final</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double</a:t>
            </a:r>
            <a:r>
              <a:rPr lang="es-AR" sz="1800">
                <a:solidFill>
                  <a:srgbClr val="000000"/>
                </a:solidFill>
                <a:latin typeface="Consolas"/>
                <a:ea typeface="Consolas"/>
                <a:cs typeface="Consolas"/>
                <a:sym typeface="Consolas"/>
              </a:rPr>
              <a:t> getPrecio</a:t>
            </a:r>
            <a:r>
              <a:rPr lang="es-AR" sz="1800">
                <a:solidFill>
                  <a:srgbClr val="666600"/>
                </a:solidFill>
                <a:latin typeface="Consolas"/>
                <a:ea typeface="Consolas"/>
                <a:cs typeface="Consolas"/>
                <a:sym typeface="Consolas"/>
              </a:rPr>
              <a:t>(</a:t>
            </a:r>
            <a:r>
              <a:rPr lang="es-AR" sz="1800">
                <a:solidFill>
                  <a:srgbClr val="000088"/>
                </a:solidFill>
                <a:latin typeface="Consolas"/>
                <a:ea typeface="Consolas"/>
                <a:cs typeface="Consolas"/>
                <a:sym typeface="Consolas"/>
              </a:rPr>
              <a:t>int</a:t>
            </a:r>
            <a:r>
              <a:rPr lang="es-AR" sz="1800">
                <a:solidFill>
                  <a:srgbClr val="000000"/>
                </a:solidFill>
                <a:latin typeface="Consolas"/>
                <a:ea typeface="Consolas"/>
                <a:cs typeface="Consolas"/>
                <a:sym typeface="Consolas"/>
              </a:rPr>
              <a:t> ganancia</a:t>
            </a:r>
            <a:r>
              <a:rPr lang="es-AR" sz="18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88"/>
                </a:solidFill>
                <a:latin typeface="Consolas"/>
                <a:ea typeface="Consolas"/>
                <a:cs typeface="Consolas"/>
                <a:sym typeface="Consolas"/>
              </a:rPr>
              <a:t>    return</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super</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getPrecio</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ganancia</a:t>
            </a:r>
            <a:r>
              <a:rPr lang="es-AR" sz="1800">
                <a:solidFill>
                  <a:srgbClr val="666600"/>
                </a:solidFill>
                <a:latin typeface="Consolas"/>
                <a:ea typeface="Consolas"/>
                <a:cs typeface="Consolas"/>
                <a:sym typeface="Consolas"/>
              </a:rPr>
              <a:t>)*</a:t>
            </a:r>
            <a:r>
              <a:rPr lang="es-AR" sz="1800">
                <a:solidFill>
                  <a:srgbClr val="006666"/>
                </a:solidFill>
                <a:latin typeface="Consolas"/>
                <a:ea typeface="Consolas"/>
                <a:cs typeface="Consolas"/>
                <a:sym typeface="Consolas"/>
              </a:rPr>
              <a:t>150</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iva </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a:t>
            </a:r>
            <a:r>
              <a:rPr lang="es-AR" sz="1800">
                <a:solidFill>
                  <a:srgbClr val="006666"/>
                </a:solidFill>
                <a:latin typeface="Consolas"/>
                <a:ea typeface="Consolas"/>
                <a:cs typeface="Consolas"/>
                <a:sym typeface="Consolas"/>
              </a:rPr>
              <a:t>100</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a:t>
            </a:r>
            <a:r>
              <a:rPr lang="es-AR" sz="1800">
                <a:solidFill>
                  <a:srgbClr val="006666"/>
                </a:solidFill>
                <a:latin typeface="Consolas"/>
                <a:ea typeface="Consolas"/>
                <a:cs typeface="Consolas"/>
                <a:sym typeface="Consolas"/>
              </a:rPr>
              <a:t>10000.0;</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a:t>
            </a:r>
            <a:endParaRPr sz="1800">
              <a:solidFill>
                <a:schemeClr val="dk1"/>
              </a:solidFill>
              <a:latin typeface="Calibri"/>
              <a:ea typeface="Calibri"/>
              <a:cs typeface="Calibri"/>
              <a:sym typeface="Calibri"/>
            </a:endParaRPr>
          </a:p>
        </p:txBody>
      </p:sp>
      <p:sp>
        <p:nvSpPr>
          <p:cNvPr id="1482" name="Google Shape;1482;p139"/>
          <p:cNvSpPr/>
          <p:nvPr/>
        </p:nvSpPr>
        <p:spPr>
          <a:xfrm>
            <a:off x="-1" y="2049358"/>
            <a:ext cx="7649571" cy="273921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solidFill>
                  <a:srgbClr val="000088"/>
                </a:solidFill>
                <a:latin typeface="Consolas"/>
                <a:ea typeface="Consolas"/>
                <a:cs typeface="Consolas"/>
                <a:sym typeface="Consolas"/>
              </a:rPr>
              <a:t>public</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class</a:t>
            </a:r>
            <a:r>
              <a:rPr lang="es-AR" sz="1800">
                <a:solidFill>
                  <a:srgbClr val="000000"/>
                </a:solidFill>
                <a:latin typeface="Consolas"/>
                <a:ea typeface="Consolas"/>
                <a:cs typeface="Consolas"/>
                <a:sym typeface="Consolas"/>
              </a:rPr>
              <a:t> </a:t>
            </a:r>
            <a:r>
              <a:rPr lang="es-AR" sz="1800">
                <a:solidFill>
                  <a:srgbClr val="660066"/>
                </a:solidFill>
                <a:latin typeface="Consolas"/>
                <a:ea typeface="Consolas"/>
                <a:cs typeface="Consolas"/>
                <a:sym typeface="Consolas"/>
              </a:rPr>
              <a:t>Producto</a:t>
            </a:r>
            <a:r>
              <a:rPr lang="es-AR" sz="1800">
                <a:solidFill>
                  <a:srgbClr val="000000"/>
                </a:solidFill>
                <a:latin typeface="Consolas"/>
                <a:ea typeface="Consolas"/>
                <a:cs typeface="Consolas"/>
                <a:sym typeface="Consolas"/>
              </a:rPr>
              <a:t>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a:t>
            </a:r>
            <a:endParaRPr/>
          </a:p>
          <a:p>
            <a:pPr marL="0" marR="0" lvl="0" indent="0" algn="l" rtl="0">
              <a:spcBef>
                <a:spcPts val="0"/>
              </a:spcBef>
              <a:spcAft>
                <a:spcPts val="0"/>
              </a:spcAft>
              <a:buNone/>
            </a:pPr>
            <a:r>
              <a:rPr lang="es-AR" sz="1400">
                <a:solidFill>
                  <a:srgbClr val="C00000"/>
                </a:solidFill>
                <a:latin typeface="Consolas"/>
                <a:ea typeface="Consolas"/>
                <a:cs typeface="Consolas"/>
                <a:sym typeface="Consolas"/>
              </a:rPr>
              <a:t>  //constructor, getters, setters, toString</a:t>
            </a:r>
            <a:endParaRPr sz="1800">
              <a:solidFill>
                <a:srgbClr val="C00000"/>
              </a:solidFill>
              <a:latin typeface="Consolas"/>
              <a:ea typeface="Consolas"/>
              <a:cs typeface="Consolas"/>
              <a:sym typeface="Consolas"/>
            </a:endParaRPr>
          </a:p>
          <a:p>
            <a:pPr marL="0" marR="0" lvl="0" indent="0" algn="l" rtl="0">
              <a:spcBef>
                <a:spcPts val="0"/>
              </a:spcBef>
              <a:spcAft>
                <a:spcPts val="0"/>
              </a:spcAft>
              <a:buNone/>
            </a:pPr>
            <a:r>
              <a:rPr lang="es-AR" sz="1800">
                <a:solidFill>
                  <a:srgbClr val="000088"/>
                </a:solidFill>
                <a:latin typeface="Consolas"/>
                <a:ea typeface="Consolas"/>
                <a:cs typeface="Consolas"/>
                <a:sym typeface="Consolas"/>
              </a:rPr>
              <a:t>  public</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final</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double</a:t>
            </a:r>
            <a:r>
              <a:rPr lang="es-AR" sz="1800">
                <a:solidFill>
                  <a:srgbClr val="000000"/>
                </a:solidFill>
                <a:latin typeface="Consolas"/>
                <a:ea typeface="Consolas"/>
                <a:cs typeface="Consolas"/>
                <a:sym typeface="Consolas"/>
              </a:rPr>
              <a:t> getPrecio</a:t>
            </a:r>
            <a:r>
              <a:rPr lang="es-AR" sz="1800">
                <a:solidFill>
                  <a:srgbClr val="666600"/>
                </a:solidFill>
                <a:latin typeface="Consolas"/>
                <a:ea typeface="Consolas"/>
                <a:cs typeface="Consolas"/>
                <a:sym typeface="Consolas"/>
              </a:rPr>
              <a:t>(</a:t>
            </a:r>
            <a:r>
              <a:rPr lang="es-AR" sz="1800">
                <a:solidFill>
                  <a:srgbClr val="000088"/>
                </a:solidFill>
                <a:latin typeface="Consolas"/>
                <a:ea typeface="Consolas"/>
                <a:cs typeface="Consolas"/>
                <a:sym typeface="Consolas"/>
              </a:rPr>
              <a:t>final</a:t>
            </a:r>
            <a:r>
              <a:rPr lang="es-AR" sz="1800">
                <a:solidFill>
                  <a:srgbClr val="666600"/>
                </a:solidFill>
                <a:latin typeface="Consolas"/>
                <a:ea typeface="Consolas"/>
                <a:cs typeface="Consolas"/>
                <a:sym typeface="Consolas"/>
              </a:rPr>
              <a:t> </a:t>
            </a:r>
            <a:r>
              <a:rPr lang="es-AR" sz="1800">
                <a:solidFill>
                  <a:srgbClr val="000088"/>
                </a:solidFill>
                <a:latin typeface="Consolas"/>
                <a:ea typeface="Consolas"/>
                <a:cs typeface="Consolas"/>
                <a:sym typeface="Consolas"/>
              </a:rPr>
              <a:t>int</a:t>
            </a:r>
            <a:r>
              <a:rPr lang="es-AR" sz="1800">
                <a:solidFill>
                  <a:srgbClr val="000000"/>
                </a:solidFill>
                <a:latin typeface="Consolas"/>
                <a:ea typeface="Consolas"/>
                <a:cs typeface="Consolas"/>
                <a:sym typeface="Consolas"/>
              </a:rPr>
              <a:t> ganancia</a:t>
            </a:r>
            <a:r>
              <a:rPr lang="es-AR" sz="18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88"/>
                </a:solidFill>
                <a:latin typeface="Consolas"/>
                <a:ea typeface="Consolas"/>
                <a:cs typeface="Consolas"/>
                <a:sym typeface="Consolas"/>
              </a:rPr>
              <a:t>    final</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int</a:t>
            </a:r>
            <a:r>
              <a:rPr lang="es-AR" sz="1800">
                <a:solidFill>
                  <a:srgbClr val="000000"/>
                </a:solidFill>
                <a:latin typeface="Consolas"/>
                <a:ea typeface="Consolas"/>
                <a:cs typeface="Consolas"/>
                <a:sym typeface="Consolas"/>
              </a:rPr>
              <a:t> prec </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a:t>
            </a:r>
            <a:r>
              <a:rPr lang="es-AR" sz="1800">
                <a:solidFill>
                  <a:srgbClr val="006666"/>
                </a:solidFill>
                <a:latin typeface="Consolas"/>
                <a:ea typeface="Consolas"/>
                <a:cs typeface="Consolas"/>
                <a:sym typeface="Consolas"/>
              </a:rPr>
              <a:t>100</a:t>
            </a:r>
            <a:r>
              <a:rPr lang="es-AR" sz="1800">
                <a:solidFill>
                  <a:srgbClr val="000000"/>
                </a:solidFill>
                <a:latin typeface="Consolas"/>
                <a:ea typeface="Consolas"/>
                <a:cs typeface="Consolas"/>
                <a:sym typeface="Consolas"/>
              </a:rPr>
              <a:t> </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ganancia;</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    prec </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prec </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a:t>
            </a:r>
            <a:r>
              <a:rPr lang="es-AR" sz="1800">
                <a:solidFill>
                  <a:srgbClr val="006666"/>
                </a:solidFill>
                <a:latin typeface="Consolas"/>
                <a:ea typeface="Consolas"/>
                <a:cs typeface="Consolas"/>
                <a:sym typeface="Consolas"/>
              </a:rPr>
              <a:t>10;</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88"/>
                </a:solidFill>
                <a:latin typeface="Consolas"/>
                <a:ea typeface="Consolas"/>
                <a:cs typeface="Consolas"/>
                <a:sym typeface="Consolas"/>
              </a:rPr>
              <a:t>    return</a:t>
            </a:r>
            <a:r>
              <a:rPr lang="es-AR" sz="1800">
                <a:solidFill>
                  <a:srgbClr val="000000"/>
                </a:solidFill>
                <a:latin typeface="Consolas"/>
                <a:ea typeface="Consolas"/>
                <a:cs typeface="Consolas"/>
                <a:sym typeface="Consolas"/>
              </a:rPr>
              <a:t> </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precio</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prec</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iva</a:t>
            </a:r>
            <a:r>
              <a:rPr lang="es-AR" sz="1800">
                <a:solidFill>
                  <a:srgbClr val="666600"/>
                </a:solidFill>
                <a:latin typeface="Consolas"/>
                <a:ea typeface="Consolas"/>
                <a:cs typeface="Consolas"/>
                <a:sym typeface="Consolas"/>
              </a:rPr>
              <a:t>+</a:t>
            </a:r>
            <a:r>
              <a:rPr lang="es-AR" sz="1800">
                <a:solidFill>
                  <a:srgbClr val="006666"/>
                </a:solidFill>
                <a:latin typeface="Consolas"/>
                <a:ea typeface="Consolas"/>
                <a:cs typeface="Consolas"/>
                <a:sym typeface="Consolas"/>
              </a:rPr>
              <a:t>100</a:t>
            </a:r>
            <a:r>
              <a:rPr lang="es-AR" sz="1800">
                <a:solidFill>
                  <a:srgbClr val="666600"/>
                </a:solidFill>
                <a:latin typeface="Consolas"/>
                <a:ea typeface="Consolas"/>
                <a:cs typeface="Consolas"/>
                <a:sym typeface="Consolas"/>
              </a:rPr>
              <a:t>))/</a:t>
            </a:r>
            <a:r>
              <a:rPr lang="es-AR" sz="1800">
                <a:solidFill>
                  <a:srgbClr val="006666"/>
                </a:solidFill>
                <a:latin typeface="Consolas"/>
                <a:ea typeface="Consolas"/>
                <a:cs typeface="Consolas"/>
                <a:sym typeface="Consolas"/>
              </a:rPr>
              <a:t>10000.0;</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a:t>
            </a:r>
            <a:endParaRPr sz="1800">
              <a:solidFill>
                <a:schemeClr val="dk1"/>
              </a:solidFill>
              <a:latin typeface="Calibri"/>
              <a:ea typeface="Calibri"/>
              <a:cs typeface="Calibri"/>
              <a:sym typeface="Calibri"/>
            </a:endParaRPr>
          </a:p>
        </p:txBody>
      </p:sp>
      <p:sp>
        <p:nvSpPr>
          <p:cNvPr id="1483" name="Google Shape;1483;p139"/>
          <p:cNvSpPr/>
          <p:nvPr/>
        </p:nvSpPr>
        <p:spPr>
          <a:xfrm>
            <a:off x="613229" y="5211992"/>
            <a:ext cx="526142" cy="560212"/>
          </a:xfrm>
          <a:prstGeom prst="roundRect">
            <a:avLst>
              <a:gd name="adj" fmla="val 16667"/>
            </a:avLst>
          </a:prstGeom>
          <a:blipFill rotWithShape="1">
            <a:blip r:embed="rId3">
              <a:alphaModFix amt="54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84" name="Google Shape;1484;p139"/>
          <p:cNvSpPr/>
          <p:nvPr/>
        </p:nvSpPr>
        <p:spPr>
          <a:xfrm>
            <a:off x="973580" y="4964270"/>
            <a:ext cx="7941820" cy="884080"/>
          </a:xfrm>
          <a:prstGeom prst="roundRect">
            <a:avLst>
              <a:gd name="adj" fmla="val 16667"/>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85" name="Google Shape;1485;p139"/>
          <p:cNvSpPr/>
          <p:nvPr/>
        </p:nvSpPr>
        <p:spPr>
          <a:xfrm>
            <a:off x="265681" y="2823843"/>
            <a:ext cx="6468493" cy="1431571"/>
          </a:xfrm>
          <a:prstGeom prst="roundRect">
            <a:avLst>
              <a:gd name="adj" fmla="val 16667"/>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86" name="Google Shape;1486;p139"/>
          <p:cNvSpPr txBox="1"/>
          <p:nvPr/>
        </p:nvSpPr>
        <p:spPr>
          <a:xfrm>
            <a:off x="1371094" y="5466996"/>
            <a:ext cx="3980165" cy="4001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000">
                <a:solidFill>
                  <a:srgbClr val="FF0000"/>
                </a:solidFill>
                <a:latin typeface="Arial"/>
                <a:ea typeface="Arial"/>
                <a:cs typeface="Arial"/>
                <a:sym typeface="Arial"/>
              </a:rPr>
              <a:t>Error de compilación!</a:t>
            </a:r>
            <a:endParaRPr sz="2000">
              <a:solidFill>
                <a:srgbClr val="FF0000"/>
              </a:solidFill>
              <a:latin typeface="Arial"/>
              <a:ea typeface="Arial"/>
              <a:cs typeface="Arial"/>
              <a:sym typeface="Arial"/>
            </a:endParaRPr>
          </a:p>
        </p:txBody>
      </p:sp>
      <p:sp>
        <p:nvSpPr>
          <p:cNvPr id="1487" name="Google Shape;1487;p139"/>
          <p:cNvSpPr txBox="1"/>
          <p:nvPr/>
        </p:nvSpPr>
        <p:spPr>
          <a:xfrm>
            <a:off x="1764505" y="6098238"/>
            <a:ext cx="7480092"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2000">
                <a:solidFill>
                  <a:schemeClr val="dk1"/>
                </a:solidFill>
                <a:latin typeface="Arial"/>
                <a:ea typeface="Arial"/>
                <a:cs typeface="Arial"/>
                <a:sym typeface="Arial"/>
              </a:rPr>
              <a:t>La sub-clase hereda el método, pero </a:t>
            </a:r>
            <a:r>
              <a:rPr lang="es-AR" sz="2000" b="1">
                <a:solidFill>
                  <a:schemeClr val="dk1"/>
                </a:solidFill>
                <a:latin typeface="Arial"/>
                <a:ea typeface="Arial"/>
                <a:cs typeface="Arial"/>
                <a:sym typeface="Arial"/>
              </a:rPr>
              <a:t>NO</a:t>
            </a:r>
            <a:r>
              <a:rPr lang="es-AR" sz="2000">
                <a:solidFill>
                  <a:schemeClr val="dk1"/>
                </a:solidFill>
                <a:latin typeface="Arial"/>
                <a:ea typeface="Arial"/>
                <a:cs typeface="Arial"/>
                <a:sym typeface="Arial"/>
              </a:rPr>
              <a:t> puede sobre-escribirlo.</a:t>
            </a:r>
            <a:endParaRPr sz="2000">
              <a:solidFill>
                <a:schemeClr val="dk1"/>
              </a:solidFill>
              <a:latin typeface="Arial"/>
              <a:ea typeface="Arial"/>
              <a:cs typeface="Arial"/>
              <a:sym typeface="Arial"/>
            </a:endParaRPr>
          </a:p>
        </p:txBody>
      </p:sp>
      <p:sp>
        <p:nvSpPr>
          <p:cNvPr id="1488" name="Google Shape;1488;p139"/>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117</a:t>
            </a:fld>
            <a:endParaRPr sz="1200">
              <a:solidFill>
                <a:schemeClr val="lt1"/>
              </a:solidFill>
              <a:latin typeface="Arial"/>
              <a:ea typeface="Arial"/>
              <a:cs typeface="Arial"/>
              <a:sym typeface="Arial"/>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sp>
        <p:nvSpPr>
          <p:cNvPr id="1493" name="Google Shape;1493;p140"/>
          <p:cNvSpPr txBox="1">
            <a:spLocks noGrp="1"/>
          </p:cNvSpPr>
          <p:nvPr>
            <p:ph type="title"/>
          </p:nvPr>
        </p:nvSpPr>
        <p:spPr>
          <a:xfrm>
            <a:off x="0" y="900000"/>
            <a:ext cx="91440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3400"/>
              <a:buFont typeface="Arial"/>
              <a:buNone/>
            </a:pPr>
            <a:r>
              <a:rPr lang="es-AR" sz="3400" b="1" i="0" u="none" strike="noStrike" cap="none">
                <a:solidFill>
                  <a:schemeClr val="dk1"/>
                </a:solidFill>
                <a:latin typeface="Arial"/>
                <a:ea typeface="Arial"/>
                <a:cs typeface="Arial"/>
                <a:sym typeface="Arial"/>
              </a:rPr>
              <a:t>Clases que NO Pueden Extenderse de Java</a:t>
            </a:r>
            <a:r>
              <a:rPr lang="es-AR" sz="3400" b="0" i="0" u="none" strike="noStrike" cap="none">
                <a:solidFill>
                  <a:schemeClr val="dk1"/>
                </a:solidFill>
                <a:latin typeface="Arial"/>
                <a:ea typeface="Arial"/>
                <a:cs typeface="Arial"/>
                <a:sym typeface="Arial"/>
              </a:rPr>
              <a:t/>
            </a:r>
            <a:br>
              <a:rPr lang="es-AR" sz="3400" b="0" i="0" u="none" strike="noStrike" cap="none">
                <a:solidFill>
                  <a:schemeClr val="dk1"/>
                </a:solidFill>
                <a:latin typeface="Arial"/>
                <a:ea typeface="Arial"/>
                <a:cs typeface="Arial"/>
                <a:sym typeface="Arial"/>
              </a:rPr>
            </a:br>
            <a:r>
              <a:rPr lang="es-AR" sz="2800" b="0" i="1" u="none" strike="noStrike" cap="none">
                <a:solidFill>
                  <a:schemeClr val="dk1"/>
                </a:solidFill>
                <a:latin typeface="Arial"/>
                <a:ea typeface="Arial"/>
                <a:cs typeface="Arial"/>
                <a:sym typeface="Arial"/>
              </a:rPr>
              <a:t>(Clases </a:t>
            </a:r>
            <a:r>
              <a:rPr lang="es-AR" sz="2800" b="0" i="1" u="none" strike="noStrike" cap="none">
                <a:solidFill>
                  <a:schemeClr val="dk1"/>
                </a:solidFill>
                <a:latin typeface="Consolas"/>
                <a:ea typeface="Consolas"/>
                <a:cs typeface="Consolas"/>
                <a:sym typeface="Consolas"/>
              </a:rPr>
              <a:t>fina</a:t>
            </a:r>
            <a:r>
              <a:rPr lang="es-AR" sz="2800" b="0" i="1" u="none" strike="noStrike" cap="none">
                <a:solidFill>
                  <a:schemeClr val="dk1"/>
                </a:solidFill>
                <a:latin typeface="Arial"/>
                <a:ea typeface="Arial"/>
                <a:cs typeface="Arial"/>
                <a:sym typeface="Arial"/>
              </a:rPr>
              <a:t>l)</a:t>
            </a:r>
            <a:endParaRPr sz="2800" b="0" i="1" u="none" strike="noStrike" cap="none">
              <a:solidFill>
                <a:schemeClr val="dk1"/>
              </a:solidFill>
              <a:latin typeface="Arial"/>
              <a:ea typeface="Arial"/>
              <a:cs typeface="Arial"/>
              <a:sym typeface="Arial"/>
            </a:endParaRPr>
          </a:p>
        </p:txBody>
      </p:sp>
      <p:sp>
        <p:nvSpPr>
          <p:cNvPr id="1494" name="Google Shape;1494;p140"/>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1495" name="Google Shape;1495;p140"/>
          <p:cNvSpPr/>
          <p:nvPr/>
        </p:nvSpPr>
        <p:spPr>
          <a:xfrm>
            <a:off x="277058" y="3168039"/>
            <a:ext cx="7292973" cy="20313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solidFill>
                  <a:srgbClr val="000088"/>
                </a:solidFill>
                <a:latin typeface="Consolas"/>
                <a:ea typeface="Consolas"/>
                <a:cs typeface="Consolas"/>
                <a:sym typeface="Consolas"/>
              </a:rPr>
              <a:t>public</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final</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class</a:t>
            </a:r>
            <a:r>
              <a:rPr lang="es-AR" sz="1800">
                <a:solidFill>
                  <a:srgbClr val="000000"/>
                </a:solidFill>
                <a:latin typeface="Consolas"/>
                <a:ea typeface="Consolas"/>
                <a:cs typeface="Consolas"/>
                <a:sym typeface="Consolas"/>
              </a:rPr>
              <a:t> </a:t>
            </a:r>
            <a:r>
              <a:rPr lang="es-AR" sz="1800">
                <a:solidFill>
                  <a:srgbClr val="660066"/>
                </a:solidFill>
                <a:latin typeface="Consolas"/>
                <a:ea typeface="Consolas"/>
                <a:cs typeface="Consolas"/>
                <a:sym typeface="Consolas"/>
              </a:rPr>
              <a:t>Producto</a:t>
            </a:r>
            <a:r>
              <a:rPr lang="es-AR" sz="1800">
                <a:solidFill>
                  <a:srgbClr val="000000"/>
                </a:solidFill>
                <a:latin typeface="Consolas"/>
                <a:ea typeface="Consolas"/>
                <a:cs typeface="Consolas"/>
                <a:sym typeface="Consolas"/>
              </a:rPr>
              <a:t>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C00000"/>
                </a:solidFill>
                <a:latin typeface="Consolas"/>
                <a:ea typeface="Consolas"/>
                <a:cs typeface="Consolas"/>
                <a:sym typeface="Consolas"/>
              </a:rPr>
              <a:t> //atributos, constructor, getters, setters, toString</a:t>
            </a:r>
            <a:endParaRPr sz="1800">
              <a:solidFill>
                <a:srgbClr val="C00000"/>
              </a:solidFill>
              <a:latin typeface="Consolas"/>
              <a:ea typeface="Consolas"/>
              <a:cs typeface="Consolas"/>
              <a:sym typeface="Consolas"/>
            </a:endParaRPr>
          </a:p>
          <a:p>
            <a:pPr marL="0" marR="0" lvl="0" indent="0" algn="l" rtl="0">
              <a:spcBef>
                <a:spcPts val="0"/>
              </a:spcBef>
              <a:spcAft>
                <a:spcPts val="0"/>
              </a:spcAft>
              <a:buNone/>
            </a:pPr>
            <a:endParaRPr sz="1800">
              <a:solidFill>
                <a:srgbClr val="C00000"/>
              </a:solidFill>
              <a:latin typeface="Consolas"/>
              <a:ea typeface="Consolas"/>
              <a:cs typeface="Consolas"/>
              <a:sym typeface="Consolas"/>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chemeClr val="dk1"/>
                </a:solidFill>
                <a:latin typeface="Calibri"/>
                <a:ea typeface="Calibri"/>
                <a:cs typeface="Calibri"/>
                <a:sym typeface="Calibri"/>
              </a:rPr>
              <a:t/>
            </a:r>
            <a:br>
              <a:rPr lang="es-AR"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1496" name="Google Shape;1496;p140"/>
          <p:cNvSpPr txBox="1"/>
          <p:nvPr/>
        </p:nvSpPr>
        <p:spPr>
          <a:xfrm>
            <a:off x="277058" y="2284422"/>
            <a:ext cx="5539125" cy="43088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2200">
                <a:solidFill>
                  <a:schemeClr val="dk1"/>
                </a:solidFill>
                <a:latin typeface="Arial"/>
                <a:ea typeface="Arial"/>
                <a:cs typeface="Arial"/>
                <a:sym typeface="Arial"/>
              </a:rPr>
              <a:t>¿Y si se declara una clase como </a:t>
            </a:r>
            <a:r>
              <a:rPr lang="es-AR" sz="2200">
                <a:solidFill>
                  <a:schemeClr val="dk1"/>
                </a:solidFill>
                <a:latin typeface="Consolas"/>
                <a:ea typeface="Consolas"/>
                <a:cs typeface="Consolas"/>
                <a:sym typeface="Consolas"/>
              </a:rPr>
              <a:t>final</a:t>
            </a:r>
            <a:r>
              <a:rPr lang="es-AR" sz="2200">
                <a:solidFill>
                  <a:schemeClr val="dk1"/>
                </a:solidFill>
                <a:latin typeface="Arial"/>
                <a:ea typeface="Arial"/>
                <a:cs typeface="Arial"/>
                <a:sym typeface="Arial"/>
              </a:rPr>
              <a:t>?</a:t>
            </a:r>
            <a:endParaRPr sz="2200">
              <a:solidFill>
                <a:schemeClr val="dk1"/>
              </a:solidFill>
              <a:latin typeface="Arial"/>
              <a:ea typeface="Arial"/>
              <a:cs typeface="Arial"/>
              <a:sym typeface="Arial"/>
            </a:endParaRPr>
          </a:p>
        </p:txBody>
      </p:sp>
      <p:sp>
        <p:nvSpPr>
          <p:cNvPr id="1497" name="Google Shape;1497;p140"/>
          <p:cNvSpPr/>
          <p:nvPr/>
        </p:nvSpPr>
        <p:spPr>
          <a:xfrm>
            <a:off x="265681" y="3168039"/>
            <a:ext cx="3901585" cy="444591"/>
          </a:xfrm>
          <a:prstGeom prst="roundRect">
            <a:avLst>
              <a:gd name="adj" fmla="val 16667"/>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98" name="Google Shape;1498;p140"/>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118</a:t>
            </a:fld>
            <a:endParaRPr sz="1200">
              <a:solidFill>
                <a:schemeClr val="lt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3"/>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Consolas"/>
              <a:buNone/>
            </a:pPr>
            <a:r>
              <a:rPr lang="es-AR" sz="4000" b="1" i="0" u="none" strike="noStrike" cap="none">
                <a:solidFill>
                  <a:schemeClr val="dk1"/>
                </a:solidFill>
                <a:latin typeface="Consolas"/>
                <a:ea typeface="Consolas"/>
                <a:cs typeface="Consolas"/>
                <a:sym typeface="Consolas"/>
              </a:rPr>
              <a:t>try/catch/finally</a:t>
            </a:r>
            <a:endParaRPr sz="4000" b="1" i="0" u="none" strike="noStrike" cap="none">
              <a:solidFill>
                <a:schemeClr val="dk1"/>
              </a:solidFill>
              <a:latin typeface="Consolas"/>
              <a:ea typeface="Consolas"/>
              <a:cs typeface="Consolas"/>
              <a:sym typeface="Consolas"/>
            </a:endParaRPr>
          </a:p>
        </p:txBody>
      </p:sp>
      <p:sp>
        <p:nvSpPr>
          <p:cNvPr id="294" name="Google Shape;294;p33"/>
          <p:cNvSpPr txBox="1">
            <a:spLocks noGrp="1"/>
          </p:cNvSpPr>
          <p:nvPr>
            <p:ph type="body" idx="1"/>
          </p:nvPr>
        </p:nvSpPr>
        <p:spPr>
          <a:xfrm>
            <a:off x="628650" y="2173252"/>
            <a:ext cx="7886700" cy="4351338"/>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s-AR" sz="2800" b="0" i="0" u="none" strike="noStrike" cap="none">
                <a:solidFill>
                  <a:schemeClr val="dk1"/>
                </a:solidFill>
                <a:latin typeface="Arial"/>
                <a:ea typeface="Arial"/>
                <a:cs typeface="Arial"/>
                <a:sym typeface="Arial"/>
              </a:rPr>
              <a:t>El bloque </a:t>
            </a:r>
            <a:r>
              <a:rPr lang="es-AR" sz="2800" b="0" i="0" u="none" strike="noStrike" cap="none">
                <a:solidFill>
                  <a:schemeClr val="dk1"/>
                </a:solidFill>
                <a:latin typeface="Consolas"/>
                <a:ea typeface="Consolas"/>
                <a:cs typeface="Consolas"/>
                <a:sym typeface="Consolas"/>
              </a:rPr>
              <a:t>try</a:t>
            </a:r>
            <a:r>
              <a:rPr lang="es-AR" sz="2800" b="0" i="0" u="none" strike="noStrike" cap="none">
                <a:solidFill>
                  <a:schemeClr val="dk1"/>
                </a:solidFill>
                <a:latin typeface="Arial"/>
                <a:ea typeface="Arial"/>
                <a:cs typeface="Arial"/>
                <a:sym typeface="Arial"/>
              </a:rPr>
              <a:t> identifica el bloque de código donde una excepción puede aparecer.</a:t>
            </a:r>
            <a:endParaRPr/>
          </a:p>
          <a:p>
            <a:pPr marL="228600" marR="0" lvl="0" indent="-50800" algn="l" rtl="0">
              <a:lnSpc>
                <a:spcPct val="90000"/>
              </a:lnSpc>
              <a:spcBef>
                <a:spcPts val="1000"/>
              </a:spcBef>
              <a:spcAft>
                <a:spcPts val="0"/>
              </a:spcAft>
              <a:buClr>
                <a:schemeClr val="dk1"/>
              </a:buClr>
              <a:buSzPts val="2800"/>
              <a:buFont typeface="Arial"/>
              <a:buNone/>
            </a:pPr>
            <a:endParaRPr sz="2800" b="0" i="0" u="none" strike="noStrike" cap="none">
              <a:solidFill>
                <a:schemeClr val="dk1"/>
              </a:solidFill>
              <a:latin typeface="Arial"/>
              <a:ea typeface="Arial"/>
              <a:cs typeface="Arial"/>
              <a:sym typeface="Arial"/>
            </a:endParaRPr>
          </a:p>
          <a:p>
            <a:pPr marL="228600" marR="0" lvl="0" indent="-228600" algn="l" rtl="0">
              <a:lnSpc>
                <a:spcPct val="90000"/>
              </a:lnSpc>
              <a:spcBef>
                <a:spcPts val="1000"/>
              </a:spcBef>
              <a:spcAft>
                <a:spcPts val="0"/>
              </a:spcAft>
              <a:buClr>
                <a:schemeClr val="dk1"/>
              </a:buClr>
              <a:buSzPts val="2800"/>
              <a:buFont typeface="Arial"/>
              <a:buChar char="•"/>
            </a:pPr>
            <a:r>
              <a:rPr lang="es-AR" sz="2800" b="0" i="0" u="none" strike="noStrike" cap="none">
                <a:solidFill>
                  <a:schemeClr val="dk1"/>
                </a:solidFill>
                <a:latin typeface="Arial"/>
                <a:ea typeface="Arial"/>
                <a:cs typeface="Arial"/>
                <a:sym typeface="Arial"/>
              </a:rPr>
              <a:t>El bloque </a:t>
            </a:r>
            <a:r>
              <a:rPr lang="es-AR" sz="2800" b="0" i="0" u="none" strike="noStrike" cap="none">
                <a:solidFill>
                  <a:schemeClr val="dk1"/>
                </a:solidFill>
                <a:latin typeface="Consolas"/>
                <a:ea typeface="Consolas"/>
                <a:cs typeface="Consolas"/>
                <a:sym typeface="Consolas"/>
              </a:rPr>
              <a:t>catch</a:t>
            </a:r>
            <a:r>
              <a:rPr lang="es-AR" sz="2800" b="0" i="0" u="none" strike="noStrike" cap="none">
                <a:solidFill>
                  <a:schemeClr val="dk1"/>
                </a:solidFill>
                <a:latin typeface="Arial"/>
                <a:ea typeface="Arial"/>
                <a:cs typeface="Arial"/>
                <a:sym typeface="Arial"/>
              </a:rPr>
              <a:t> identifica el bloque de código que trata un tipo particular de excepción.</a:t>
            </a:r>
            <a:endParaRPr/>
          </a:p>
          <a:p>
            <a:pPr marL="228600" marR="0" lvl="0" indent="-50800" algn="l" rtl="0">
              <a:lnSpc>
                <a:spcPct val="90000"/>
              </a:lnSpc>
              <a:spcBef>
                <a:spcPts val="1000"/>
              </a:spcBef>
              <a:spcAft>
                <a:spcPts val="0"/>
              </a:spcAft>
              <a:buClr>
                <a:schemeClr val="dk1"/>
              </a:buClr>
              <a:buSzPts val="2800"/>
              <a:buFont typeface="Arial"/>
              <a:buNone/>
            </a:pPr>
            <a:endParaRPr sz="2800" b="0" i="0" u="none" strike="noStrike" cap="none">
              <a:solidFill>
                <a:schemeClr val="dk1"/>
              </a:solidFill>
              <a:latin typeface="Arial"/>
              <a:ea typeface="Arial"/>
              <a:cs typeface="Arial"/>
              <a:sym typeface="Arial"/>
            </a:endParaRPr>
          </a:p>
          <a:p>
            <a:pPr marL="228600" marR="0" lvl="0" indent="-228600" algn="l" rtl="0">
              <a:lnSpc>
                <a:spcPct val="90000"/>
              </a:lnSpc>
              <a:spcBef>
                <a:spcPts val="1000"/>
              </a:spcBef>
              <a:spcAft>
                <a:spcPts val="0"/>
              </a:spcAft>
              <a:buClr>
                <a:schemeClr val="dk1"/>
              </a:buClr>
              <a:buSzPts val="2800"/>
              <a:buFont typeface="Arial"/>
              <a:buChar char="•"/>
            </a:pPr>
            <a:r>
              <a:rPr lang="es-AR" sz="2800" b="0" i="0" u="none" strike="noStrike" cap="none">
                <a:solidFill>
                  <a:schemeClr val="dk1"/>
                </a:solidFill>
                <a:latin typeface="Arial"/>
                <a:ea typeface="Arial"/>
                <a:cs typeface="Arial"/>
                <a:sym typeface="Arial"/>
              </a:rPr>
              <a:t>El bloque </a:t>
            </a:r>
            <a:r>
              <a:rPr lang="es-AR" sz="2800" b="0" i="0" u="none" strike="noStrike" cap="none">
                <a:solidFill>
                  <a:schemeClr val="dk1"/>
                </a:solidFill>
                <a:latin typeface="Consolas"/>
                <a:ea typeface="Consolas"/>
                <a:cs typeface="Consolas"/>
                <a:sym typeface="Consolas"/>
              </a:rPr>
              <a:t>finally</a:t>
            </a:r>
            <a:r>
              <a:rPr lang="es-AR" sz="2800" b="0" i="0" u="none" strike="noStrike" cap="none">
                <a:solidFill>
                  <a:schemeClr val="dk1"/>
                </a:solidFill>
                <a:latin typeface="Arial"/>
                <a:ea typeface="Arial"/>
                <a:cs typeface="Arial"/>
                <a:sym typeface="Arial"/>
              </a:rPr>
              <a:t> identifica a un bloque de código que se garantiza que se ejecutará haya ocurrido o no la excepción.</a:t>
            </a:r>
            <a:endParaRPr sz="2800" b="0" i="0" u="none" strike="noStrike" cap="none">
              <a:solidFill>
                <a:schemeClr val="dk1"/>
              </a:solidFill>
              <a:latin typeface="Arial"/>
              <a:ea typeface="Arial"/>
              <a:cs typeface="Arial"/>
              <a:sym typeface="Arial"/>
            </a:endParaRPr>
          </a:p>
        </p:txBody>
      </p:sp>
      <p:sp>
        <p:nvSpPr>
          <p:cNvPr id="295" name="Google Shape;295;p33"/>
          <p:cNvSpPr txBox="1">
            <a:spLocks noGrp="1"/>
          </p:cNvSpPr>
          <p:nvPr>
            <p:ph type="ftr" idx="11"/>
          </p:nvPr>
        </p:nvSpPr>
        <p:spPr>
          <a:xfrm>
            <a:off x="0" y="6575425"/>
            <a:ext cx="30861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296" name="Google Shape;296;p33"/>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11</a:t>
            </a:fld>
            <a:endParaRPr sz="1200">
              <a:solidFill>
                <a:schemeClr val="lt1"/>
              </a:solidFill>
              <a:latin typeface="Arial"/>
              <a:ea typeface="Arial"/>
              <a:cs typeface="Arial"/>
              <a:sym typeface="Arial"/>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1502"/>
        <p:cNvGrpSpPr/>
        <p:nvPr/>
      </p:nvGrpSpPr>
      <p:grpSpPr>
        <a:xfrm>
          <a:off x="0" y="0"/>
          <a:ext cx="0" cy="0"/>
          <a:chOff x="0" y="0"/>
          <a:chExt cx="0" cy="0"/>
        </a:xfrm>
      </p:grpSpPr>
      <p:sp>
        <p:nvSpPr>
          <p:cNvPr id="1503" name="Google Shape;1503;p141"/>
          <p:cNvSpPr txBox="1">
            <a:spLocks noGrp="1"/>
          </p:cNvSpPr>
          <p:nvPr>
            <p:ph type="title"/>
          </p:nvPr>
        </p:nvSpPr>
        <p:spPr>
          <a:xfrm>
            <a:off x="0" y="900000"/>
            <a:ext cx="91440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3400"/>
              <a:buFont typeface="Arial"/>
              <a:buNone/>
            </a:pPr>
            <a:r>
              <a:rPr lang="es-AR" sz="3400" b="1" i="0" u="none" strike="noStrike" cap="none">
                <a:solidFill>
                  <a:schemeClr val="dk1"/>
                </a:solidFill>
                <a:latin typeface="Arial"/>
                <a:ea typeface="Arial"/>
                <a:cs typeface="Arial"/>
                <a:sym typeface="Arial"/>
              </a:rPr>
              <a:t>Clases que NO Pueden Extenderse de Java</a:t>
            </a:r>
            <a:r>
              <a:rPr lang="es-AR" sz="3400" b="0" i="0" u="none" strike="noStrike" cap="none">
                <a:solidFill>
                  <a:schemeClr val="dk1"/>
                </a:solidFill>
                <a:latin typeface="Arial"/>
                <a:ea typeface="Arial"/>
                <a:cs typeface="Arial"/>
                <a:sym typeface="Arial"/>
              </a:rPr>
              <a:t/>
            </a:r>
            <a:br>
              <a:rPr lang="es-AR" sz="3400" b="0" i="0" u="none" strike="noStrike" cap="none">
                <a:solidFill>
                  <a:schemeClr val="dk1"/>
                </a:solidFill>
                <a:latin typeface="Arial"/>
                <a:ea typeface="Arial"/>
                <a:cs typeface="Arial"/>
                <a:sym typeface="Arial"/>
              </a:rPr>
            </a:br>
            <a:r>
              <a:rPr lang="es-AR" sz="2800" b="0" i="1" u="none" strike="noStrike" cap="none">
                <a:solidFill>
                  <a:schemeClr val="dk1"/>
                </a:solidFill>
                <a:latin typeface="Arial"/>
                <a:ea typeface="Arial"/>
                <a:cs typeface="Arial"/>
                <a:sym typeface="Arial"/>
              </a:rPr>
              <a:t>(Clases </a:t>
            </a:r>
            <a:r>
              <a:rPr lang="es-AR" sz="2800" b="0" i="1" u="none" strike="noStrike" cap="none">
                <a:solidFill>
                  <a:schemeClr val="dk1"/>
                </a:solidFill>
                <a:latin typeface="Consolas"/>
                <a:ea typeface="Consolas"/>
                <a:cs typeface="Consolas"/>
                <a:sym typeface="Consolas"/>
              </a:rPr>
              <a:t>fina</a:t>
            </a:r>
            <a:r>
              <a:rPr lang="es-AR" sz="2800" b="0" i="1" u="none" strike="noStrike" cap="none">
                <a:solidFill>
                  <a:schemeClr val="dk1"/>
                </a:solidFill>
                <a:latin typeface="Arial"/>
                <a:ea typeface="Arial"/>
                <a:cs typeface="Arial"/>
                <a:sym typeface="Arial"/>
              </a:rPr>
              <a:t>l)</a:t>
            </a:r>
            <a:endParaRPr/>
          </a:p>
        </p:txBody>
      </p:sp>
      <p:sp>
        <p:nvSpPr>
          <p:cNvPr id="1504" name="Google Shape;1504;p141"/>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1505" name="Google Shape;1505;p141"/>
          <p:cNvSpPr/>
          <p:nvPr/>
        </p:nvSpPr>
        <p:spPr>
          <a:xfrm>
            <a:off x="277058" y="3168039"/>
            <a:ext cx="7292973" cy="20313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solidFill>
                  <a:srgbClr val="000088"/>
                </a:solidFill>
                <a:latin typeface="Consolas"/>
                <a:ea typeface="Consolas"/>
                <a:cs typeface="Consolas"/>
                <a:sym typeface="Consolas"/>
              </a:rPr>
              <a:t>public</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final</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class</a:t>
            </a:r>
            <a:r>
              <a:rPr lang="es-AR" sz="1800">
                <a:solidFill>
                  <a:srgbClr val="000000"/>
                </a:solidFill>
                <a:latin typeface="Consolas"/>
                <a:ea typeface="Consolas"/>
                <a:cs typeface="Consolas"/>
                <a:sym typeface="Consolas"/>
              </a:rPr>
              <a:t> </a:t>
            </a:r>
            <a:r>
              <a:rPr lang="es-AR" sz="1800">
                <a:solidFill>
                  <a:srgbClr val="660066"/>
                </a:solidFill>
                <a:latin typeface="Consolas"/>
                <a:ea typeface="Consolas"/>
                <a:cs typeface="Consolas"/>
                <a:sym typeface="Consolas"/>
              </a:rPr>
              <a:t>Producto</a:t>
            </a:r>
            <a:r>
              <a:rPr lang="es-AR" sz="1800">
                <a:solidFill>
                  <a:srgbClr val="000000"/>
                </a:solidFill>
                <a:latin typeface="Consolas"/>
                <a:ea typeface="Consolas"/>
                <a:cs typeface="Consolas"/>
                <a:sym typeface="Consolas"/>
              </a:rPr>
              <a:t>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C00000"/>
                </a:solidFill>
                <a:latin typeface="Consolas"/>
                <a:ea typeface="Consolas"/>
                <a:cs typeface="Consolas"/>
                <a:sym typeface="Consolas"/>
              </a:rPr>
              <a:t> //atributos, constructor, getters, setters, toString</a:t>
            </a:r>
            <a:endParaRPr sz="1800">
              <a:solidFill>
                <a:srgbClr val="C00000"/>
              </a:solidFill>
              <a:latin typeface="Consolas"/>
              <a:ea typeface="Consolas"/>
              <a:cs typeface="Consolas"/>
              <a:sym typeface="Consolas"/>
            </a:endParaRPr>
          </a:p>
          <a:p>
            <a:pPr marL="0" marR="0" lvl="0" indent="0" algn="l" rtl="0">
              <a:spcBef>
                <a:spcPts val="0"/>
              </a:spcBef>
              <a:spcAft>
                <a:spcPts val="0"/>
              </a:spcAft>
              <a:buNone/>
            </a:pPr>
            <a:endParaRPr sz="1800">
              <a:solidFill>
                <a:srgbClr val="C00000"/>
              </a:solidFill>
              <a:latin typeface="Consolas"/>
              <a:ea typeface="Consolas"/>
              <a:cs typeface="Consolas"/>
              <a:sym typeface="Consolas"/>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chemeClr val="dk1"/>
                </a:solidFill>
                <a:latin typeface="Calibri"/>
                <a:ea typeface="Calibri"/>
                <a:cs typeface="Calibri"/>
                <a:sym typeface="Calibri"/>
              </a:rPr>
              <a:t/>
            </a:r>
            <a:br>
              <a:rPr lang="es-AR"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1506" name="Google Shape;1506;p141"/>
          <p:cNvSpPr txBox="1"/>
          <p:nvPr/>
        </p:nvSpPr>
        <p:spPr>
          <a:xfrm>
            <a:off x="277058" y="2284422"/>
            <a:ext cx="5539125" cy="43088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2200">
                <a:solidFill>
                  <a:schemeClr val="dk1"/>
                </a:solidFill>
                <a:latin typeface="Arial"/>
                <a:ea typeface="Arial"/>
                <a:cs typeface="Arial"/>
                <a:sym typeface="Arial"/>
              </a:rPr>
              <a:t>¿Y si se declara una clase como </a:t>
            </a:r>
            <a:r>
              <a:rPr lang="es-AR" sz="2200">
                <a:solidFill>
                  <a:schemeClr val="dk1"/>
                </a:solidFill>
                <a:latin typeface="Consolas"/>
                <a:ea typeface="Consolas"/>
                <a:cs typeface="Consolas"/>
                <a:sym typeface="Consolas"/>
              </a:rPr>
              <a:t>final</a:t>
            </a:r>
            <a:r>
              <a:rPr lang="es-AR" sz="2200">
                <a:solidFill>
                  <a:schemeClr val="dk1"/>
                </a:solidFill>
                <a:latin typeface="Arial"/>
                <a:ea typeface="Arial"/>
                <a:cs typeface="Arial"/>
                <a:sym typeface="Arial"/>
              </a:rPr>
              <a:t>?</a:t>
            </a:r>
            <a:endParaRPr sz="2200">
              <a:solidFill>
                <a:schemeClr val="dk1"/>
              </a:solidFill>
              <a:latin typeface="Arial"/>
              <a:ea typeface="Arial"/>
              <a:cs typeface="Arial"/>
              <a:sym typeface="Arial"/>
            </a:endParaRPr>
          </a:p>
        </p:txBody>
      </p:sp>
      <p:sp>
        <p:nvSpPr>
          <p:cNvPr id="1507" name="Google Shape;1507;p141"/>
          <p:cNvSpPr/>
          <p:nvPr/>
        </p:nvSpPr>
        <p:spPr>
          <a:xfrm>
            <a:off x="265681" y="3168039"/>
            <a:ext cx="3901585" cy="444591"/>
          </a:xfrm>
          <a:prstGeom prst="roundRect">
            <a:avLst>
              <a:gd name="adj" fmla="val 16667"/>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08" name="Google Shape;1508;p141"/>
          <p:cNvSpPr/>
          <p:nvPr/>
        </p:nvSpPr>
        <p:spPr>
          <a:xfrm>
            <a:off x="999158" y="4555747"/>
            <a:ext cx="7309742" cy="20313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solidFill>
                  <a:srgbClr val="000088"/>
                </a:solidFill>
                <a:latin typeface="Consolas"/>
                <a:ea typeface="Consolas"/>
                <a:cs typeface="Consolas"/>
                <a:sym typeface="Consolas"/>
              </a:rPr>
              <a:t>public</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class</a:t>
            </a:r>
            <a:r>
              <a:rPr lang="es-AR" sz="1800">
                <a:solidFill>
                  <a:srgbClr val="000000"/>
                </a:solidFill>
                <a:latin typeface="Consolas"/>
                <a:ea typeface="Consolas"/>
                <a:cs typeface="Consolas"/>
                <a:sym typeface="Consolas"/>
              </a:rPr>
              <a:t> </a:t>
            </a:r>
            <a:r>
              <a:rPr lang="es-AR" sz="1800">
                <a:solidFill>
                  <a:srgbClr val="660066"/>
                </a:solidFill>
                <a:latin typeface="Consolas"/>
                <a:ea typeface="Consolas"/>
                <a:cs typeface="Consolas"/>
                <a:sym typeface="Consolas"/>
              </a:rPr>
              <a:t>ProductoTocador</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extends</a:t>
            </a:r>
            <a:r>
              <a:rPr lang="es-AR" sz="1800">
                <a:solidFill>
                  <a:srgbClr val="000000"/>
                </a:solidFill>
                <a:latin typeface="Consolas"/>
                <a:ea typeface="Consolas"/>
                <a:cs typeface="Consolas"/>
                <a:sym typeface="Consolas"/>
              </a:rPr>
              <a:t> </a:t>
            </a:r>
            <a:r>
              <a:rPr lang="es-AR" sz="1800">
                <a:solidFill>
                  <a:srgbClr val="660066"/>
                </a:solidFill>
                <a:latin typeface="Consolas"/>
                <a:ea typeface="Consolas"/>
                <a:cs typeface="Consolas"/>
                <a:sym typeface="Consolas"/>
              </a:rPr>
              <a:t>Producto{</a:t>
            </a:r>
            <a:endParaRPr/>
          </a:p>
          <a:p>
            <a:pPr marL="0" marR="0" lvl="0" indent="0" algn="l" rtl="0">
              <a:spcBef>
                <a:spcPts val="0"/>
              </a:spcBef>
              <a:spcAft>
                <a:spcPts val="0"/>
              </a:spcAft>
              <a:buNone/>
            </a:pPr>
            <a:endParaRPr sz="1800">
              <a:solidFill>
                <a:srgbClr val="C00000"/>
              </a:solidFill>
              <a:latin typeface="Consolas"/>
              <a:ea typeface="Consolas"/>
              <a:cs typeface="Consolas"/>
              <a:sym typeface="Consolas"/>
            </a:endParaRPr>
          </a:p>
          <a:p>
            <a:pPr marL="0" marR="0" lvl="0" indent="0" algn="l" rtl="0">
              <a:spcBef>
                <a:spcPts val="0"/>
              </a:spcBef>
              <a:spcAft>
                <a:spcPts val="0"/>
              </a:spcAft>
              <a:buNone/>
            </a:pPr>
            <a:r>
              <a:rPr lang="es-AR" sz="1800">
                <a:solidFill>
                  <a:srgbClr val="C00000"/>
                </a:solidFill>
                <a:latin typeface="Consolas"/>
                <a:ea typeface="Consolas"/>
                <a:cs typeface="Consolas"/>
                <a:sym typeface="Consolas"/>
              </a:rPr>
              <a:t>//atributos, constructor, getters, setters, toString</a:t>
            </a:r>
            <a:endParaRPr sz="1800">
              <a:solidFill>
                <a:srgbClr val="C00000"/>
              </a:solidFill>
              <a:latin typeface="Consolas"/>
              <a:ea typeface="Consolas"/>
              <a:cs typeface="Consolas"/>
              <a:sym typeface="Consolas"/>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chemeClr val="dk1"/>
                </a:solidFill>
                <a:latin typeface="Calibri"/>
                <a:ea typeface="Calibri"/>
                <a:cs typeface="Calibri"/>
                <a:sym typeface="Calibri"/>
              </a:rPr>
              <a:t/>
            </a:r>
            <a:br>
              <a:rPr lang="es-AR"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1509" name="Google Shape;1509;p141"/>
          <p:cNvSpPr/>
          <p:nvPr/>
        </p:nvSpPr>
        <p:spPr>
          <a:xfrm>
            <a:off x="999158" y="4535368"/>
            <a:ext cx="6256081" cy="444591"/>
          </a:xfrm>
          <a:prstGeom prst="roundRect">
            <a:avLst>
              <a:gd name="adj" fmla="val 16667"/>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10" name="Google Shape;1510;p141"/>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119</a:t>
            </a:fld>
            <a:endParaRPr sz="1200">
              <a:solidFill>
                <a:schemeClr val="lt1"/>
              </a:solidFill>
              <a:latin typeface="Arial"/>
              <a:ea typeface="Arial"/>
              <a:cs typeface="Arial"/>
              <a:sym typeface="Arial"/>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1514"/>
        <p:cNvGrpSpPr/>
        <p:nvPr/>
      </p:nvGrpSpPr>
      <p:grpSpPr>
        <a:xfrm>
          <a:off x="0" y="0"/>
          <a:ext cx="0" cy="0"/>
          <a:chOff x="0" y="0"/>
          <a:chExt cx="0" cy="0"/>
        </a:xfrm>
      </p:grpSpPr>
      <p:sp>
        <p:nvSpPr>
          <p:cNvPr id="1515" name="Google Shape;1515;p142"/>
          <p:cNvSpPr txBox="1">
            <a:spLocks noGrp="1"/>
          </p:cNvSpPr>
          <p:nvPr>
            <p:ph type="title"/>
          </p:nvPr>
        </p:nvSpPr>
        <p:spPr>
          <a:xfrm>
            <a:off x="0" y="900000"/>
            <a:ext cx="91440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3400"/>
              <a:buFont typeface="Arial"/>
              <a:buNone/>
            </a:pPr>
            <a:r>
              <a:rPr lang="es-AR" sz="3400" b="1" i="0" u="none" strike="noStrike" cap="none">
                <a:solidFill>
                  <a:schemeClr val="dk1"/>
                </a:solidFill>
                <a:latin typeface="Arial"/>
                <a:ea typeface="Arial"/>
                <a:cs typeface="Arial"/>
                <a:sym typeface="Arial"/>
              </a:rPr>
              <a:t>Clases que NO Pueden Extenderse de Java</a:t>
            </a:r>
            <a:r>
              <a:rPr lang="es-AR" sz="3400" b="0" i="0" u="none" strike="noStrike" cap="none">
                <a:solidFill>
                  <a:schemeClr val="dk1"/>
                </a:solidFill>
                <a:latin typeface="Arial"/>
                <a:ea typeface="Arial"/>
                <a:cs typeface="Arial"/>
                <a:sym typeface="Arial"/>
              </a:rPr>
              <a:t/>
            </a:r>
            <a:br>
              <a:rPr lang="es-AR" sz="3400" b="0" i="0" u="none" strike="noStrike" cap="none">
                <a:solidFill>
                  <a:schemeClr val="dk1"/>
                </a:solidFill>
                <a:latin typeface="Arial"/>
                <a:ea typeface="Arial"/>
                <a:cs typeface="Arial"/>
                <a:sym typeface="Arial"/>
              </a:rPr>
            </a:br>
            <a:r>
              <a:rPr lang="es-AR" sz="2800" b="0" i="1" u="none" strike="noStrike" cap="none">
                <a:solidFill>
                  <a:schemeClr val="dk1"/>
                </a:solidFill>
                <a:latin typeface="Arial"/>
                <a:ea typeface="Arial"/>
                <a:cs typeface="Arial"/>
                <a:sym typeface="Arial"/>
              </a:rPr>
              <a:t>(Clases </a:t>
            </a:r>
            <a:r>
              <a:rPr lang="es-AR" sz="2800" b="0" i="1" u="none" strike="noStrike" cap="none">
                <a:solidFill>
                  <a:schemeClr val="dk1"/>
                </a:solidFill>
                <a:latin typeface="Consolas"/>
                <a:ea typeface="Consolas"/>
                <a:cs typeface="Consolas"/>
                <a:sym typeface="Consolas"/>
              </a:rPr>
              <a:t>fina</a:t>
            </a:r>
            <a:r>
              <a:rPr lang="es-AR" sz="2800" b="0" i="1" u="none" strike="noStrike" cap="none">
                <a:solidFill>
                  <a:schemeClr val="dk1"/>
                </a:solidFill>
                <a:latin typeface="Arial"/>
                <a:ea typeface="Arial"/>
                <a:cs typeface="Arial"/>
                <a:sym typeface="Arial"/>
              </a:rPr>
              <a:t>l)</a:t>
            </a:r>
            <a:endParaRPr/>
          </a:p>
        </p:txBody>
      </p:sp>
      <p:sp>
        <p:nvSpPr>
          <p:cNvPr id="1516" name="Google Shape;1516;p142"/>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1517" name="Google Shape;1517;p142"/>
          <p:cNvSpPr/>
          <p:nvPr/>
        </p:nvSpPr>
        <p:spPr>
          <a:xfrm>
            <a:off x="277058" y="3168039"/>
            <a:ext cx="7292973" cy="20313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solidFill>
                  <a:srgbClr val="000088"/>
                </a:solidFill>
                <a:latin typeface="Consolas"/>
                <a:ea typeface="Consolas"/>
                <a:cs typeface="Consolas"/>
                <a:sym typeface="Consolas"/>
              </a:rPr>
              <a:t>public</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final</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class</a:t>
            </a:r>
            <a:r>
              <a:rPr lang="es-AR" sz="1800">
                <a:solidFill>
                  <a:srgbClr val="000000"/>
                </a:solidFill>
                <a:latin typeface="Consolas"/>
                <a:ea typeface="Consolas"/>
                <a:cs typeface="Consolas"/>
                <a:sym typeface="Consolas"/>
              </a:rPr>
              <a:t> </a:t>
            </a:r>
            <a:r>
              <a:rPr lang="es-AR" sz="1800">
                <a:solidFill>
                  <a:srgbClr val="660066"/>
                </a:solidFill>
                <a:latin typeface="Consolas"/>
                <a:ea typeface="Consolas"/>
                <a:cs typeface="Consolas"/>
                <a:sym typeface="Consolas"/>
              </a:rPr>
              <a:t>Producto</a:t>
            </a:r>
            <a:r>
              <a:rPr lang="es-AR" sz="1800">
                <a:solidFill>
                  <a:srgbClr val="000000"/>
                </a:solidFill>
                <a:latin typeface="Consolas"/>
                <a:ea typeface="Consolas"/>
                <a:cs typeface="Consolas"/>
                <a:sym typeface="Consolas"/>
              </a:rPr>
              <a:t>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C00000"/>
                </a:solidFill>
                <a:latin typeface="Consolas"/>
                <a:ea typeface="Consolas"/>
                <a:cs typeface="Consolas"/>
                <a:sym typeface="Consolas"/>
              </a:rPr>
              <a:t> //atributos, constructor, getters, setters, toString</a:t>
            </a:r>
            <a:endParaRPr sz="1800">
              <a:solidFill>
                <a:srgbClr val="C00000"/>
              </a:solidFill>
              <a:latin typeface="Consolas"/>
              <a:ea typeface="Consolas"/>
              <a:cs typeface="Consolas"/>
              <a:sym typeface="Consolas"/>
            </a:endParaRPr>
          </a:p>
          <a:p>
            <a:pPr marL="0" marR="0" lvl="0" indent="0" algn="l" rtl="0">
              <a:spcBef>
                <a:spcPts val="0"/>
              </a:spcBef>
              <a:spcAft>
                <a:spcPts val="0"/>
              </a:spcAft>
              <a:buNone/>
            </a:pPr>
            <a:endParaRPr sz="1800">
              <a:solidFill>
                <a:srgbClr val="C00000"/>
              </a:solidFill>
              <a:latin typeface="Consolas"/>
              <a:ea typeface="Consolas"/>
              <a:cs typeface="Consolas"/>
              <a:sym typeface="Consolas"/>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chemeClr val="dk1"/>
                </a:solidFill>
                <a:latin typeface="Calibri"/>
                <a:ea typeface="Calibri"/>
                <a:cs typeface="Calibri"/>
                <a:sym typeface="Calibri"/>
              </a:rPr>
              <a:t/>
            </a:r>
            <a:br>
              <a:rPr lang="es-AR"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1518" name="Google Shape;1518;p142"/>
          <p:cNvSpPr txBox="1"/>
          <p:nvPr/>
        </p:nvSpPr>
        <p:spPr>
          <a:xfrm>
            <a:off x="277058" y="2284422"/>
            <a:ext cx="5539125" cy="43088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2200">
                <a:solidFill>
                  <a:schemeClr val="dk1"/>
                </a:solidFill>
                <a:latin typeface="Arial"/>
                <a:ea typeface="Arial"/>
                <a:cs typeface="Arial"/>
                <a:sym typeface="Arial"/>
              </a:rPr>
              <a:t>¿Y si se declara una clase como </a:t>
            </a:r>
            <a:r>
              <a:rPr lang="es-AR" sz="2200">
                <a:solidFill>
                  <a:schemeClr val="dk1"/>
                </a:solidFill>
                <a:latin typeface="Consolas"/>
                <a:ea typeface="Consolas"/>
                <a:cs typeface="Consolas"/>
                <a:sym typeface="Consolas"/>
              </a:rPr>
              <a:t>final</a:t>
            </a:r>
            <a:r>
              <a:rPr lang="es-AR" sz="2200">
                <a:solidFill>
                  <a:schemeClr val="dk1"/>
                </a:solidFill>
                <a:latin typeface="Arial"/>
                <a:ea typeface="Arial"/>
                <a:cs typeface="Arial"/>
                <a:sym typeface="Arial"/>
              </a:rPr>
              <a:t>?</a:t>
            </a:r>
            <a:endParaRPr sz="2200">
              <a:solidFill>
                <a:schemeClr val="dk1"/>
              </a:solidFill>
              <a:latin typeface="Arial"/>
              <a:ea typeface="Arial"/>
              <a:cs typeface="Arial"/>
              <a:sym typeface="Arial"/>
            </a:endParaRPr>
          </a:p>
        </p:txBody>
      </p:sp>
      <p:sp>
        <p:nvSpPr>
          <p:cNvPr id="1519" name="Google Shape;1519;p142"/>
          <p:cNvSpPr/>
          <p:nvPr/>
        </p:nvSpPr>
        <p:spPr>
          <a:xfrm>
            <a:off x="265681" y="3168039"/>
            <a:ext cx="3901585" cy="444591"/>
          </a:xfrm>
          <a:prstGeom prst="roundRect">
            <a:avLst>
              <a:gd name="adj" fmla="val 16667"/>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20" name="Google Shape;1520;p142"/>
          <p:cNvSpPr/>
          <p:nvPr/>
        </p:nvSpPr>
        <p:spPr>
          <a:xfrm>
            <a:off x="999158" y="4555747"/>
            <a:ext cx="7309742" cy="20313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solidFill>
                  <a:srgbClr val="000088"/>
                </a:solidFill>
                <a:latin typeface="Consolas"/>
                <a:ea typeface="Consolas"/>
                <a:cs typeface="Consolas"/>
                <a:sym typeface="Consolas"/>
              </a:rPr>
              <a:t>public</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class</a:t>
            </a:r>
            <a:r>
              <a:rPr lang="es-AR" sz="1800">
                <a:solidFill>
                  <a:srgbClr val="000000"/>
                </a:solidFill>
                <a:latin typeface="Consolas"/>
                <a:ea typeface="Consolas"/>
                <a:cs typeface="Consolas"/>
                <a:sym typeface="Consolas"/>
              </a:rPr>
              <a:t> </a:t>
            </a:r>
            <a:r>
              <a:rPr lang="es-AR" sz="1800">
                <a:solidFill>
                  <a:srgbClr val="660066"/>
                </a:solidFill>
                <a:latin typeface="Consolas"/>
                <a:ea typeface="Consolas"/>
                <a:cs typeface="Consolas"/>
                <a:sym typeface="Consolas"/>
              </a:rPr>
              <a:t>ProductoTocador</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extends</a:t>
            </a:r>
            <a:r>
              <a:rPr lang="es-AR" sz="1800">
                <a:solidFill>
                  <a:srgbClr val="000000"/>
                </a:solidFill>
                <a:latin typeface="Consolas"/>
                <a:ea typeface="Consolas"/>
                <a:cs typeface="Consolas"/>
                <a:sym typeface="Consolas"/>
              </a:rPr>
              <a:t> </a:t>
            </a:r>
            <a:r>
              <a:rPr lang="es-AR" sz="1800">
                <a:solidFill>
                  <a:srgbClr val="660066"/>
                </a:solidFill>
                <a:latin typeface="Consolas"/>
                <a:ea typeface="Consolas"/>
                <a:cs typeface="Consolas"/>
                <a:sym typeface="Consolas"/>
              </a:rPr>
              <a:t>Producto{</a:t>
            </a:r>
            <a:endParaRPr/>
          </a:p>
          <a:p>
            <a:pPr marL="0" marR="0" lvl="0" indent="0" algn="l" rtl="0">
              <a:spcBef>
                <a:spcPts val="0"/>
              </a:spcBef>
              <a:spcAft>
                <a:spcPts val="0"/>
              </a:spcAft>
              <a:buNone/>
            </a:pPr>
            <a:endParaRPr sz="1800">
              <a:solidFill>
                <a:srgbClr val="C00000"/>
              </a:solidFill>
              <a:latin typeface="Consolas"/>
              <a:ea typeface="Consolas"/>
              <a:cs typeface="Consolas"/>
              <a:sym typeface="Consolas"/>
            </a:endParaRPr>
          </a:p>
          <a:p>
            <a:pPr marL="0" marR="0" lvl="0" indent="0" algn="l" rtl="0">
              <a:spcBef>
                <a:spcPts val="0"/>
              </a:spcBef>
              <a:spcAft>
                <a:spcPts val="0"/>
              </a:spcAft>
              <a:buNone/>
            </a:pPr>
            <a:r>
              <a:rPr lang="es-AR" sz="1800">
                <a:solidFill>
                  <a:srgbClr val="C00000"/>
                </a:solidFill>
                <a:latin typeface="Consolas"/>
                <a:ea typeface="Consolas"/>
                <a:cs typeface="Consolas"/>
                <a:sym typeface="Consolas"/>
              </a:rPr>
              <a:t>//atributos, constructor, getters, setters, toString</a:t>
            </a:r>
            <a:endParaRPr sz="1800">
              <a:solidFill>
                <a:srgbClr val="C00000"/>
              </a:solidFill>
              <a:latin typeface="Consolas"/>
              <a:ea typeface="Consolas"/>
              <a:cs typeface="Consolas"/>
              <a:sym typeface="Consolas"/>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chemeClr val="dk1"/>
                </a:solidFill>
                <a:latin typeface="Calibri"/>
                <a:ea typeface="Calibri"/>
                <a:cs typeface="Calibri"/>
                <a:sym typeface="Calibri"/>
              </a:rPr>
              <a:t/>
            </a:r>
            <a:br>
              <a:rPr lang="es-AR"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1521" name="Google Shape;1521;p142"/>
          <p:cNvSpPr/>
          <p:nvPr/>
        </p:nvSpPr>
        <p:spPr>
          <a:xfrm>
            <a:off x="999158" y="4535368"/>
            <a:ext cx="6256081" cy="444591"/>
          </a:xfrm>
          <a:prstGeom prst="roundRect">
            <a:avLst>
              <a:gd name="adj" fmla="val 16667"/>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22" name="Google Shape;1522;p142"/>
          <p:cNvSpPr/>
          <p:nvPr/>
        </p:nvSpPr>
        <p:spPr>
          <a:xfrm>
            <a:off x="613229" y="4590529"/>
            <a:ext cx="526142" cy="560212"/>
          </a:xfrm>
          <a:prstGeom prst="roundRect">
            <a:avLst>
              <a:gd name="adj" fmla="val 16667"/>
            </a:avLst>
          </a:prstGeom>
          <a:blipFill rotWithShape="1">
            <a:blip r:embed="rId3">
              <a:alphaModFix amt="54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23" name="Google Shape;1523;p142"/>
          <p:cNvSpPr txBox="1"/>
          <p:nvPr/>
        </p:nvSpPr>
        <p:spPr>
          <a:xfrm>
            <a:off x="1424184" y="5721992"/>
            <a:ext cx="7719816" cy="4001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000" b="1">
                <a:solidFill>
                  <a:srgbClr val="FF0000"/>
                </a:solidFill>
                <a:latin typeface="Arial"/>
                <a:ea typeface="Arial"/>
                <a:cs typeface="Arial"/>
                <a:sym typeface="Arial"/>
              </a:rPr>
              <a:t>Error de compilación! Una clase final NO puede extenderse.</a:t>
            </a:r>
            <a:endParaRPr sz="2000" b="1">
              <a:solidFill>
                <a:srgbClr val="FF0000"/>
              </a:solidFill>
              <a:latin typeface="Arial"/>
              <a:ea typeface="Arial"/>
              <a:cs typeface="Arial"/>
              <a:sym typeface="Arial"/>
            </a:endParaRPr>
          </a:p>
        </p:txBody>
      </p:sp>
      <p:sp>
        <p:nvSpPr>
          <p:cNvPr id="1524" name="Google Shape;1524;p142"/>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120</a:t>
            </a:fld>
            <a:endParaRPr sz="1200">
              <a:solidFill>
                <a:schemeClr val="lt1"/>
              </a:solidFill>
              <a:latin typeface="Arial"/>
              <a:ea typeface="Arial"/>
              <a:cs typeface="Arial"/>
              <a:sym typeface="Arial"/>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1528"/>
        <p:cNvGrpSpPr/>
        <p:nvPr/>
      </p:nvGrpSpPr>
      <p:grpSpPr>
        <a:xfrm>
          <a:off x="0" y="0"/>
          <a:ext cx="0" cy="0"/>
          <a:chOff x="0" y="0"/>
          <a:chExt cx="0" cy="0"/>
        </a:xfrm>
      </p:grpSpPr>
      <p:sp>
        <p:nvSpPr>
          <p:cNvPr id="1529" name="Google Shape;1529;p143"/>
          <p:cNvSpPr txBox="1">
            <a:spLocks noGrp="1"/>
          </p:cNvSpPr>
          <p:nvPr>
            <p:ph type="title"/>
          </p:nvPr>
        </p:nvSpPr>
        <p:spPr>
          <a:xfrm>
            <a:off x="0" y="900000"/>
            <a:ext cx="9143968"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3400"/>
              <a:buFont typeface="Arial"/>
              <a:buNone/>
            </a:pPr>
            <a:r>
              <a:rPr lang="es-AR" sz="3400" b="1" i="0" u="none" strike="noStrike" cap="none">
                <a:solidFill>
                  <a:schemeClr val="dk1"/>
                </a:solidFill>
                <a:latin typeface="Arial"/>
                <a:ea typeface="Arial"/>
                <a:cs typeface="Arial"/>
                <a:sym typeface="Arial"/>
              </a:rPr>
              <a:t>Clases que NO Pueden Extenderse de Java</a:t>
            </a:r>
            <a:r>
              <a:rPr lang="es-AR" sz="3400" b="0" i="0" u="none" strike="noStrike" cap="none">
                <a:solidFill>
                  <a:schemeClr val="dk1"/>
                </a:solidFill>
                <a:latin typeface="Arial"/>
                <a:ea typeface="Arial"/>
                <a:cs typeface="Arial"/>
                <a:sym typeface="Arial"/>
              </a:rPr>
              <a:t/>
            </a:r>
            <a:br>
              <a:rPr lang="es-AR" sz="3400" b="0" i="0" u="none" strike="noStrike" cap="none">
                <a:solidFill>
                  <a:schemeClr val="dk1"/>
                </a:solidFill>
                <a:latin typeface="Arial"/>
                <a:ea typeface="Arial"/>
                <a:cs typeface="Arial"/>
                <a:sym typeface="Arial"/>
              </a:rPr>
            </a:br>
            <a:r>
              <a:rPr lang="es-AR" sz="2800" b="0" i="1" u="none" strike="noStrike" cap="none">
                <a:solidFill>
                  <a:schemeClr val="dk1"/>
                </a:solidFill>
                <a:latin typeface="Arial"/>
                <a:ea typeface="Arial"/>
                <a:cs typeface="Arial"/>
                <a:sym typeface="Arial"/>
              </a:rPr>
              <a:t>(Clases </a:t>
            </a:r>
            <a:r>
              <a:rPr lang="es-AR" sz="2800" b="0" i="1" u="none" strike="noStrike" cap="none">
                <a:solidFill>
                  <a:schemeClr val="dk1"/>
                </a:solidFill>
                <a:latin typeface="Consolas"/>
                <a:ea typeface="Consolas"/>
                <a:cs typeface="Consolas"/>
                <a:sym typeface="Consolas"/>
              </a:rPr>
              <a:t>fina</a:t>
            </a:r>
            <a:r>
              <a:rPr lang="es-AR" sz="2800" b="0" i="1" u="none" strike="noStrike" cap="none">
                <a:solidFill>
                  <a:schemeClr val="dk1"/>
                </a:solidFill>
                <a:latin typeface="Arial"/>
                <a:ea typeface="Arial"/>
                <a:cs typeface="Arial"/>
                <a:sym typeface="Arial"/>
              </a:rPr>
              <a:t>l)</a:t>
            </a:r>
            <a:endParaRPr/>
          </a:p>
        </p:txBody>
      </p:sp>
      <p:sp>
        <p:nvSpPr>
          <p:cNvPr id="1530" name="Google Shape;1530;p143"/>
          <p:cNvSpPr txBox="1">
            <a:spLocks noGrp="1"/>
          </p:cNvSpPr>
          <p:nvPr>
            <p:ph type="body" idx="1"/>
          </p:nvPr>
        </p:nvSpPr>
        <p:spPr>
          <a:xfrm>
            <a:off x="193934" y="2398361"/>
            <a:ext cx="8950065" cy="4351338"/>
          </a:xfrm>
          <a:prstGeom prst="rect">
            <a:avLst/>
          </a:prstGeom>
          <a:noFill/>
          <a:ln>
            <a:noFill/>
          </a:ln>
        </p:spPr>
        <p:txBody>
          <a:bodyPr spcFirstLastPara="1" wrap="square" lIns="91425" tIns="45700" rIns="91425" bIns="45700" anchor="t" anchorCtr="0">
            <a:noAutofit/>
          </a:bodyPr>
          <a:lstStyle/>
          <a:p>
            <a:pPr marL="228600" marR="0" lvl="0" indent="-228600" algn="l" rtl="0">
              <a:lnSpc>
                <a:spcPct val="80000"/>
              </a:lnSpc>
              <a:spcBef>
                <a:spcPts val="0"/>
              </a:spcBef>
              <a:spcAft>
                <a:spcPts val="0"/>
              </a:spcAft>
              <a:buClr>
                <a:schemeClr val="dk1"/>
              </a:buClr>
              <a:buSzPts val="2590"/>
              <a:buFont typeface="Arial"/>
              <a:buChar char="•"/>
            </a:pPr>
            <a:r>
              <a:rPr lang="es-AR" sz="2590" b="0" i="0" u="none" strike="noStrike" cap="none">
                <a:solidFill>
                  <a:schemeClr val="dk1"/>
                </a:solidFill>
                <a:latin typeface="Arial"/>
                <a:ea typeface="Arial"/>
                <a:cs typeface="Arial"/>
                <a:sym typeface="Arial"/>
              </a:rPr>
              <a:t>Una clase </a:t>
            </a:r>
            <a:r>
              <a:rPr lang="es-AR" sz="2590" b="0" i="0" u="none" strike="noStrike" cap="none">
                <a:solidFill>
                  <a:schemeClr val="dk1"/>
                </a:solidFill>
                <a:latin typeface="Consolas"/>
                <a:ea typeface="Consolas"/>
                <a:cs typeface="Consolas"/>
                <a:sym typeface="Consolas"/>
              </a:rPr>
              <a:t>final</a:t>
            </a:r>
            <a:r>
              <a:rPr lang="es-AR" sz="2590" b="0" i="0" u="none" strike="noStrike" cap="none">
                <a:solidFill>
                  <a:schemeClr val="dk1"/>
                </a:solidFill>
                <a:latin typeface="Arial"/>
                <a:ea typeface="Arial"/>
                <a:cs typeface="Arial"/>
                <a:sym typeface="Arial"/>
              </a:rPr>
              <a:t> no puede ser extendida.</a:t>
            </a:r>
            <a:endParaRPr/>
          </a:p>
          <a:p>
            <a:pPr marL="685800" marR="0" lvl="1" indent="-228600" algn="l" rtl="0">
              <a:lnSpc>
                <a:spcPct val="80000"/>
              </a:lnSpc>
              <a:spcBef>
                <a:spcPts val="500"/>
              </a:spcBef>
              <a:spcAft>
                <a:spcPts val="0"/>
              </a:spcAft>
              <a:buClr>
                <a:schemeClr val="dk1"/>
              </a:buClr>
              <a:buSzPts val="2220"/>
              <a:buFont typeface="Arial"/>
              <a:buChar char="•"/>
            </a:pPr>
            <a:r>
              <a:rPr lang="es-AR" sz="2220" b="0" i="0" u="none" strike="noStrike" cap="none">
                <a:solidFill>
                  <a:schemeClr val="dk1"/>
                </a:solidFill>
                <a:latin typeface="Arial"/>
                <a:ea typeface="Arial"/>
                <a:cs typeface="Arial"/>
                <a:sym typeface="Arial"/>
              </a:rPr>
              <a:t>No cambia.</a:t>
            </a:r>
            <a:endParaRPr/>
          </a:p>
          <a:p>
            <a:pPr marL="685800" marR="0" lvl="1" indent="-228600" algn="l" rtl="0">
              <a:lnSpc>
                <a:spcPct val="80000"/>
              </a:lnSpc>
              <a:spcBef>
                <a:spcPts val="500"/>
              </a:spcBef>
              <a:spcAft>
                <a:spcPts val="0"/>
              </a:spcAft>
              <a:buClr>
                <a:schemeClr val="dk1"/>
              </a:buClr>
              <a:buSzPts val="2220"/>
              <a:buFont typeface="Arial"/>
              <a:buChar char="•"/>
            </a:pPr>
            <a:r>
              <a:rPr lang="es-AR" sz="2220" b="0" i="0" u="none" strike="noStrike" cap="none">
                <a:solidFill>
                  <a:schemeClr val="dk1"/>
                </a:solidFill>
                <a:latin typeface="Arial"/>
                <a:ea typeface="Arial"/>
                <a:cs typeface="Arial"/>
                <a:sym typeface="Arial"/>
              </a:rPr>
              <a:t>No tiene capacidad de cambio.</a:t>
            </a:r>
            <a:endParaRPr/>
          </a:p>
          <a:p>
            <a:pPr marL="228600" marR="0" lvl="0" indent="-64135" algn="l" rtl="0">
              <a:lnSpc>
                <a:spcPct val="80000"/>
              </a:lnSpc>
              <a:spcBef>
                <a:spcPts val="1000"/>
              </a:spcBef>
              <a:spcAft>
                <a:spcPts val="0"/>
              </a:spcAft>
              <a:buClr>
                <a:schemeClr val="dk1"/>
              </a:buClr>
              <a:buSzPts val="2590"/>
              <a:buFont typeface="Arial"/>
              <a:buNone/>
            </a:pPr>
            <a:endParaRPr sz="2590" b="0" i="0" u="none" strike="noStrike" cap="none">
              <a:solidFill>
                <a:schemeClr val="dk1"/>
              </a:solidFill>
              <a:latin typeface="Arial"/>
              <a:ea typeface="Arial"/>
              <a:cs typeface="Arial"/>
              <a:sym typeface="Arial"/>
            </a:endParaRPr>
          </a:p>
          <a:p>
            <a:pPr marL="228600" marR="0" lvl="0" indent="-228600" algn="l" rtl="0">
              <a:lnSpc>
                <a:spcPct val="80000"/>
              </a:lnSpc>
              <a:spcBef>
                <a:spcPts val="1000"/>
              </a:spcBef>
              <a:spcAft>
                <a:spcPts val="0"/>
              </a:spcAft>
              <a:buClr>
                <a:schemeClr val="dk1"/>
              </a:buClr>
              <a:buSzPts val="2590"/>
              <a:buFont typeface="Arial"/>
              <a:buChar char="•"/>
            </a:pPr>
            <a:r>
              <a:rPr lang="es-AR" sz="2590" b="0" i="0" u="none" strike="noStrike" cap="none">
                <a:solidFill>
                  <a:schemeClr val="dk1"/>
                </a:solidFill>
                <a:latin typeface="Arial"/>
                <a:ea typeface="Arial"/>
                <a:cs typeface="Arial"/>
                <a:sym typeface="Arial"/>
              </a:rPr>
              <a:t>Determina que </a:t>
            </a:r>
            <a:r>
              <a:rPr lang="es-AR" sz="2590" b="1" i="0" u="none" strike="noStrike" cap="none">
                <a:solidFill>
                  <a:schemeClr val="dk1"/>
                </a:solidFill>
                <a:latin typeface="Arial"/>
                <a:ea typeface="Arial"/>
                <a:cs typeface="Arial"/>
                <a:sym typeface="Arial"/>
              </a:rPr>
              <a:t>NADIE</a:t>
            </a:r>
            <a:r>
              <a:rPr lang="es-AR" sz="2590" b="0" i="0" u="none" strike="noStrike" cap="none">
                <a:solidFill>
                  <a:schemeClr val="dk1"/>
                </a:solidFill>
                <a:latin typeface="Arial"/>
                <a:ea typeface="Arial"/>
                <a:cs typeface="Arial"/>
                <a:sym typeface="Arial"/>
              </a:rPr>
              <a:t> podrá heredar de ella.</a:t>
            </a:r>
            <a:endParaRPr/>
          </a:p>
          <a:p>
            <a:pPr marL="228600" marR="0" lvl="0" indent="-64135" algn="l" rtl="0">
              <a:lnSpc>
                <a:spcPct val="80000"/>
              </a:lnSpc>
              <a:spcBef>
                <a:spcPts val="1000"/>
              </a:spcBef>
              <a:spcAft>
                <a:spcPts val="0"/>
              </a:spcAft>
              <a:buClr>
                <a:schemeClr val="dk1"/>
              </a:buClr>
              <a:buSzPts val="2590"/>
              <a:buFont typeface="Arial"/>
              <a:buNone/>
            </a:pPr>
            <a:endParaRPr sz="2590" b="0" i="0" u="none" strike="noStrike" cap="none">
              <a:solidFill>
                <a:schemeClr val="dk1"/>
              </a:solidFill>
              <a:latin typeface="Arial"/>
              <a:ea typeface="Arial"/>
              <a:cs typeface="Arial"/>
              <a:sym typeface="Arial"/>
            </a:endParaRPr>
          </a:p>
          <a:p>
            <a:pPr marL="228600" marR="0" lvl="0" indent="-228600" algn="l" rtl="0">
              <a:lnSpc>
                <a:spcPct val="80000"/>
              </a:lnSpc>
              <a:spcBef>
                <a:spcPts val="1000"/>
              </a:spcBef>
              <a:spcAft>
                <a:spcPts val="0"/>
              </a:spcAft>
              <a:buClr>
                <a:schemeClr val="dk1"/>
              </a:buClr>
              <a:buSzPts val="2590"/>
              <a:buFont typeface="Arial"/>
              <a:buChar char="•"/>
            </a:pPr>
            <a:r>
              <a:rPr lang="es-AR" sz="2590" b="0" i="0" u="none" strike="noStrike" cap="none">
                <a:solidFill>
                  <a:schemeClr val="dk1"/>
                </a:solidFill>
                <a:latin typeface="Arial"/>
                <a:ea typeface="Arial"/>
                <a:cs typeface="Arial"/>
                <a:sym typeface="Arial"/>
              </a:rPr>
              <a:t>Es posible crear instancia de una clase </a:t>
            </a:r>
            <a:r>
              <a:rPr lang="es-AR" sz="2590" b="0" i="0" u="none" strike="noStrike" cap="none">
                <a:solidFill>
                  <a:schemeClr val="dk1"/>
                </a:solidFill>
                <a:latin typeface="Consolas"/>
                <a:ea typeface="Consolas"/>
                <a:cs typeface="Consolas"/>
                <a:sym typeface="Consolas"/>
              </a:rPr>
              <a:t>final</a:t>
            </a:r>
            <a:r>
              <a:rPr lang="es-AR" sz="2590" b="0" i="0" u="none" strike="noStrike" cap="none">
                <a:solidFill>
                  <a:schemeClr val="dk1"/>
                </a:solidFill>
                <a:latin typeface="Arial"/>
                <a:ea typeface="Arial"/>
                <a:cs typeface="Arial"/>
                <a:sym typeface="Arial"/>
              </a:rPr>
              <a:t>.</a:t>
            </a:r>
            <a:endParaRPr/>
          </a:p>
          <a:p>
            <a:pPr marL="228600" marR="0" lvl="0" indent="-64135" algn="l" rtl="0">
              <a:lnSpc>
                <a:spcPct val="80000"/>
              </a:lnSpc>
              <a:spcBef>
                <a:spcPts val="1000"/>
              </a:spcBef>
              <a:spcAft>
                <a:spcPts val="0"/>
              </a:spcAft>
              <a:buClr>
                <a:schemeClr val="dk1"/>
              </a:buClr>
              <a:buSzPts val="2590"/>
              <a:buFont typeface="Arial"/>
              <a:buNone/>
            </a:pPr>
            <a:endParaRPr sz="2590" b="0" i="0" u="none" strike="noStrike" cap="none">
              <a:solidFill>
                <a:schemeClr val="dk1"/>
              </a:solidFill>
              <a:latin typeface="Arial"/>
              <a:ea typeface="Arial"/>
              <a:cs typeface="Arial"/>
              <a:sym typeface="Arial"/>
            </a:endParaRPr>
          </a:p>
          <a:p>
            <a:pPr marL="228600" marR="0" lvl="0" indent="-228600" algn="l" rtl="0">
              <a:lnSpc>
                <a:spcPct val="80000"/>
              </a:lnSpc>
              <a:spcBef>
                <a:spcPts val="1000"/>
              </a:spcBef>
              <a:spcAft>
                <a:spcPts val="0"/>
              </a:spcAft>
              <a:buClr>
                <a:schemeClr val="dk1"/>
              </a:buClr>
              <a:buSzPts val="2590"/>
              <a:buFont typeface="Arial"/>
              <a:buChar char="•"/>
            </a:pPr>
            <a:r>
              <a:rPr lang="es-AR" sz="2590" b="0" i="0" u="none" strike="noStrike" cap="none">
                <a:solidFill>
                  <a:schemeClr val="dk1"/>
                </a:solidFill>
                <a:latin typeface="Arial"/>
                <a:ea typeface="Arial"/>
                <a:cs typeface="Arial"/>
                <a:sym typeface="Arial"/>
              </a:rPr>
              <a:t>Todos los métodos son implícitamente </a:t>
            </a:r>
            <a:r>
              <a:rPr lang="es-AR" sz="2590" b="0" i="0" u="none" strike="noStrike" cap="none">
                <a:solidFill>
                  <a:schemeClr val="dk1"/>
                </a:solidFill>
                <a:latin typeface="Consolas"/>
                <a:ea typeface="Consolas"/>
                <a:cs typeface="Consolas"/>
                <a:sym typeface="Consolas"/>
              </a:rPr>
              <a:t>final</a:t>
            </a:r>
            <a:r>
              <a:rPr lang="es-AR" sz="2590" b="0" i="0" u="none" strike="noStrike" cap="none">
                <a:solidFill>
                  <a:schemeClr val="dk1"/>
                </a:solidFill>
                <a:latin typeface="Arial"/>
                <a:ea typeface="Arial"/>
                <a:cs typeface="Arial"/>
                <a:sym typeface="Arial"/>
              </a:rPr>
              <a:t> ya que no es posible sobre-escribirlos.</a:t>
            </a:r>
            <a:endParaRPr sz="2590" b="0" i="0" u="none" strike="noStrike" cap="none">
              <a:solidFill>
                <a:schemeClr val="dk1"/>
              </a:solidFill>
              <a:latin typeface="Arial"/>
              <a:ea typeface="Arial"/>
              <a:cs typeface="Arial"/>
              <a:sym typeface="Arial"/>
            </a:endParaRPr>
          </a:p>
        </p:txBody>
      </p:sp>
      <p:sp>
        <p:nvSpPr>
          <p:cNvPr id="1531" name="Google Shape;1531;p143"/>
          <p:cNvSpPr txBox="1">
            <a:spLocks noGrp="1"/>
          </p:cNvSpPr>
          <p:nvPr>
            <p:ph type="ftr" idx="11"/>
          </p:nvPr>
        </p:nvSpPr>
        <p:spPr>
          <a:xfrm>
            <a:off x="0" y="6575425"/>
            <a:ext cx="3432748"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1532" name="Google Shape;1532;p143"/>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121</a:t>
            </a:fld>
            <a:endParaRPr sz="1200">
              <a:solidFill>
                <a:schemeClr val="lt1"/>
              </a:solidFill>
              <a:latin typeface="Arial"/>
              <a:ea typeface="Arial"/>
              <a:cs typeface="Arial"/>
              <a:sym typeface="Arial"/>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1536"/>
        <p:cNvGrpSpPr/>
        <p:nvPr/>
      </p:nvGrpSpPr>
      <p:grpSpPr>
        <a:xfrm>
          <a:off x="0" y="0"/>
          <a:ext cx="0" cy="0"/>
          <a:chOff x="0" y="0"/>
          <a:chExt cx="0" cy="0"/>
        </a:xfrm>
      </p:grpSpPr>
      <p:sp>
        <p:nvSpPr>
          <p:cNvPr id="1537" name="Google Shape;1537;p144"/>
          <p:cNvSpPr txBox="1"/>
          <p:nvPr/>
        </p:nvSpPr>
        <p:spPr>
          <a:xfrm>
            <a:off x="1" y="2242492"/>
            <a:ext cx="9144000" cy="593074"/>
          </a:xfrm>
          <a:prstGeom prst="rect">
            <a:avLst/>
          </a:prstGeom>
          <a:solidFill>
            <a:srgbClr val="FFFFFF"/>
          </a:solidFill>
          <a:ln>
            <a:noFill/>
          </a:ln>
        </p:spPr>
        <p:txBody>
          <a:bodyPr spcFirstLastPara="1" wrap="square" lIns="83050" tIns="43175" rIns="83050" bIns="43175" anchor="t" anchorCtr="0">
            <a:noAutofit/>
          </a:bodyPr>
          <a:lstStyle/>
          <a:p>
            <a:pPr marL="0" marR="0" lvl="0" indent="0" algn="l" rtl="0">
              <a:spcBef>
                <a:spcPts val="0"/>
              </a:spcBef>
              <a:spcAft>
                <a:spcPts val="0"/>
              </a:spcAft>
              <a:buNone/>
            </a:pPr>
            <a:r>
              <a:rPr lang="es-AR" sz="2000">
                <a:solidFill>
                  <a:srgbClr val="292929"/>
                </a:solidFill>
                <a:latin typeface="Arial"/>
                <a:ea typeface="Arial"/>
                <a:cs typeface="Arial"/>
                <a:sym typeface="Arial"/>
              </a:rPr>
              <a:t>Supongamos que se desea crear la clase </a:t>
            </a:r>
            <a:r>
              <a:rPr lang="es-AR" sz="2000">
                <a:solidFill>
                  <a:srgbClr val="292929"/>
                </a:solidFill>
                <a:latin typeface="Consolas"/>
                <a:ea typeface="Consolas"/>
                <a:cs typeface="Consolas"/>
                <a:sym typeface="Consolas"/>
              </a:rPr>
              <a:t>MiString</a:t>
            </a:r>
            <a:r>
              <a:rPr lang="es-AR" sz="2000">
                <a:solidFill>
                  <a:srgbClr val="292929"/>
                </a:solidFill>
                <a:latin typeface="Arial"/>
                <a:ea typeface="Arial"/>
                <a:cs typeface="Arial"/>
                <a:sym typeface="Arial"/>
              </a:rPr>
              <a:t> extendiendo la clase </a:t>
            </a:r>
            <a:r>
              <a:rPr lang="es-AR" sz="2000">
                <a:solidFill>
                  <a:srgbClr val="292929"/>
                </a:solidFill>
                <a:latin typeface="Consolas"/>
                <a:ea typeface="Consolas"/>
                <a:cs typeface="Consolas"/>
                <a:sym typeface="Consolas"/>
              </a:rPr>
              <a:t>String</a:t>
            </a:r>
            <a:r>
              <a:rPr lang="es-AR" sz="2000">
                <a:solidFill>
                  <a:srgbClr val="292929"/>
                </a:solidFill>
                <a:latin typeface="Arial"/>
                <a:ea typeface="Arial"/>
                <a:cs typeface="Arial"/>
                <a:sym typeface="Arial"/>
              </a:rPr>
              <a:t> de la API JAVA:</a:t>
            </a:r>
            <a:endParaRPr/>
          </a:p>
        </p:txBody>
      </p:sp>
      <p:sp>
        <p:nvSpPr>
          <p:cNvPr id="1538" name="Google Shape;1538;p144"/>
          <p:cNvSpPr/>
          <p:nvPr/>
        </p:nvSpPr>
        <p:spPr>
          <a:xfrm>
            <a:off x="2" y="5828100"/>
            <a:ext cx="9143998" cy="70788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000">
                <a:solidFill>
                  <a:srgbClr val="292929"/>
                </a:solidFill>
                <a:latin typeface="Arial"/>
                <a:ea typeface="Arial"/>
                <a:cs typeface="Arial"/>
                <a:sym typeface="Arial"/>
              </a:rPr>
              <a:t>Otras clases </a:t>
            </a:r>
            <a:r>
              <a:rPr lang="es-AR" sz="2000">
                <a:solidFill>
                  <a:schemeClr val="dk1"/>
                </a:solidFill>
                <a:latin typeface="Consolas"/>
                <a:ea typeface="Consolas"/>
                <a:cs typeface="Consolas"/>
                <a:sym typeface="Consolas"/>
              </a:rPr>
              <a:t>final</a:t>
            </a:r>
            <a:r>
              <a:rPr lang="es-AR" sz="2000">
                <a:solidFill>
                  <a:schemeClr val="dk1"/>
                </a:solidFill>
                <a:latin typeface="Arial"/>
                <a:ea typeface="Arial"/>
                <a:cs typeface="Arial"/>
                <a:sym typeface="Arial"/>
              </a:rPr>
              <a:t> </a:t>
            </a:r>
            <a:r>
              <a:rPr lang="es-AR" sz="2000">
                <a:solidFill>
                  <a:srgbClr val="292929"/>
                </a:solidFill>
                <a:latin typeface="Arial"/>
                <a:ea typeface="Arial"/>
                <a:cs typeface="Arial"/>
                <a:sym typeface="Arial"/>
              </a:rPr>
              <a:t>de la API JAVA son: </a:t>
            </a:r>
            <a:r>
              <a:rPr lang="es-AR" sz="2000">
                <a:solidFill>
                  <a:srgbClr val="292929"/>
                </a:solidFill>
                <a:latin typeface="Consolas"/>
                <a:ea typeface="Consolas"/>
                <a:cs typeface="Consolas"/>
                <a:sym typeface="Consolas"/>
              </a:rPr>
              <a:t>Boolean</a:t>
            </a:r>
            <a:r>
              <a:rPr lang="es-AR" sz="2000">
                <a:solidFill>
                  <a:srgbClr val="292929"/>
                </a:solidFill>
                <a:latin typeface="Arial"/>
                <a:ea typeface="Arial"/>
                <a:cs typeface="Arial"/>
                <a:sym typeface="Arial"/>
              </a:rPr>
              <a:t>, </a:t>
            </a:r>
            <a:r>
              <a:rPr lang="es-AR" sz="2000">
                <a:solidFill>
                  <a:srgbClr val="292929"/>
                </a:solidFill>
                <a:latin typeface="Consolas"/>
                <a:ea typeface="Consolas"/>
                <a:cs typeface="Consolas"/>
                <a:sym typeface="Consolas"/>
              </a:rPr>
              <a:t>Byte</a:t>
            </a:r>
            <a:r>
              <a:rPr lang="es-AR" sz="2000">
                <a:solidFill>
                  <a:srgbClr val="292929"/>
                </a:solidFill>
                <a:latin typeface="Arial"/>
                <a:ea typeface="Arial"/>
                <a:cs typeface="Arial"/>
                <a:sym typeface="Arial"/>
              </a:rPr>
              <a:t>, </a:t>
            </a:r>
            <a:r>
              <a:rPr lang="es-AR" sz="2000">
                <a:solidFill>
                  <a:srgbClr val="292929"/>
                </a:solidFill>
                <a:latin typeface="Consolas"/>
                <a:ea typeface="Consolas"/>
                <a:cs typeface="Consolas"/>
                <a:sym typeface="Consolas"/>
              </a:rPr>
              <a:t>Double</a:t>
            </a:r>
            <a:r>
              <a:rPr lang="es-AR" sz="2000">
                <a:solidFill>
                  <a:srgbClr val="292929"/>
                </a:solidFill>
                <a:latin typeface="Arial"/>
                <a:ea typeface="Arial"/>
                <a:cs typeface="Arial"/>
                <a:sym typeface="Arial"/>
              </a:rPr>
              <a:t>, </a:t>
            </a:r>
            <a:r>
              <a:rPr lang="es-AR" sz="2000">
                <a:solidFill>
                  <a:srgbClr val="292929"/>
                </a:solidFill>
                <a:latin typeface="Consolas"/>
                <a:ea typeface="Consolas"/>
                <a:cs typeface="Consolas"/>
                <a:sym typeface="Consolas"/>
              </a:rPr>
              <a:t>Float</a:t>
            </a:r>
            <a:r>
              <a:rPr lang="es-AR" sz="2000">
                <a:solidFill>
                  <a:srgbClr val="292929"/>
                </a:solidFill>
                <a:latin typeface="Arial"/>
                <a:ea typeface="Arial"/>
                <a:cs typeface="Arial"/>
                <a:sym typeface="Arial"/>
              </a:rPr>
              <a:t>, </a:t>
            </a:r>
            <a:r>
              <a:rPr lang="es-AR" sz="2000">
                <a:solidFill>
                  <a:srgbClr val="292929"/>
                </a:solidFill>
                <a:latin typeface="Consolas"/>
                <a:ea typeface="Consolas"/>
                <a:cs typeface="Consolas"/>
                <a:sym typeface="Consolas"/>
              </a:rPr>
              <a:t>Integer</a:t>
            </a:r>
            <a:r>
              <a:rPr lang="es-AR" sz="2000">
                <a:solidFill>
                  <a:srgbClr val="292929"/>
                </a:solidFill>
                <a:latin typeface="Arial"/>
                <a:ea typeface="Arial"/>
                <a:cs typeface="Arial"/>
                <a:sym typeface="Arial"/>
              </a:rPr>
              <a:t>, </a:t>
            </a:r>
            <a:r>
              <a:rPr lang="es-AR" sz="2000">
                <a:solidFill>
                  <a:srgbClr val="292929"/>
                </a:solidFill>
                <a:latin typeface="Consolas"/>
                <a:ea typeface="Consolas"/>
                <a:cs typeface="Consolas"/>
                <a:sym typeface="Consolas"/>
              </a:rPr>
              <a:t>Long</a:t>
            </a:r>
            <a:r>
              <a:rPr lang="es-AR" sz="2000">
                <a:solidFill>
                  <a:srgbClr val="292929"/>
                </a:solidFill>
                <a:latin typeface="Arial"/>
                <a:ea typeface="Arial"/>
                <a:cs typeface="Arial"/>
                <a:sym typeface="Arial"/>
              </a:rPr>
              <a:t>, </a:t>
            </a:r>
            <a:r>
              <a:rPr lang="es-AR" sz="2000">
                <a:solidFill>
                  <a:srgbClr val="292929"/>
                </a:solidFill>
                <a:latin typeface="Consolas"/>
                <a:ea typeface="Consolas"/>
                <a:cs typeface="Consolas"/>
                <a:sym typeface="Consolas"/>
              </a:rPr>
              <a:t>Short</a:t>
            </a:r>
            <a:r>
              <a:rPr lang="es-AR" sz="2000">
                <a:solidFill>
                  <a:srgbClr val="292929"/>
                </a:solidFill>
                <a:latin typeface="Arial"/>
                <a:ea typeface="Arial"/>
                <a:cs typeface="Arial"/>
                <a:sym typeface="Arial"/>
              </a:rPr>
              <a:t>, </a:t>
            </a:r>
            <a:r>
              <a:rPr lang="es-AR" sz="2000">
                <a:solidFill>
                  <a:srgbClr val="292929"/>
                </a:solidFill>
                <a:latin typeface="Consolas"/>
                <a:ea typeface="Consolas"/>
                <a:cs typeface="Consolas"/>
                <a:sym typeface="Consolas"/>
              </a:rPr>
              <a:t>StringBuffer</a:t>
            </a:r>
            <a:r>
              <a:rPr lang="es-AR" sz="2000">
                <a:solidFill>
                  <a:srgbClr val="292929"/>
                </a:solidFill>
                <a:latin typeface="Arial"/>
                <a:ea typeface="Arial"/>
                <a:cs typeface="Arial"/>
                <a:sym typeface="Arial"/>
              </a:rPr>
              <a:t>, </a:t>
            </a:r>
            <a:r>
              <a:rPr lang="es-AR" sz="2000">
                <a:solidFill>
                  <a:srgbClr val="292929"/>
                </a:solidFill>
                <a:latin typeface="Consolas"/>
                <a:ea typeface="Consolas"/>
                <a:cs typeface="Consolas"/>
                <a:sym typeface="Consolas"/>
              </a:rPr>
              <a:t>System</a:t>
            </a:r>
            <a:r>
              <a:rPr lang="es-AR" sz="2000">
                <a:solidFill>
                  <a:srgbClr val="292929"/>
                </a:solidFill>
                <a:latin typeface="Arial"/>
                <a:ea typeface="Arial"/>
                <a:cs typeface="Arial"/>
                <a:sym typeface="Arial"/>
              </a:rPr>
              <a:t>, etc.</a:t>
            </a:r>
            <a:endParaRPr/>
          </a:p>
        </p:txBody>
      </p:sp>
      <p:sp>
        <p:nvSpPr>
          <p:cNvPr id="1539" name="Google Shape;1539;p144"/>
          <p:cNvSpPr txBox="1">
            <a:spLocks noGrp="1"/>
          </p:cNvSpPr>
          <p:nvPr>
            <p:ph type="title"/>
          </p:nvPr>
        </p:nvSpPr>
        <p:spPr>
          <a:xfrm>
            <a:off x="0" y="900000"/>
            <a:ext cx="91440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3400"/>
              <a:buFont typeface="Arial"/>
              <a:buNone/>
            </a:pPr>
            <a:r>
              <a:rPr lang="es-AR" sz="3400" b="1" i="0" u="none" strike="noStrike" cap="none">
                <a:solidFill>
                  <a:schemeClr val="dk1"/>
                </a:solidFill>
                <a:latin typeface="Arial"/>
                <a:ea typeface="Arial"/>
                <a:cs typeface="Arial"/>
                <a:sym typeface="Arial"/>
              </a:rPr>
              <a:t>Clases que NO Pueden Extenderse de Java</a:t>
            </a:r>
            <a:r>
              <a:rPr lang="es-AR" sz="3400" b="0" i="0" u="none" strike="noStrike" cap="none">
                <a:solidFill>
                  <a:schemeClr val="dk1"/>
                </a:solidFill>
                <a:latin typeface="Arial"/>
                <a:ea typeface="Arial"/>
                <a:cs typeface="Arial"/>
                <a:sym typeface="Arial"/>
              </a:rPr>
              <a:t/>
            </a:r>
            <a:br>
              <a:rPr lang="es-AR" sz="3400" b="0" i="0" u="none" strike="noStrike" cap="none">
                <a:solidFill>
                  <a:schemeClr val="dk1"/>
                </a:solidFill>
                <a:latin typeface="Arial"/>
                <a:ea typeface="Arial"/>
                <a:cs typeface="Arial"/>
                <a:sym typeface="Arial"/>
              </a:rPr>
            </a:br>
            <a:r>
              <a:rPr lang="es-AR" sz="2800" b="0" i="1" u="none" strike="noStrike" cap="none">
                <a:solidFill>
                  <a:schemeClr val="dk1"/>
                </a:solidFill>
                <a:latin typeface="Arial"/>
                <a:ea typeface="Arial"/>
                <a:cs typeface="Arial"/>
                <a:sym typeface="Arial"/>
              </a:rPr>
              <a:t>(Clases </a:t>
            </a:r>
            <a:r>
              <a:rPr lang="es-AR" sz="2800" b="0" i="1" u="none" strike="noStrike" cap="none">
                <a:solidFill>
                  <a:schemeClr val="dk1"/>
                </a:solidFill>
                <a:latin typeface="Consolas"/>
                <a:ea typeface="Consolas"/>
                <a:cs typeface="Consolas"/>
                <a:sym typeface="Consolas"/>
              </a:rPr>
              <a:t>fina</a:t>
            </a:r>
            <a:r>
              <a:rPr lang="es-AR" sz="2800" b="0" i="1" u="none" strike="noStrike" cap="none">
                <a:solidFill>
                  <a:schemeClr val="dk1"/>
                </a:solidFill>
                <a:latin typeface="Arial"/>
                <a:ea typeface="Arial"/>
                <a:cs typeface="Arial"/>
                <a:sym typeface="Arial"/>
              </a:rPr>
              <a:t>l)</a:t>
            </a:r>
            <a:endParaRPr/>
          </a:p>
        </p:txBody>
      </p:sp>
      <p:sp>
        <p:nvSpPr>
          <p:cNvPr id="1540" name="Google Shape;1540;p144"/>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1541" name="Google Shape;1541;p144"/>
          <p:cNvSpPr/>
          <p:nvPr/>
        </p:nvSpPr>
        <p:spPr>
          <a:xfrm>
            <a:off x="339467" y="3098008"/>
            <a:ext cx="4885675" cy="9233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solidFill>
                  <a:srgbClr val="000088"/>
                </a:solidFill>
                <a:latin typeface="Consolas"/>
                <a:ea typeface="Consolas"/>
                <a:cs typeface="Consolas"/>
                <a:sym typeface="Consolas"/>
              </a:rPr>
              <a:t>public</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class</a:t>
            </a:r>
            <a:r>
              <a:rPr lang="es-AR" sz="1800">
                <a:solidFill>
                  <a:srgbClr val="000000"/>
                </a:solidFill>
                <a:latin typeface="Consolas"/>
                <a:ea typeface="Consolas"/>
                <a:cs typeface="Consolas"/>
                <a:sym typeface="Consolas"/>
              </a:rPr>
              <a:t> </a:t>
            </a:r>
            <a:r>
              <a:rPr lang="es-AR" sz="1800">
                <a:solidFill>
                  <a:srgbClr val="660066"/>
                </a:solidFill>
                <a:latin typeface="Consolas"/>
                <a:ea typeface="Consolas"/>
                <a:cs typeface="Consolas"/>
                <a:sym typeface="Consolas"/>
              </a:rPr>
              <a:t>MiString </a:t>
            </a:r>
            <a:r>
              <a:rPr lang="es-AR" sz="1800">
                <a:solidFill>
                  <a:srgbClr val="000088"/>
                </a:solidFill>
                <a:latin typeface="Consolas"/>
                <a:ea typeface="Consolas"/>
                <a:cs typeface="Consolas"/>
                <a:sym typeface="Consolas"/>
              </a:rPr>
              <a:t>extends</a:t>
            </a:r>
            <a:r>
              <a:rPr lang="es-AR" sz="1800">
                <a:solidFill>
                  <a:srgbClr val="000000"/>
                </a:solidFill>
                <a:latin typeface="Consolas"/>
                <a:ea typeface="Consolas"/>
                <a:cs typeface="Consolas"/>
                <a:sym typeface="Consolas"/>
              </a:rPr>
              <a:t> </a:t>
            </a:r>
            <a:r>
              <a:rPr lang="es-AR" sz="1800">
                <a:solidFill>
                  <a:srgbClr val="660066"/>
                </a:solidFill>
                <a:latin typeface="Consolas"/>
                <a:ea typeface="Consolas"/>
                <a:cs typeface="Consolas"/>
                <a:sym typeface="Consolas"/>
              </a:rPr>
              <a:t>String{</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chemeClr val="dk1"/>
                </a:solidFill>
                <a:latin typeface="Calibri"/>
                <a:ea typeface="Calibri"/>
                <a:cs typeface="Calibri"/>
                <a:sym typeface="Calibri"/>
              </a:rPr>
              <a:t/>
            </a:r>
            <a:br>
              <a:rPr lang="es-AR" sz="1800">
                <a:solidFill>
                  <a:schemeClr val="dk1"/>
                </a:solidFill>
                <a:latin typeface="Calibri"/>
                <a:ea typeface="Calibri"/>
                <a:cs typeface="Calibri"/>
                <a:sym typeface="Calibri"/>
              </a:rPr>
            </a:br>
            <a:r>
              <a:rPr lang="es-AR" sz="1800">
                <a:solidFill>
                  <a:srgbClr val="000000"/>
                </a:solidFill>
                <a:latin typeface="Consolas"/>
                <a:ea typeface="Consolas"/>
                <a:cs typeface="Consolas"/>
                <a:sym typeface="Consolas"/>
              </a:rPr>
              <a:t>}</a:t>
            </a:r>
            <a:endParaRPr sz="1800">
              <a:solidFill>
                <a:schemeClr val="dk1"/>
              </a:solidFill>
              <a:latin typeface="Calibri"/>
              <a:ea typeface="Calibri"/>
              <a:cs typeface="Calibri"/>
              <a:sym typeface="Calibri"/>
            </a:endParaRPr>
          </a:p>
        </p:txBody>
      </p:sp>
      <p:sp>
        <p:nvSpPr>
          <p:cNvPr id="1542" name="Google Shape;1542;p144"/>
          <p:cNvSpPr txBox="1"/>
          <p:nvPr/>
        </p:nvSpPr>
        <p:spPr>
          <a:xfrm>
            <a:off x="1119641" y="4183150"/>
            <a:ext cx="3002416" cy="101566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000">
                <a:solidFill>
                  <a:srgbClr val="FF0000"/>
                </a:solidFill>
                <a:latin typeface="Arial"/>
                <a:ea typeface="Arial"/>
                <a:cs typeface="Arial"/>
                <a:sym typeface="Arial"/>
              </a:rPr>
              <a:t>Se produce un error! La clase String es </a:t>
            </a:r>
            <a:r>
              <a:rPr lang="es-AR" sz="2000">
                <a:solidFill>
                  <a:srgbClr val="FF0000"/>
                </a:solidFill>
                <a:latin typeface="Consolas"/>
                <a:ea typeface="Consolas"/>
                <a:cs typeface="Consolas"/>
                <a:sym typeface="Consolas"/>
              </a:rPr>
              <a:t>final</a:t>
            </a:r>
            <a:r>
              <a:rPr lang="es-AR" sz="2000">
                <a:solidFill>
                  <a:srgbClr val="FF0000"/>
                </a:solidFill>
                <a:latin typeface="Arial"/>
                <a:ea typeface="Arial"/>
                <a:cs typeface="Arial"/>
                <a:sym typeface="Arial"/>
              </a:rPr>
              <a:t>!! </a:t>
            </a:r>
            <a:r>
              <a:rPr lang="es-AR" sz="2000" b="1">
                <a:solidFill>
                  <a:srgbClr val="FF0000"/>
                </a:solidFill>
                <a:latin typeface="Arial"/>
                <a:ea typeface="Arial"/>
                <a:cs typeface="Arial"/>
                <a:sym typeface="Arial"/>
              </a:rPr>
              <a:t>NO</a:t>
            </a:r>
            <a:r>
              <a:rPr lang="es-AR" sz="2000">
                <a:solidFill>
                  <a:srgbClr val="FF0000"/>
                </a:solidFill>
                <a:latin typeface="Arial"/>
                <a:ea typeface="Arial"/>
                <a:cs typeface="Arial"/>
                <a:sym typeface="Arial"/>
              </a:rPr>
              <a:t> puede ser extendida</a:t>
            </a:r>
            <a:endParaRPr sz="2000">
              <a:solidFill>
                <a:srgbClr val="FF0000"/>
              </a:solidFill>
              <a:latin typeface="Arial"/>
              <a:ea typeface="Arial"/>
              <a:cs typeface="Arial"/>
              <a:sym typeface="Arial"/>
            </a:endParaRPr>
          </a:p>
        </p:txBody>
      </p:sp>
      <p:pic>
        <p:nvPicPr>
          <p:cNvPr id="1543" name="Google Shape;1543;p144"/>
          <p:cNvPicPr preferRelativeResize="0"/>
          <p:nvPr/>
        </p:nvPicPr>
        <p:blipFill rotWithShape="1">
          <a:blip r:embed="rId3">
            <a:alphaModFix/>
          </a:blip>
          <a:srcRect l="2280" t="32655" r="60126" b="20167"/>
          <a:stretch/>
        </p:blipFill>
        <p:spPr>
          <a:xfrm>
            <a:off x="5399314" y="3053858"/>
            <a:ext cx="3668032" cy="2588024"/>
          </a:xfrm>
          <a:prstGeom prst="rect">
            <a:avLst/>
          </a:prstGeom>
          <a:noFill/>
          <a:ln>
            <a:noFill/>
          </a:ln>
        </p:spPr>
      </p:pic>
      <p:sp>
        <p:nvSpPr>
          <p:cNvPr id="1544" name="Google Shape;1544;p144"/>
          <p:cNvSpPr/>
          <p:nvPr/>
        </p:nvSpPr>
        <p:spPr>
          <a:xfrm>
            <a:off x="1992088" y="3134275"/>
            <a:ext cx="3100612" cy="330578"/>
          </a:xfrm>
          <a:prstGeom prst="roundRect">
            <a:avLst>
              <a:gd name="adj" fmla="val 16667"/>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45" name="Google Shape;1545;p144"/>
          <p:cNvSpPr/>
          <p:nvPr/>
        </p:nvSpPr>
        <p:spPr>
          <a:xfrm>
            <a:off x="5225142" y="5331024"/>
            <a:ext cx="2598058" cy="330578"/>
          </a:xfrm>
          <a:prstGeom prst="roundRect">
            <a:avLst>
              <a:gd name="adj" fmla="val 16667"/>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46" name="Google Shape;1546;p144"/>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122</a:t>
            </a:fld>
            <a:endParaRPr sz="1200">
              <a:solidFill>
                <a:schemeClr val="lt1"/>
              </a:solidFill>
              <a:latin typeface="Arial"/>
              <a:ea typeface="Arial"/>
              <a:cs typeface="Arial"/>
              <a:sym typeface="Arial"/>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1550"/>
        <p:cNvGrpSpPr/>
        <p:nvPr/>
      </p:nvGrpSpPr>
      <p:grpSpPr>
        <a:xfrm>
          <a:off x="0" y="0"/>
          <a:ext cx="0" cy="0"/>
          <a:chOff x="0" y="0"/>
          <a:chExt cx="0" cy="0"/>
        </a:xfrm>
      </p:grpSpPr>
      <p:sp>
        <p:nvSpPr>
          <p:cNvPr id="1551" name="Google Shape;1551;p145"/>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Resumen</a:t>
            </a:r>
            <a:r>
              <a:rPr lang="es-AR" sz="4000" b="0" i="0" u="none" strike="noStrike" cap="none">
                <a:solidFill>
                  <a:schemeClr val="dk1"/>
                </a:solidFill>
                <a:latin typeface="Arial"/>
                <a:ea typeface="Arial"/>
                <a:cs typeface="Arial"/>
                <a:sym typeface="Arial"/>
              </a:rPr>
              <a:t/>
            </a:r>
            <a:br>
              <a:rPr lang="es-AR" sz="4000" b="0" i="0" u="none" strike="noStrike" cap="none">
                <a:solidFill>
                  <a:schemeClr val="dk1"/>
                </a:solidFill>
                <a:latin typeface="Arial"/>
                <a:ea typeface="Arial"/>
                <a:cs typeface="Arial"/>
                <a:sym typeface="Arial"/>
              </a:rPr>
            </a:br>
            <a:r>
              <a:rPr lang="es-AR" sz="2800" b="0" i="1" u="none" strike="noStrike" cap="none">
                <a:solidFill>
                  <a:schemeClr val="dk1"/>
                </a:solidFill>
                <a:latin typeface="Arial"/>
                <a:ea typeface="Arial"/>
                <a:cs typeface="Arial"/>
                <a:sym typeface="Arial"/>
              </a:rPr>
              <a:t>Atributos </a:t>
            </a:r>
            <a:r>
              <a:rPr lang="es-AR" sz="2800" b="0" i="1" u="none" strike="noStrike" cap="none">
                <a:solidFill>
                  <a:schemeClr val="dk1"/>
                </a:solidFill>
                <a:latin typeface="Consolas"/>
                <a:ea typeface="Consolas"/>
                <a:cs typeface="Consolas"/>
                <a:sym typeface="Consolas"/>
              </a:rPr>
              <a:t>static</a:t>
            </a:r>
            <a:endParaRPr sz="2800" b="0" i="1" u="none" strike="noStrike" cap="none">
              <a:solidFill>
                <a:schemeClr val="dk1"/>
              </a:solidFill>
              <a:latin typeface="Consolas"/>
              <a:ea typeface="Consolas"/>
              <a:cs typeface="Consolas"/>
              <a:sym typeface="Consolas"/>
            </a:endParaRPr>
          </a:p>
        </p:txBody>
      </p:sp>
      <p:sp>
        <p:nvSpPr>
          <p:cNvPr id="1552" name="Google Shape;1552;p145"/>
          <p:cNvSpPr txBox="1">
            <a:spLocks noGrp="1"/>
          </p:cNvSpPr>
          <p:nvPr>
            <p:ph type="body" idx="1"/>
          </p:nvPr>
        </p:nvSpPr>
        <p:spPr>
          <a:xfrm>
            <a:off x="-1" y="2589212"/>
            <a:ext cx="9144003" cy="4351338"/>
          </a:xfrm>
          <a:prstGeom prst="rect">
            <a:avLst/>
          </a:prstGeom>
          <a:noFill/>
          <a:ln>
            <a:noFill/>
          </a:ln>
        </p:spPr>
        <p:txBody>
          <a:bodyPr spcFirstLastPara="1" wrap="square" lIns="83050" tIns="43175" rIns="83050" bIns="43175" anchor="t" anchorCtr="0">
            <a:noAutofit/>
          </a:bodyPr>
          <a:lstStyle/>
          <a:p>
            <a:pPr marL="311045" marR="0" lvl="0" indent="-311045" algn="l" rtl="0">
              <a:lnSpc>
                <a:spcPct val="90000"/>
              </a:lnSpc>
              <a:spcBef>
                <a:spcPts val="0"/>
              </a:spcBef>
              <a:spcAft>
                <a:spcPts val="0"/>
              </a:spcAft>
              <a:buClr>
                <a:schemeClr val="dk1"/>
              </a:buClr>
              <a:buSzPts val="2000"/>
              <a:buFont typeface="Arial"/>
              <a:buChar char="•"/>
            </a:pPr>
            <a:r>
              <a:rPr lang="es-AR" sz="2000" b="0" i="0" u="none" strike="noStrike" cap="none">
                <a:solidFill>
                  <a:schemeClr val="dk1"/>
                </a:solidFill>
                <a:latin typeface="Arial"/>
                <a:ea typeface="Arial"/>
                <a:cs typeface="Arial"/>
                <a:sym typeface="Arial"/>
              </a:rPr>
              <a:t>Los atributos de clase son </a:t>
            </a:r>
            <a:r>
              <a:rPr lang="es-AR" sz="2000" b="1" i="0" u="none" strike="noStrike" cap="none">
                <a:solidFill>
                  <a:schemeClr val="dk1"/>
                </a:solidFill>
                <a:latin typeface="Arial"/>
                <a:ea typeface="Arial"/>
                <a:cs typeface="Arial"/>
                <a:sym typeface="Arial"/>
              </a:rPr>
              <a:t>atributos compartidos</a:t>
            </a:r>
            <a:r>
              <a:rPr lang="es-AR" sz="2000" b="0" i="0" u="none" strike="noStrike" cap="none">
                <a:solidFill>
                  <a:schemeClr val="dk1"/>
                </a:solidFill>
                <a:latin typeface="Arial"/>
                <a:ea typeface="Arial"/>
                <a:cs typeface="Arial"/>
                <a:sym typeface="Arial"/>
              </a:rPr>
              <a:t> por todas las instancias de una misma clase. </a:t>
            </a:r>
            <a:endParaRPr sz="2000" b="0" i="0" u="none" strike="noStrike" cap="none">
              <a:solidFill>
                <a:schemeClr val="dk1"/>
              </a:solidFill>
              <a:latin typeface="Arial"/>
              <a:ea typeface="Arial"/>
              <a:cs typeface="Arial"/>
              <a:sym typeface="Arial"/>
            </a:endParaRPr>
          </a:p>
          <a:p>
            <a:pPr marL="311045" marR="0" lvl="0" indent="-184044" algn="l" rtl="0">
              <a:lnSpc>
                <a:spcPct val="90000"/>
              </a:lnSpc>
              <a:spcBef>
                <a:spcPts val="100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a:p>
            <a:pPr marL="311045" marR="0" lvl="0" indent="-311045" algn="l" rtl="0">
              <a:lnSpc>
                <a:spcPct val="90000"/>
              </a:lnSpc>
              <a:spcBef>
                <a:spcPts val="1000"/>
              </a:spcBef>
              <a:spcAft>
                <a:spcPts val="0"/>
              </a:spcAft>
              <a:buClr>
                <a:schemeClr val="dk1"/>
              </a:buClr>
              <a:buSzPts val="2000"/>
              <a:buFont typeface="Arial"/>
              <a:buChar char="•"/>
            </a:pPr>
            <a:r>
              <a:rPr lang="es-AR" sz="2000" b="0" i="0" u="none" strike="noStrike" cap="none">
                <a:solidFill>
                  <a:schemeClr val="dk1"/>
                </a:solidFill>
                <a:latin typeface="Arial"/>
                <a:ea typeface="Arial"/>
                <a:cs typeface="Arial"/>
                <a:sym typeface="Arial"/>
              </a:rPr>
              <a:t>Son atributos asociados con la clase y </a:t>
            </a:r>
            <a:r>
              <a:rPr lang="es-AR" sz="2000" b="1" i="0" u="none" strike="noStrike" cap="none">
                <a:solidFill>
                  <a:schemeClr val="dk1"/>
                </a:solidFill>
                <a:latin typeface="Arial"/>
                <a:ea typeface="Arial"/>
                <a:cs typeface="Arial"/>
                <a:sym typeface="Arial"/>
              </a:rPr>
              <a:t>NO</a:t>
            </a:r>
            <a:r>
              <a:rPr lang="es-AR" sz="2000" b="0" i="0" u="none" strike="noStrike" cap="none">
                <a:solidFill>
                  <a:schemeClr val="dk1"/>
                </a:solidFill>
                <a:latin typeface="Arial"/>
                <a:ea typeface="Arial"/>
                <a:cs typeface="Arial"/>
                <a:sym typeface="Arial"/>
              </a:rPr>
              <a:t> con instancias particulares.</a:t>
            </a:r>
            <a:endParaRPr/>
          </a:p>
          <a:p>
            <a:pPr marL="768245" marR="0" lvl="1" indent="-311045" algn="l" rtl="0">
              <a:lnSpc>
                <a:spcPct val="90000"/>
              </a:lnSpc>
              <a:spcBef>
                <a:spcPts val="500"/>
              </a:spcBef>
              <a:spcAft>
                <a:spcPts val="0"/>
              </a:spcAft>
              <a:buClr>
                <a:schemeClr val="dk1"/>
              </a:buClr>
              <a:buSzPts val="2000"/>
              <a:buFont typeface="Arial"/>
              <a:buChar char="•"/>
            </a:pPr>
            <a:r>
              <a:rPr lang="es-AR" sz="2000" b="0" i="0" u="none" strike="noStrike" cap="none">
                <a:solidFill>
                  <a:schemeClr val="dk1"/>
                </a:solidFill>
                <a:latin typeface="Arial"/>
                <a:ea typeface="Arial"/>
                <a:cs typeface="Arial"/>
                <a:sym typeface="Arial"/>
              </a:rPr>
              <a:t>Para acceder a un atributo de clase</a:t>
            </a:r>
            <a:r>
              <a:rPr lang="es-AR" sz="2000" b="1" i="0" u="none" strike="noStrike" cap="none">
                <a:solidFill>
                  <a:schemeClr val="dk1"/>
                </a:solidFill>
                <a:latin typeface="Arial"/>
                <a:ea typeface="Arial"/>
                <a:cs typeface="Arial"/>
                <a:sym typeface="Arial"/>
              </a:rPr>
              <a:t> NO</a:t>
            </a:r>
            <a:r>
              <a:rPr lang="es-AR" sz="2000" b="0" i="0" u="none" strike="noStrike" cap="none">
                <a:solidFill>
                  <a:schemeClr val="dk1"/>
                </a:solidFill>
                <a:latin typeface="Arial"/>
                <a:ea typeface="Arial"/>
                <a:cs typeface="Arial"/>
                <a:sym typeface="Arial"/>
              </a:rPr>
              <a:t> es necesario crear instancias de la clase. Pueden ser accedidas usando el nombre de la clase y sin haber creado instancias.</a:t>
            </a:r>
            <a:endParaRPr/>
          </a:p>
          <a:p>
            <a:pPr marL="228600" marR="0" lvl="0" indent="-101600" algn="l" rtl="0">
              <a:lnSpc>
                <a:spcPct val="90000"/>
              </a:lnSpc>
              <a:spcBef>
                <a:spcPts val="100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a:p>
            <a:pPr marL="311045" marR="0" lvl="0" indent="-311045" algn="l" rtl="0">
              <a:lnSpc>
                <a:spcPct val="90000"/>
              </a:lnSpc>
              <a:spcBef>
                <a:spcPts val="1000"/>
              </a:spcBef>
              <a:spcAft>
                <a:spcPts val="0"/>
              </a:spcAft>
              <a:buClr>
                <a:schemeClr val="dk1"/>
              </a:buClr>
              <a:buSzPts val="2000"/>
              <a:buFont typeface="Arial"/>
              <a:buChar char="•"/>
            </a:pPr>
            <a:r>
              <a:rPr lang="es-AR" sz="2000" b="0" i="0" u="none" strike="noStrike" cap="none">
                <a:solidFill>
                  <a:schemeClr val="dk1"/>
                </a:solidFill>
                <a:latin typeface="Arial"/>
                <a:ea typeface="Arial"/>
                <a:cs typeface="Arial"/>
                <a:sym typeface="Arial"/>
              </a:rPr>
              <a:t>Son </a:t>
            </a:r>
            <a:r>
              <a:rPr lang="es-AR" sz="2000" b="1" i="0" u="none" strike="noStrike" cap="none">
                <a:solidFill>
                  <a:schemeClr val="dk1"/>
                </a:solidFill>
                <a:latin typeface="Arial"/>
                <a:ea typeface="Arial"/>
                <a:cs typeface="Arial"/>
                <a:sym typeface="Arial"/>
              </a:rPr>
              <a:t>GLOBALES </a:t>
            </a:r>
            <a:r>
              <a:rPr lang="es-AR" sz="2000" b="0" i="0" u="none" strike="noStrike" cap="none">
                <a:solidFill>
                  <a:schemeClr val="dk1"/>
                </a:solidFill>
                <a:latin typeface="Arial"/>
                <a:ea typeface="Arial"/>
                <a:cs typeface="Arial"/>
                <a:sym typeface="Arial"/>
              </a:rPr>
              <a:t>para la clase.</a:t>
            </a:r>
            <a:endParaRPr sz="2000" b="0" i="0" u="none" strike="noStrike" cap="none">
              <a:solidFill>
                <a:schemeClr val="dk1"/>
              </a:solidFill>
              <a:latin typeface="Arial"/>
              <a:ea typeface="Arial"/>
              <a:cs typeface="Arial"/>
              <a:sym typeface="Arial"/>
            </a:endParaRPr>
          </a:p>
        </p:txBody>
      </p:sp>
      <p:sp>
        <p:nvSpPr>
          <p:cNvPr id="1553" name="Google Shape;1553;p145"/>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pic>
        <p:nvPicPr>
          <p:cNvPr id="1554" name="Google Shape;1554;p145" descr="http://www.clker.com/cliparts/7/t/J/d/u/E/emblem-important-md.png"/>
          <p:cNvPicPr preferRelativeResize="0"/>
          <p:nvPr/>
        </p:nvPicPr>
        <p:blipFill rotWithShape="1">
          <a:blip r:embed="rId3">
            <a:alphaModFix/>
          </a:blip>
          <a:srcRect/>
          <a:stretch/>
        </p:blipFill>
        <p:spPr>
          <a:xfrm>
            <a:off x="8232686" y="774995"/>
            <a:ext cx="911317" cy="1044000"/>
          </a:xfrm>
          <a:prstGeom prst="rect">
            <a:avLst/>
          </a:prstGeom>
          <a:noFill/>
          <a:ln>
            <a:noFill/>
          </a:ln>
        </p:spPr>
      </p:pic>
      <p:sp>
        <p:nvSpPr>
          <p:cNvPr id="1555" name="Google Shape;1555;p145"/>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123</a:t>
            </a:fld>
            <a:endParaRPr sz="1200">
              <a:solidFill>
                <a:schemeClr val="lt1"/>
              </a:solidFill>
              <a:latin typeface="Arial"/>
              <a:ea typeface="Arial"/>
              <a:cs typeface="Arial"/>
              <a:sym typeface="Arial"/>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1559"/>
        <p:cNvGrpSpPr/>
        <p:nvPr/>
      </p:nvGrpSpPr>
      <p:grpSpPr>
        <a:xfrm>
          <a:off x="0" y="0"/>
          <a:ext cx="0" cy="0"/>
          <a:chOff x="0" y="0"/>
          <a:chExt cx="0" cy="0"/>
        </a:xfrm>
      </p:grpSpPr>
      <p:sp>
        <p:nvSpPr>
          <p:cNvPr id="1560" name="Google Shape;1560;p146"/>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Resumen</a:t>
            </a:r>
            <a:r>
              <a:rPr lang="es-AR" sz="4000" b="0" i="0" u="none" strike="noStrike" cap="none">
                <a:solidFill>
                  <a:schemeClr val="dk1"/>
                </a:solidFill>
                <a:latin typeface="Arial"/>
                <a:ea typeface="Arial"/>
                <a:cs typeface="Arial"/>
                <a:sym typeface="Arial"/>
              </a:rPr>
              <a:t/>
            </a:r>
            <a:br>
              <a:rPr lang="es-AR" sz="4000" b="0" i="0" u="none" strike="noStrike" cap="none">
                <a:solidFill>
                  <a:schemeClr val="dk1"/>
                </a:solidFill>
                <a:latin typeface="Arial"/>
                <a:ea typeface="Arial"/>
                <a:cs typeface="Arial"/>
                <a:sym typeface="Arial"/>
              </a:rPr>
            </a:br>
            <a:r>
              <a:rPr lang="es-AR" sz="2800" b="0" i="1" u="none" strike="noStrike" cap="none">
                <a:solidFill>
                  <a:schemeClr val="dk1"/>
                </a:solidFill>
                <a:latin typeface="Arial"/>
                <a:ea typeface="Arial"/>
                <a:cs typeface="Arial"/>
                <a:sym typeface="Arial"/>
              </a:rPr>
              <a:t>Atributos </a:t>
            </a:r>
            <a:r>
              <a:rPr lang="es-AR" sz="2800" b="0" i="1" u="none" strike="noStrike" cap="none">
                <a:solidFill>
                  <a:schemeClr val="dk1"/>
                </a:solidFill>
                <a:latin typeface="Consolas"/>
                <a:ea typeface="Consolas"/>
                <a:cs typeface="Consolas"/>
                <a:sym typeface="Consolas"/>
              </a:rPr>
              <a:t>static</a:t>
            </a:r>
            <a:endParaRPr sz="2800" b="0" i="1" u="none" strike="noStrike" cap="none">
              <a:solidFill>
                <a:schemeClr val="dk1"/>
              </a:solidFill>
              <a:latin typeface="Consolas"/>
              <a:ea typeface="Consolas"/>
              <a:cs typeface="Consolas"/>
              <a:sym typeface="Consolas"/>
            </a:endParaRPr>
          </a:p>
        </p:txBody>
      </p:sp>
      <p:sp>
        <p:nvSpPr>
          <p:cNvPr id="1561" name="Google Shape;1561;p146"/>
          <p:cNvSpPr txBox="1">
            <a:spLocks noGrp="1"/>
          </p:cNvSpPr>
          <p:nvPr>
            <p:ph type="body" idx="1"/>
          </p:nvPr>
        </p:nvSpPr>
        <p:spPr>
          <a:xfrm>
            <a:off x="0" y="2981098"/>
            <a:ext cx="9144003" cy="4351338"/>
          </a:xfrm>
          <a:prstGeom prst="rect">
            <a:avLst/>
          </a:prstGeom>
          <a:noFill/>
          <a:ln>
            <a:noFill/>
          </a:ln>
        </p:spPr>
        <p:txBody>
          <a:bodyPr spcFirstLastPara="1" wrap="square" lIns="83050" tIns="43175" rIns="83050" bIns="43175" anchor="t" anchorCtr="0">
            <a:noAutofit/>
          </a:bodyPr>
          <a:lstStyle/>
          <a:p>
            <a:pPr marL="311045" marR="0" lvl="0" indent="-311045" algn="l" rtl="0">
              <a:lnSpc>
                <a:spcPct val="90000"/>
              </a:lnSpc>
              <a:spcBef>
                <a:spcPts val="0"/>
              </a:spcBef>
              <a:spcAft>
                <a:spcPts val="0"/>
              </a:spcAft>
              <a:buClr>
                <a:schemeClr val="dk1"/>
              </a:buClr>
              <a:buSzPts val="2000"/>
              <a:buFont typeface="Arial"/>
              <a:buChar char="•"/>
            </a:pPr>
            <a:r>
              <a:rPr lang="es-AR" sz="2000" b="0" i="0" u="none" strike="noStrike" cap="none">
                <a:solidFill>
                  <a:schemeClr val="dk1"/>
                </a:solidFill>
                <a:latin typeface="Arial"/>
                <a:ea typeface="Arial"/>
                <a:cs typeface="Arial"/>
                <a:sym typeface="Arial"/>
              </a:rPr>
              <a:t>Para declarar atributos de clase utilizamos la palabra clave </a:t>
            </a:r>
            <a:r>
              <a:rPr lang="es-AR" sz="2000" b="1" i="0" u="none" strike="noStrike" cap="none">
                <a:solidFill>
                  <a:schemeClr val="dk1"/>
                </a:solidFill>
                <a:latin typeface="Consolas"/>
                <a:ea typeface="Consolas"/>
                <a:cs typeface="Consolas"/>
                <a:sym typeface="Consolas"/>
              </a:rPr>
              <a:t>static</a:t>
            </a:r>
            <a:r>
              <a:rPr lang="es-AR" sz="2000" b="1" i="0" u="none" strike="noStrike" cap="none">
                <a:solidFill>
                  <a:schemeClr val="dk1"/>
                </a:solidFill>
                <a:latin typeface="Arial"/>
                <a:ea typeface="Arial"/>
                <a:cs typeface="Arial"/>
                <a:sym typeface="Arial"/>
              </a:rPr>
              <a:t>.</a:t>
            </a:r>
            <a:endParaRPr/>
          </a:p>
          <a:p>
            <a:pPr marL="311045" marR="0" lvl="0" indent="-184044" algn="l" rtl="0">
              <a:lnSpc>
                <a:spcPct val="90000"/>
              </a:lnSpc>
              <a:spcBef>
                <a:spcPts val="1000"/>
              </a:spcBef>
              <a:spcAft>
                <a:spcPts val="0"/>
              </a:spcAft>
              <a:buClr>
                <a:schemeClr val="dk1"/>
              </a:buClr>
              <a:buSzPts val="2000"/>
              <a:buFont typeface="Arial"/>
              <a:buNone/>
            </a:pPr>
            <a:endParaRPr sz="2000" b="1" i="0" u="none" strike="noStrike" cap="none">
              <a:solidFill>
                <a:schemeClr val="dk1"/>
              </a:solidFill>
              <a:latin typeface="Arial"/>
              <a:ea typeface="Arial"/>
              <a:cs typeface="Arial"/>
              <a:sym typeface="Arial"/>
            </a:endParaRPr>
          </a:p>
          <a:p>
            <a:pPr marL="737291" marR="0" lvl="0" indent="-171362" algn="l" rtl="0">
              <a:lnSpc>
                <a:spcPct val="90000"/>
              </a:lnSpc>
              <a:spcBef>
                <a:spcPts val="1000"/>
              </a:spcBef>
              <a:spcAft>
                <a:spcPts val="0"/>
              </a:spcAft>
              <a:buClr>
                <a:schemeClr val="dk1"/>
              </a:buClr>
              <a:buSzPts val="2000"/>
              <a:buFont typeface="Arial"/>
              <a:buChar char="•"/>
            </a:pPr>
            <a:r>
              <a:rPr lang="es-AR" sz="2000" b="0" i="0" u="none" strike="noStrike" cap="none">
                <a:solidFill>
                  <a:schemeClr val="dk1"/>
                </a:solidFill>
                <a:latin typeface="Arial"/>
                <a:ea typeface="Arial"/>
                <a:cs typeface="Arial"/>
                <a:sym typeface="Arial"/>
              </a:rPr>
              <a:t>Simplemente hay que colocar </a:t>
            </a:r>
            <a:r>
              <a:rPr lang="es-AR" sz="2000" b="1" i="0" u="none" strike="noStrike" cap="none">
                <a:solidFill>
                  <a:schemeClr val="dk1"/>
                </a:solidFill>
                <a:latin typeface="Consolas"/>
                <a:ea typeface="Consolas"/>
                <a:cs typeface="Consolas"/>
                <a:sym typeface="Consolas"/>
              </a:rPr>
              <a:t>static</a:t>
            </a:r>
            <a:r>
              <a:rPr lang="es-AR" sz="2000" b="0" i="0" u="none" strike="noStrike" cap="none">
                <a:solidFill>
                  <a:schemeClr val="dk1"/>
                </a:solidFill>
                <a:latin typeface="Arial"/>
                <a:ea typeface="Arial"/>
                <a:cs typeface="Arial"/>
                <a:sym typeface="Arial"/>
              </a:rPr>
              <a:t> antes de la definición.</a:t>
            </a:r>
            <a:endParaRPr/>
          </a:p>
          <a:p>
            <a:pPr marL="737291" marR="0" lvl="0" indent="-44362" algn="l" rtl="0">
              <a:lnSpc>
                <a:spcPct val="90000"/>
              </a:lnSpc>
              <a:spcBef>
                <a:spcPts val="100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a:p>
            <a:pPr marL="261938" marR="0" lvl="0" indent="-261938" algn="l" rtl="0">
              <a:lnSpc>
                <a:spcPct val="90000"/>
              </a:lnSpc>
              <a:spcBef>
                <a:spcPts val="1000"/>
              </a:spcBef>
              <a:spcAft>
                <a:spcPts val="0"/>
              </a:spcAft>
              <a:buClr>
                <a:schemeClr val="dk1"/>
              </a:buClr>
              <a:buSzPts val="2000"/>
              <a:buFont typeface="Arial"/>
              <a:buChar char="•"/>
            </a:pPr>
            <a:r>
              <a:rPr lang="es-AR" sz="2000" b="0" i="0" u="none" strike="noStrike" cap="none">
                <a:solidFill>
                  <a:schemeClr val="dk1"/>
                </a:solidFill>
                <a:latin typeface="Arial"/>
                <a:ea typeface="Arial"/>
                <a:cs typeface="Arial"/>
                <a:sym typeface="Arial"/>
              </a:rPr>
              <a:t>Los atributos </a:t>
            </a:r>
            <a:r>
              <a:rPr lang="es-AR" sz="2000" b="0" i="0" u="none" strike="noStrike" cap="none">
                <a:solidFill>
                  <a:schemeClr val="dk1"/>
                </a:solidFill>
                <a:latin typeface="Consolas"/>
                <a:ea typeface="Consolas"/>
                <a:cs typeface="Consolas"/>
                <a:sym typeface="Consolas"/>
              </a:rPr>
              <a:t>static</a:t>
            </a:r>
            <a:r>
              <a:rPr lang="es-AR" sz="2000" b="0" i="0" u="none" strike="noStrike" cap="none">
                <a:solidFill>
                  <a:schemeClr val="dk1"/>
                </a:solidFill>
                <a:latin typeface="Arial"/>
                <a:ea typeface="Arial"/>
                <a:cs typeface="Arial"/>
                <a:sym typeface="Arial"/>
              </a:rPr>
              <a:t> son inicializados cuando la clase es </a:t>
            </a:r>
            <a:r>
              <a:rPr lang="es-AR" sz="2000" b="1" i="1" u="sng" strike="noStrike" cap="none">
                <a:solidFill>
                  <a:schemeClr val="dk1"/>
                </a:solidFill>
                <a:latin typeface="Arial"/>
                <a:ea typeface="Arial"/>
                <a:cs typeface="Arial"/>
                <a:sym typeface="Arial"/>
              </a:rPr>
              <a:t>cargada.</a:t>
            </a:r>
            <a:endParaRPr sz="2000" b="0" i="0" u="none" strike="noStrike" cap="none">
              <a:solidFill>
                <a:schemeClr val="dk1"/>
              </a:solidFill>
              <a:latin typeface="Arial"/>
              <a:ea typeface="Arial"/>
              <a:cs typeface="Arial"/>
              <a:sym typeface="Arial"/>
            </a:endParaRPr>
          </a:p>
        </p:txBody>
      </p:sp>
      <p:sp>
        <p:nvSpPr>
          <p:cNvPr id="1562" name="Google Shape;1562;p146"/>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pic>
        <p:nvPicPr>
          <p:cNvPr id="1563" name="Google Shape;1563;p146" descr="http://www.clker.com/cliparts/7/t/J/d/u/E/emblem-important-md.png"/>
          <p:cNvPicPr preferRelativeResize="0"/>
          <p:nvPr/>
        </p:nvPicPr>
        <p:blipFill rotWithShape="1">
          <a:blip r:embed="rId3">
            <a:alphaModFix/>
          </a:blip>
          <a:srcRect/>
          <a:stretch/>
        </p:blipFill>
        <p:spPr>
          <a:xfrm>
            <a:off x="8232686" y="774995"/>
            <a:ext cx="911317" cy="1044000"/>
          </a:xfrm>
          <a:prstGeom prst="rect">
            <a:avLst/>
          </a:prstGeom>
          <a:noFill/>
          <a:ln>
            <a:noFill/>
          </a:ln>
        </p:spPr>
      </p:pic>
      <p:sp>
        <p:nvSpPr>
          <p:cNvPr id="1564" name="Google Shape;1564;p146"/>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124</a:t>
            </a:fld>
            <a:endParaRPr sz="1200">
              <a:solidFill>
                <a:schemeClr val="lt1"/>
              </a:solidFill>
              <a:latin typeface="Arial"/>
              <a:ea typeface="Arial"/>
              <a:cs typeface="Arial"/>
              <a:sym typeface="Arial"/>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1568"/>
        <p:cNvGrpSpPr/>
        <p:nvPr/>
      </p:nvGrpSpPr>
      <p:grpSpPr>
        <a:xfrm>
          <a:off x="0" y="0"/>
          <a:ext cx="0" cy="0"/>
          <a:chOff x="0" y="0"/>
          <a:chExt cx="0" cy="0"/>
        </a:xfrm>
      </p:grpSpPr>
      <p:sp>
        <p:nvSpPr>
          <p:cNvPr id="1569" name="Google Shape;1569;p147"/>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Resumen</a:t>
            </a:r>
            <a:r>
              <a:rPr lang="es-AR" sz="4000" b="0" i="0" u="none" strike="noStrike" cap="none">
                <a:solidFill>
                  <a:schemeClr val="dk1"/>
                </a:solidFill>
                <a:latin typeface="Arial"/>
                <a:ea typeface="Arial"/>
                <a:cs typeface="Arial"/>
                <a:sym typeface="Arial"/>
              </a:rPr>
              <a:t/>
            </a:r>
            <a:br>
              <a:rPr lang="es-AR" sz="4000" b="0" i="0" u="none" strike="noStrike" cap="none">
                <a:solidFill>
                  <a:schemeClr val="dk1"/>
                </a:solidFill>
                <a:latin typeface="Arial"/>
                <a:ea typeface="Arial"/>
                <a:cs typeface="Arial"/>
                <a:sym typeface="Arial"/>
              </a:rPr>
            </a:br>
            <a:r>
              <a:rPr lang="es-AR" sz="2800" b="0" i="1" u="none" strike="noStrike" cap="none">
                <a:solidFill>
                  <a:schemeClr val="dk1"/>
                </a:solidFill>
                <a:latin typeface="Arial"/>
                <a:ea typeface="Arial"/>
                <a:cs typeface="Arial"/>
                <a:sym typeface="Arial"/>
              </a:rPr>
              <a:t>Métodos </a:t>
            </a:r>
            <a:r>
              <a:rPr lang="es-AR" sz="2800" b="0" i="1" u="none" strike="noStrike" cap="none">
                <a:solidFill>
                  <a:schemeClr val="dk1"/>
                </a:solidFill>
                <a:latin typeface="Consolas"/>
                <a:ea typeface="Consolas"/>
                <a:cs typeface="Consolas"/>
                <a:sym typeface="Consolas"/>
              </a:rPr>
              <a:t>static</a:t>
            </a:r>
            <a:endParaRPr sz="2800" b="0" i="1" u="none" strike="noStrike" cap="none">
              <a:solidFill>
                <a:schemeClr val="dk1"/>
              </a:solidFill>
              <a:latin typeface="Consolas"/>
              <a:ea typeface="Consolas"/>
              <a:cs typeface="Consolas"/>
              <a:sym typeface="Consolas"/>
            </a:endParaRPr>
          </a:p>
        </p:txBody>
      </p:sp>
      <p:sp>
        <p:nvSpPr>
          <p:cNvPr id="1570" name="Google Shape;1570;p147"/>
          <p:cNvSpPr txBox="1">
            <a:spLocks noGrp="1"/>
          </p:cNvSpPr>
          <p:nvPr>
            <p:ph type="body" idx="1"/>
          </p:nvPr>
        </p:nvSpPr>
        <p:spPr>
          <a:xfrm>
            <a:off x="3" y="2246736"/>
            <a:ext cx="9144000" cy="4351338"/>
          </a:xfrm>
          <a:prstGeom prst="rect">
            <a:avLst/>
          </a:prstGeom>
          <a:noFill/>
          <a:ln>
            <a:noFill/>
          </a:ln>
        </p:spPr>
        <p:txBody>
          <a:bodyPr spcFirstLastPara="1" wrap="square" lIns="91425" tIns="45700" rIns="91425" bIns="45700" anchor="t" anchorCtr="0">
            <a:noAutofit/>
          </a:bodyPr>
          <a:lstStyle/>
          <a:p>
            <a:pPr marL="259204" marR="0" lvl="0" indent="-259204" algn="l" rtl="0">
              <a:lnSpc>
                <a:spcPct val="107000"/>
              </a:lnSpc>
              <a:spcBef>
                <a:spcPts val="0"/>
              </a:spcBef>
              <a:spcAft>
                <a:spcPts val="0"/>
              </a:spcAft>
              <a:buClr>
                <a:schemeClr val="dk1"/>
              </a:buClr>
              <a:buSzPts val="2000"/>
              <a:buFont typeface="Arial"/>
              <a:buChar char="•"/>
            </a:pPr>
            <a:r>
              <a:rPr lang="es-AR" sz="2000" b="0" i="0" u="none" strike="noStrike" cap="none">
                <a:solidFill>
                  <a:schemeClr val="dk1"/>
                </a:solidFill>
                <a:latin typeface="Arial"/>
                <a:ea typeface="Arial"/>
                <a:cs typeface="Arial"/>
                <a:sym typeface="Arial"/>
              </a:rPr>
              <a:t>Deben ser invocados utilizando el nombre de la clase en lugar de un objeto.</a:t>
            </a:r>
            <a:endParaRPr/>
          </a:p>
          <a:p>
            <a:pPr marL="259204" marR="0" lvl="0" indent="-259204" algn="l" rtl="0">
              <a:lnSpc>
                <a:spcPct val="107000"/>
              </a:lnSpc>
              <a:spcBef>
                <a:spcPts val="1726"/>
              </a:spcBef>
              <a:spcAft>
                <a:spcPts val="0"/>
              </a:spcAft>
              <a:buClr>
                <a:schemeClr val="dk1"/>
              </a:buClr>
              <a:buSzPts val="2000"/>
              <a:buFont typeface="Arial"/>
              <a:buChar char="•"/>
            </a:pPr>
            <a:r>
              <a:rPr lang="es-AR" sz="2000" b="0" i="0" u="none" strike="noStrike" cap="none">
                <a:solidFill>
                  <a:schemeClr val="dk1"/>
                </a:solidFill>
                <a:latin typeface="Arial"/>
                <a:ea typeface="Arial"/>
                <a:cs typeface="Arial"/>
                <a:sym typeface="Arial"/>
              </a:rPr>
              <a:t>Pueden ser invocados sin que existan instancias de dicha clase.</a:t>
            </a:r>
            <a:endParaRPr/>
          </a:p>
          <a:p>
            <a:pPr marL="259204" marR="0" lvl="0" indent="-259204" algn="l" rtl="0">
              <a:lnSpc>
                <a:spcPct val="107000"/>
              </a:lnSpc>
              <a:spcBef>
                <a:spcPts val="1726"/>
              </a:spcBef>
              <a:spcAft>
                <a:spcPts val="0"/>
              </a:spcAft>
              <a:buClr>
                <a:schemeClr val="dk1"/>
              </a:buClr>
              <a:buSzPts val="2000"/>
              <a:buFont typeface="Arial"/>
              <a:buChar char="•"/>
            </a:pPr>
            <a:r>
              <a:rPr lang="es-AR" sz="2000" b="0" i="0" u="none" strike="noStrike" cap="none">
                <a:solidFill>
                  <a:schemeClr val="dk1"/>
                </a:solidFill>
                <a:latin typeface="Arial"/>
                <a:ea typeface="Arial"/>
                <a:cs typeface="Arial"/>
                <a:sym typeface="Arial"/>
              </a:rPr>
              <a:t>Son utilizados cuando la funcionalidad no depende (ni dependerá) del valor particular de una instancia.</a:t>
            </a:r>
            <a:endParaRPr/>
          </a:p>
          <a:p>
            <a:pPr marL="259204" marR="0" lvl="0" indent="-259204" algn="l" rtl="0">
              <a:lnSpc>
                <a:spcPct val="107000"/>
              </a:lnSpc>
              <a:spcBef>
                <a:spcPts val="1726"/>
              </a:spcBef>
              <a:spcAft>
                <a:spcPts val="0"/>
              </a:spcAft>
              <a:buClr>
                <a:schemeClr val="dk1"/>
              </a:buClr>
              <a:buSzPts val="2000"/>
              <a:buFont typeface="Arial"/>
              <a:buChar char="•"/>
            </a:pPr>
            <a:r>
              <a:rPr lang="es-AR" sz="2000" b="0" i="0" u="none" strike="noStrike" cap="none">
                <a:solidFill>
                  <a:schemeClr val="dk1"/>
                </a:solidFill>
                <a:latin typeface="Arial"/>
                <a:ea typeface="Arial"/>
                <a:cs typeface="Arial"/>
                <a:sym typeface="Arial"/>
              </a:rPr>
              <a:t>No se encuentran asociados a una instancia particular de modo que no puede accede a los atributos de instancia.</a:t>
            </a:r>
            <a:endParaRPr/>
          </a:p>
          <a:p>
            <a:pPr marL="259204" marR="0" lvl="0" indent="-259204" algn="l" rtl="0">
              <a:lnSpc>
                <a:spcPct val="107000"/>
              </a:lnSpc>
              <a:spcBef>
                <a:spcPts val="1726"/>
              </a:spcBef>
              <a:spcAft>
                <a:spcPts val="0"/>
              </a:spcAft>
              <a:buClr>
                <a:schemeClr val="dk1"/>
              </a:buClr>
              <a:buSzPts val="2000"/>
              <a:buFont typeface="Arial"/>
              <a:buChar char="•"/>
            </a:pPr>
            <a:r>
              <a:rPr lang="es-AR" sz="2000" b="0" i="0" u="none" strike="noStrike" cap="none">
                <a:solidFill>
                  <a:schemeClr val="dk1"/>
                </a:solidFill>
                <a:latin typeface="Arial"/>
                <a:ea typeface="Arial"/>
                <a:cs typeface="Arial"/>
                <a:sym typeface="Arial"/>
              </a:rPr>
              <a:t>No pueden acceder a métodos no </a:t>
            </a:r>
            <a:r>
              <a:rPr lang="es-AR" sz="2000" b="0" i="0" u="none" strike="noStrike" cap="none">
                <a:solidFill>
                  <a:schemeClr val="dk1"/>
                </a:solidFill>
                <a:latin typeface="Consolas"/>
                <a:ea typeface="Consolas"/>
                <a:cs typeface="Consolas"/>
                <a:sym typeface="Consolas"/>
              </a:rPr>
              <a:t>static</a:t>
            </a:r>
            <a:r>
              <a:rPr lang="es-AR" sz="2000" b="0" i="0" u="none" strike="noStrike" cap="none">
                <a:solidFill>
                  <a:schemeClr val="dk1"/>
                </a:solidFill>
                <a:latin typeface="Arial"/>
                <a:ea typeface="Arial"/>
                <a:cs typeface="Arial"/>
                <a:sym typeface="Arial"/>
              </a:rPr>
              <a:t> dado que los métodos no </a:t>
            </a:r>
            <a:r>
              <a:rPr lang="es-AR" sz="2000" b="0" i="0" u="none" strike="noStrike" cap="none">
                <a:solidFill>
                  <a:schemeClr val="dk1"/>
                </a:solidFill>
                <a:latin typeface="Consolas"/>
                <a:ea typeface="Consolas"/>
                <a:cs typeface="Consolas"/>
                <a:sym typeface="Consolas"/>
              </a:rPr>
              <a:t>static</a:t>
            </a:r>
            <a:r>
              <a:rPr lang="es-AR" sz="2000" b="0" i="0" u="none" strike="noStrike" cap="none">
                <a:solidFill>
                  <a:schemeClr val="dk1"/>
                </a:solidFill>
                <a:latin typeface="Arial"/>
                <a:ea typeface="Arial"/>
                <a:cs typeface="Arial"/>
                <a:sym typeface="Arial"/>
              </a:rPr>
              <a:t> se encuentran usualmente asociados con el estado de atributos de instancia.</a:t>
            </a:r>
            <a:endParaRPr/>
          </a:p>
          <a:p>
            <a:pPr marL="259204" marR="0" lvl="0" indent="-259204" algn="l" rtl="0">
              <a:lnSpc>
                <a:spcPct val="107000"/>
              </a:lnSpc>
              <a:spcBef>
                <a:spcPts val="1726"/>
              </a:spcBef>
              <a:spcAft>
                <a:spcPts val="0"/>
              </a:spcAft>
              <a:buClr>
                <a:schemeClr val="dk1"/>
              </a:buClr>
              <a:buSzPts val="2000"/>
              <a:buFont typeface="Arial"/>
              <a:buChar char="•"/>
            </a:pPr>
            <a:r>
              <a:rPr lang="es-AR" sz="2000" b="0" i="0" u="none" strike="noStrike" cap="none">
                <a:solidFill>
                  <a:schemeClr val="dk1"/>
                </a:solidFill>
                <a:latin typeface="Arial"/>
                <a:ea typeface="Arial"/>
                <a:cs typeface="Arial"/>
                <a:sym typeface="Arial"/>
              </a:rPr>
              <a:t>Pueden acceder a los atributos estáticos.</a:t>
            </a:r>
            <a:endParaRPr sz="2000" b="0" i="0" u="none" strike="noStrike" cap="none">
              <a:solidFill>
                <a:schemeClr val="dk1"/>
              </a:solidFill>
              <a:latin typeface="Arial"/>
              <a:ea typeface="Arial"/>
              <a:cs typeface="Arial"/>
              <a:sym typeface="Arial"/>
            </a:endParaRPr>
          </a:p>
        </p:txBody>
      </p:sp>
      <p:sp>
        <p:nvSpPr>
          <p:cNvPr id="1571" name="Google Shape;1571;p147"/>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pic>
        <p:nvPicPr>
          <p:cNvPr id="1572" name="Google Shape;1572;p147" descr="http://www.clker.com/cliparts/7/t/J/d/u/E/emblem-important-md.png"/>
          <p:cNvPicPr preferRelativeResize="0"/>
          <p:nvPr/>
        </p:nvPicPr>
        <p:blipFill rotWithShape="1">
          <a:blip r:embed="rId3">
            <a:alphaModFix/>
          </a:blip>
          <a:srcRect/>
          <a:stretch/>
        </p:blipFill>
        <p:spPr>
          <a:xfrm>
            <a:off x="8232686" y="774995"/>
            <a:ext cx="911317" cy="1044000"/>
          </a:xfrm>
          <a:prstGeom prst="rect">
            <a:avLst/>
          </a:prstGeom>
          <a:noFill/>
          <a:ln>
            <a:noFill/>
          </a:ln>
        </p:spPr>
      </p:pic>
      <p:sp>
        <p:nvSpPr>
          <p:cNvPr id="1573" name="Google Shape;1573;p147"/>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125</a:t>
            </a:fld>
            <a:endParaRPr sz="1200">
              <a:solidFill>
                <a:schemeClr val="lt1"/>
              </a:solidFill>
              <a:latin typeface="Arial"/>
              <a:ea typeface="Arial"/>
              <a:cs typeface="Arial"/>
              <a:sym typeface="Arial"/>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1577"/>
        <p:cNvGrpSpPr/>
        <p:nvPr/>
      </p:nvGrpSpPr>
      <p:grpSpPr>
        <a:xfrm>
          <a:off x="0" y="0"/>
          <a:ext cx="0" cy="0"/>
          <a:chOff x="0" y="0"/>
          <a:chExt cx="0" cy="0"/>
        </a:xfrm>
      </p:grpSpPr>
      <p:sp>
        <p:nvSpPr>
          <p:cNvPr id="1578" name="Google Shape;1578;p148"/>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Resumen</a:t>
            </a:r>
            <a:r>
              <a:rPr lang="es-AR" sz="4000" b="0" i="0" u="none" strike="noStrike" cap="none">
                <a:solidFill>
                  <a:schemeClr val="dk1"/>
                </a:solidFill>
                <a:latin typeface="Arial"/>
                <a:ea typeface="Arial"/>
                <a:cs typeface="Arial"/>
                <a:sym typeface="Arial"/>
              </a:rPr>
              <a:t/>
            </a:r>
            <a:br>
              <a:rPr lang="es-AR" sz="4000" b="0" i="0" u="none" strike="noStrike" cap="none">
                <a:solidFill>
                  <a:schemeClr val="dk1"/>
                </a:solidFill>
                <a:latin typeface="Arial"/>
                <a:ea typeface="Arial"/>
                <a:cs typeface="Arial"/>
                <a:sym typeface="Arial"/>
              </a:rPr>
            </a:br>
            <a:r>
              <a:rPr lang="es-AR" sz="2800" b="0" i="1" u="none" strike="noStrike" cap="none">
                <a:solidFill>
                  <a:schemeClr val="dk1"/>
                </a:solidFill>
                <a:latin typeface="Consolas"/>
                <a:ea typeface="Consolas"/>
                <a:cs typeface="Consolas"/>
                <a:sym typeface="Consolas"/>
              </a:rPr>
              <a:t>final</a:t>
            </a:r>
            <a:endParaRPr sz="2800" b="0" i="1" u="none" strike="noStrike" cap="none">
              <a:solidFill>
                <a:schemeClr val="dk1"/>
              </a:solidFill>
              <a:latin typeface="Arial"/>
              <a:ea typeface="Arial"/>
              <a:cs typeface="Arial"/>
              <a:sym typeface="Arial"/>
            </a:endParaRPr>
          </a:p>
        </p:txBody>
      </p:sp>
      <p:sp>
        <p:nvSpPr>
          <p:cNvPr id="1579" name="Google Shape;1579;p148"/>
          <p:cNvSpPr txBox="1">
            <a:spLocks noGrp="1"/>
          </p:cNvSpPr>
          <p:nvPr>
            <p:ph type="body" idx="1"/>
          </p:nvPr>
        </p:nvSpPr>
        <p:spPr>
          <a:xfrm>
            <a:off x="0" y="2274579"/>
            <a:ext cx="9143999" cy="4351338"/>
          </a:xfrm>
          <a:prstGeom prst="rect">
            <a:avLst/>
          </a:prstGeom>
          <a:noFill/>
          <a:ln>
            <a:noFill/>
          </a:ln>
        </p:spPr>
        <p:txBody>
          <a:bodyPr spcFirstLastPara="1" wrap="square" lIns="91425" tIns="45700" rIns="91425" bIns="45700" anchor="t" anchorCtr="0">
            <a:noAutofit/>
          </a:bodyPr>
          <a:lstStyle/>
          <a:p>
            <a:pPr marL="259204" marR="0" lvl="0" indent="-259204" algn="l" rtl="0">
              <a:lnSpc>
                <a:spcPct val="107000"/>
              </a:lnSpc>
              <a:spcBef>
                <a:spcPts val="0"/>
              </a:spcBef>
              <a:spcAft>
                <a:spcPts val="0"/>
              </a:spcAft>
              <a:buClr>
                <a:schemeClr val="dk1"/>
              </a:buClr>
              <a:buSzPts val="2200"/>
              <a:buFont typeface="Arial"/>
              <a:buChar char="•"/>
            </a:pPr>
            <a:r>
              <a:rPr lang="es-AR" sz="2200" b="0" i="0" u="none" strike="noStrike" cap="none">
                <a:solidFill>
                  <a:schemeClr val="dk1"/>
                </a:solidFill>
                <a:latin typeface="Arial"/>
                <a:ea typeface="Arial"/>
                <a:cs typeface="Arial"/>
                <a:sym typeface="Arial"/>
              </a:rPr>
              <a:t>Para crear una constante en Java, la variable debe ser declarada como </a:t>
            </a:r>
            <a:r>
              <a:rPr lang="es-AR" sz="2200" b="0" i="0" u="none" strike="noStrike" cap="none">
                <a:solidFill>
                  <a:schemeClr val="dk1"/>
                </a:solidFill>
                <a:latin typeface="Consolas"/>
                <a:ea typeface="Consolas"/>
                <a:cs typeface="Consolas"/>
                <a:sym typeface="Consolas"/>
              </a:rPr>
              <a:t>static final</a:t>
            </a:r>
            <a:r>
              <a:rPr lang="es-AR" sz="2200" b="0" i="0" u="none" strike="noStrike" cap="none">
                <a:solidFill>
                  <a:schemeClr val="dk1"/>
                </a:solidFill>
                <a:latin typeface="Arial"/>
                <a:ea typeface="Arial"/>
                <a:cs typeface="Arial"/>
                <a:sym typeface="Arial"/>
              </a:rPr>
              <a:t>.</a:t>
            </a:r>
            <a:endParaRPr/>
          </a:p>
          <a:p>
            <a:pPr marL="259204" marR="0" lvl="0" indent="-259204" algn="l" rtl="0">
              <a:lnSpc>
                <a:spcPct val="107000"/>
              </a:lnSpc>
              <a:spcBef>
                <a:spcPts val="1726"/>
              </a:spcBef>
              <a:spcAft>
                <a:spcPts val="0"/>
              </a:spcAft>
              <a:buClr>
                <a:schemeClr val="dk1"/>
              </a:buClr>
              <a:buSzPts val="2200"/>
              <a:buFont typeface="Arial"/>
              <a:buChar char="•"/>
            </a:pPr>
            <a:r>
              <a:rPr lang="es-AR" sz="2200" b="0" i="0" u="none" strike="noStrike" cap="none">
                <a:solidFill>
                  <a:schemeClr val="dk1"/>
                </a:solidFill>
                <a:latin typeface="Arial"/>
                <a:ea typeface="Arial"/>
                <a:cs typeface="Arial"/>
                <a:sym typeface="Arial"/>
              </a:rPr>
              <a:t>El valor de una variable </a:t>
            </a:r>
            <a:r>
              <a:rPr lang="es-AR" sz="2200" b="0" i="0" u="none" strike="noStrike" cap="none">
                <a:solidFill>
                  <a:schemeClr val="dk1"/>
                </a:solidFill>
                <a:latin typeface="Consolas"/>
                <a:ea typeface="Consolas"/>
                <a:cs typeface="Consolas"/>
                <a:sym typeface="Consolas"/>
              </a:rPr>
              <a:t>final</a:t>
            </a:r>
            <a:r>
              <a:rPr lang="es-AR" sz="2200" b="0" i="0" u="none" strike="noStrike" cap="none">
                <a:solidFill>
                  <a:schemeClr val="dk1"/>
                </a:solidFill>
                <a:latin typeface="Arial"/>
                <a:ea typeface="Arial"/>
                <a:cs typeface="Arial"/>
                <a:sym typeface="Arial"/>
              </a:rPr>
              <a:t> no puede ser cambiado una vez que es asignado.</a:t>
            </a:r>
            <a:endParaRPr/>
          </a:p>
          <a:p>
            <a:pPr marL="259204" marR="0" lvl="0" indent="-259204" algn="l" rtl="0">
              <a:lnSpc>
                <a:spcPct val="107000"/>
              </a:lnSpc>
              <a:spcBef>
                <a:spcPts val="1726"/>
              </a:spcBef>
              <a:spcAft>
                <a:spcPts val="0"/>
              </a:spcAft>
              <a:buClr>
                <a:schemeClr val="dk1"/>
              </a:buClr>
              <a:buSzPts val="2200"/>
              <a:buFont typeface="Arial"/>
              <a:buChar char="•"/>
            </a:pPr>
            <a:r>
              <a:rPr lang="es-AR" sz="2200" b="0" i="0" u="none" strike="noStrike" cap="none">
                <a:solidFill>
                  <a:schemeClr val="dk1"/>
                </a:solidFill>
                <a:latin typeface="Arial"/>
                <a:ea typeface="Arial"/>
                <a:cs typeface="Arial"/>
                <a:sym typeface="Arial"/>
              </a:rPr>
              <a:t>El valor a una variable </a:t>
            </a:r>
            <a:r>
              <a:rPr lang="es-AR" sz="2200" b="0" i="0" u="none" strike="noStrike" cap="none">
                <a:solidFill>
                  <a:schemeClr val="dk1"/>
                </a:solidFill>
                <a:latin typeface="Consolas"/>
                <a:ea typeface="Consolas"/>
                <a:cs typeface="Consolas"/>
                <a:sym typeface="Consolas"/>
              </a:rPr>
              <a:t>final</a:t>
            </a:r>
            <a:r>
              <a:rPr lang="es-AR" sz="2200" b="0" i="0" u="none" strike="noStrike" cap="none">
                <a:solidFill>
                  <a:schemeClr val="dk1"/>
                </a:solidFill>
                <a:latin typeface="Arial"/>
                <a:ea typeface="Arial"/>
                <a:cs typeface="Arial"/>
                <a:sym typeface="Arial"/>
              </a:rPr>
              <a:t> debe ser asignado al momento de la declaración o en el constructor.</a:t>
            </a:r>
            <a:endParaRPr/>
          </a:p>
          <a:p>
            <a:pPr marL="259204" marR="0" lvl="0" indent="-259204" algn="l" rtl="0">
              <a:lnSpc>
                <a:spcPct val="107000"/>
              </a:lnSpc>
              <a:spcBef>
                <a:spcPts val="1726"/>
              </a:spcBef>
              <a:spcAft>
                <a:spcPts val="0"/>
              </a:spcAft>
              <a:buClr>
                <a:schemeClr val="dk1"/>
              </a:buClr>
              <a:buSzPts val="2200"/>
              <a:buFont typeface="Arial"/>
              <a:buChar char="•"/>
            </a:pPr>
            <a:r>
              <a:rPr lang="es-AR" sz="2200" b="0" i="0" u="none" strike="noStrike" cap="none">
                <a:solidFill>
                  <a:schemeClr val="dk1"/>
                </a:solidFill>
                <a:latin typeface="Arial"/>
                <a:ea typeface="Arial"/>
                <a:cs typeface="Arial"/>
                <a:sym typeface="Arial"/>
              </a:rPr>
              <a:t>Un método </a:t>
            </a:r>
            <a:r>
              <a:rPr lang="es-AR" sz="2200" b="0" i="0" u="none" strike="noStrike" cap="none">
                <a:solidFill>
                  <a:schemeClr val="dk1"/>
                </a:solidFill>
                <a:latin typeface="Consolas"/>
                <a:ea typeface="Consolas"/>
                <a:cs typeface="Consolas"/>
                <a:sym typeface="Consolas"/>
              </a:rPr>
              <a:t>final</a:t>
            </a:r>
            <a:r>
              <a:rPr lang="es-AR" sz="2200" b="0" i="0" u="none" strike="noStrike" cap="none">
                <a:solidFill>
                  <a:schemeClr val="dk1"/>
                </a:solidFill>
                <a:latin typeface="Arial"/>
                <a:ea typeface="Arial"/>
                <a:cs typeface="Arial"/>
                <a:sym typeface="Arial"/>
              </a:rPr>
              <a:t> no puede ser sobre-escrito.</a:t>
            </a:r>
            <a:endParaRPr/>
          </a:p>
          <a:p>
            <a:pPr marL="259204" marR="0" lvl="0" indent="-259204" algn="l" rtl="0">
              <a:lnSpc>
                <a:spcPct val="107000"/>
              </a:lnSpc>
              <a:spcBef>
                <a:spcPts val="1726"/>
              </a:spcBef>
              <a:spcAft>
                <a:spcPts val="0"/>
              </a:spcAft>
              <a:buClr>
                <a:schemeClr val="dk1"/>
              </a:buClr>
              <a:buSzPts val="2200"/>
              <a:buFont typeface="Arial"/>
              <a:buChar char="•"/>
            </a:pPr>
            <a:r>
              <a:rPr lang="es-AR" sz="2200" b="0" i="0" u="none" strike="noStrike" cap="none">
                <a:solidFill>
                  <a:schemeClr val="dk1"/>
                </a:solidFill>
                <a:latin typeface="Arial"/>
                <a:ea typeface="Arial"/>
                <a:cs typeface="Arial"/>
                <a:sym typeface="Arial"/>
              </a:rPr>
              <a:t>Una clase </a:t>
            </a:r>
            <a:r>
              <a:rPr lang="es-AR" sz="2200" b="0" i="0" u="none" strike="noStrike" cap="none">
                <a:solidFill>
                  <a:schemeClr val="dk1"/>
                </a:solidFill>
                <a:latin typeface="Consolas"/>
                <a:ea typeface="Consolas"/>
                <a:cs typeface="Consolas"/>
                <a:sym typeface="Consolas"/>
              </a:rPr>
              <a:t>final</a:t>
            </a:r>
            <a:r>
              <a:rPr lang="es-AR" sz="2200" b="0" i="0" u="none" strike="noStrike" cap="none">
                <a:solidFill>
                  <a:schemeClr val="dk1"/>
                </a:solidFill>
                <a:latin typeface="Arial"/>
                <a:ea typeface="Arial"/>
                <a:cs typeface="Arial"/>
                <a:sym typeface="Arial"/>
              </a:rPr>
              <a:t> no puede ser extendida.</a:t>
            </a:r>
            <a:endParaRPr/>
          </a:p>
          <a:p>
            <a:pPr marL="228600" marR="0" lvl="0" indent="-88900" algn="l" rtl="0">
              <a:lnSpc>
                <a:spcPct val="90000"/>
              </a:lnSpc>
              <a:spcBef>
                <a:spcPts val="1726"/>
              </a:spcBef>
              <a:spcAft>
                <a:spcPts val="0"/>
              </a:spcAft>
              <a:buClr>
                <a:schemeClr val="dk1"/>
              </a:buClr>
              <a:buSzPts val="2200"/>
              <a:buFont typeface="Arial"/>
              <a:buNone/>
            </a:pPr>
            <a:endParaRPr sz="2200" b="0" i="0" u="none" strike="noStrike" cap="none">
              <a:solidFill>
                <a:schemeClr val="dk1"/>
              </a:solidFill>
              <a:latin typeface="Arial"/>
              <a:ea typeface="Arial"/>
              <a:cs typeface="Arial"/>
              <a:sym typeface="Arial"/>
            </a:endParaRPr>
          </a:p>
        </p:txBody>
      </p:sp>
      <p:sp>
        <p:nvSpPr>
          <p:cNvPr id="1580" name="Google Shape;1580;p148"/>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pic>
        <p:nvPicPr>
          <p:cNvPr id="1581" name="Google Shape;1581;p148" descr="http://www.clker.com/cliparts/7/t/J/d/u/E/emblem-important-md.png"/>
          <p:cNvPicPr preferRelativeResize="0"/>
          <p:nvPr/>
        </p:nvPicPr>
        <p:blipFill rotWithShape="1">
          <a:blip r:embed="rId3">
            <a:alphaModFix/>
          </a:blip>
          <a:srcRect/>
          <a:stretch/>
        </p:blipFill>
        <p:spPr>
          <a:xfrm>
            <a:off x="8232686" y="774995"/>
            <a:ext cx="911317" cy="1044000"/>
          </a:xfrm>
          <a:prstGeom prst="rect">
            <a:avLst/>
          </a:prstGeom>
          <a:noFill/>
          <a:ln>
            <a:noFill/>
          </a:ln>
        </p:spPr>
      </p:pic>
      <p:sp>
        <p:nvSpPr>
          <p:cNvPr id="1582" name="Google Shape;1582;p148"/>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126</a:t>
            </a:fld>
            <a:endParaRPr sz="1200">
              <a:solidFill>
                <a:schemeClr val="lt1"/>
              </a:solidFill>
              <a:latin typeface="Arial"/>
              <a:ea typeface="Arial"/>
              <a:cs typeface="Arial"/>
              <a:sym typeface="Arial"/>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1586"/>
        <p:cNvGrpSpPr/>
        <p:nvPr/>
      </p:nvGrpSpPr>
      <p:grpSpPr>
        <a:xfrm>
          <a:off x="0" y="0"/>
          <a:ext cx="0" cy="0"/>
          <a:chOff x="0" y="0"/>
          <a:chExt cx="0" cy="0"/>
        </a:xfrm>
      </p:grpSpPr>
      <p:sp>
        <p:nvSpPr>
          <p:cNvPr id="1587" name="Google Shape;1587;p149"/>
          <p:cNvSpPr txBox="1">
            <a:spLocks noGrp="1"/>
          </p:cNvSpPr>
          <p:nvPr>
            <p:ph type="ctrTitle"/>
          </p:nvPr>
        </p:nvSpPr>
        <p:spPr>
          <a:xfrm>
            <a:off x="-1" y="0"/>
            <a:ext cx="9144001" cy="807204"/>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lt1"/>
              </a:buClr>
              <a:buSzPts val="4000"/>
              <a:buFont typeface="Arial"/>
              <a:buNone/>
            </a:pPr>
            <a:r>
              <a:rPr lang="es-AR" sz="4000" b="1" i="0" u="none" strike="noStrike" cap="none">
                <a:solidFill>
                  <a:schemeClr val="lt1"/>
                </a:solidFill>
                <a:latin typeface="Arial"/>
                <a:ea typeface="Arial"/>
                <a:cs typeface="Arial"/>
                <a:sym typeface="Arial"/>
              </a:rPr>
              <a:t>Programación Orientada a Objetos</a:t>
            </a:r>
            <a:endParaRPr sz="4000" b="1" i="0" u="none" strike="noStrike" cap="none">
              <a:solidFill>
                <a:schemeClr val="lt1"/>
              </a:solidFill>
              <a:latin typeface="Arial"/>
              <a:ea typeface="Arial"/>
              <a:cs typeface="Arial"/>
              <a:sym typeface="Arial"/>
            </a:endParaRPr>
          </a:p>
        </p:txBody>
      </p:sp>
      <p:sp>
        <p:nvSpPr>
          <p:cNvPr id="1588" name="Google Shape;1588;p149"/>
          <p:cNvSpPr txBox="1">
            <a:spLocks noGrp="1"/>
          </p:cNvSpPr>
          <p:nvPr>
            <p:ph type="subTitle" idx="1"/>
          </p:nvPr>
        </p:nvSpPr>
        <p:spPr>
          <a:xfrm>
            <a:off x="0" y="4654114"/>
            <a:ext cx="9146881" cy="550332"/>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lt1"/>
              </a:buClr>
              <a:buSzPts val="3200"/>
              <a:buFont typeface="Arial"/>
              <a:buNone/>
            </a:pPr>
            <a:r>
              <a:rPr lang="es-AR" sz="3200" b="1" i="1" u="none" strike="noStrike" cap="none">
                <a:solidFill>
                  <a:schemeClr val="lt1"/>
                </a:solidFill>
                <a:latin typeface="Arial"/>
                <a:ea typeface="Arial"/>
                <a:cs typeface="Arial"/>
                <a:sym typeface="Arial"/>
              </a:rPr>
              <a:t>Static - Final</a:t>
            </a:r>
            <a:endParaRPr sz="3200" b="1" i="1" u="none" strike="noStrike" cap="none">
              <a:solidFill>
                <a:schemeClr val="lt1"/>
              </a:solidFill>
              <a:latin typeface="Arial"/>
              <a:ea typeface="Arial"/>
              <a:cs typeface="Arial"/>
              <a:sym typeface="Arial"/>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1592"/>
        <p:cNvGrpSpPr/>
        <p:nvPr/>
      </p:nvGrpSpPr>
      <p:grpSpPr>
        <a:xfrm>
          <a:off x="0" y="0"/>
          <a:ext cx="0" cy="0"/>
          <a:chOff x="0" y="0"/>
          <a:chExt cx="0" cy="0"/>
        </a:xfrm>
      </p:grpSpPr>
      <p:sp>
        <p:nvSpPr>
          <p:cNvPr id="1593" name="Google Shape;1593;p150"/>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Palabras Clave: </a:t>
            </a:r>
            <a:r>
              <a:rPr lang="es-AR" sz="4000" b="1" i="0" u="none" strike="noStrike" cap="none">
                <a:solidFill>
                  <a:schemeClr val="dk1"/>
                </a:solidFill>
                <a:latin typeface="Consolas"/>
                <a:ea typeface="Consolas"/>
                <a:cs typeface="Consolas"/>
                <a:sym typeface="Consolas"/>
              </a:rPr>
              <a:t>static</a:t>
            </a:r>
            <a:r>
              <a:rPr lang="es-AR" sz="4000" b="1" i="0" u="none" strike="noStrike" cap="none">
                <a:solidFill>
                  <a:schemeClr val="dk1"/>
                </a:solidFill>
                <a:latin typeface="Arial"/>
                <a:ea typeface="Arial"/>
                <a:cs typeface="Arial"/>
                <a:sym typeface="Arial"/>
              </a:rPr>
              <a:t> y </a:t>
            </a:r>
            <a:r>
              <a:rPr lang="es-AR" sz="4000" b="1" i="0" u="none" strike="noStrike" cap="none">
                <a:solidFill>
                  <a:schemeClr val="dk1"/>
                </a:solidFill>
                <a:latin typeface="Consolas"/>
                <a:ea typeface="Consolas"/>
                <a:cs typeface="Consolas"/>
                <a:sym typeface="Consolas"/>
              </a:rPr>
              <a:t>final</a:t>
            </a:r>
            <a:endParaRPr sz="4000" b="1" i="0" u="none" strike="noStrike" cap="none">
              <a:solidFill>
                <a:schemeClr val="dk1"/>
              </a:solidFill>
              <a:latin typeface="Consolas"/>
              <a:ea typeface="Consolas"/>
              <a:cs typeface="Consolas"/>
              <a:sym typeface="Consolas"/>
            </a:endParaRPr>
          </a:p>
        </p:txBody>
      </p:sp>
      <p:sp>
        <p:nvSpPr>
          <p:cNvPr id="1594" name="Google Shape;1594;p150"/>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128</a:t>
            </a:fld>
            <a:endParaRPr sz="1200">
              <a:solidFill>
                <a:schemeClr val="lt1"/>
              </a:solidFill>
              <a:latin typeface="Arial"/>
              <a:ea typeface="Arial"/>
              <a:cs typeface="Arial"/>
              <a:sym typeface="Arial"/>
            </a:endParaRPr>
          </a:p>
        </p:txBody>
      </p:sp>
      <p:graphicFrame>
        <p:nvGraphicFramePr>
          <p:cNvPr id="1595" name="Google Shape;1595;p150"/>
          <p:cNvGraphicFramePr/>
          <p:nvPr/>
        </p:nvGraphicFramePr>
        <p:xfrm>
          <a:off x="242850" y="2746694"/>
          <a:ext cx="3000000" cy="3000000"/>
        </p:xfrm>
        <a:graphic>
          <a:graphicData uri="http://schemas.openxmlformats.org/drawingml/2006/table">
            <a:tbl>
              <a:tblPr>
                <a:noFill/>
                <a:tableStyleId>{5BAD9B0E-344F-4FAE-88BD-87A564A4EB87}</a:tableStyleId>
              </a:tblPr>
              <a:tblGrid>
                <a:gridCol w="3886200"/>
                <a:gridCol w="857250"/>
                <a:gridCol w="4143375"/>
              </a:tblGrid>
              <a:tr h="1268400">
                <a:tc>
                  <a:txBody>
                    <a:bodyPr/>
                    <a:lstStyle/>
                    <a:p>
                      <a:pPr marL="0" marR="0" lvl="0" indent="0" algn="l" rtl="0">
                        <a:spcBef>
                          <a:spcPts val="0"/>
                        </a:spcBef>
                        <a:spcAft>
                          <a:spcPts val="0"/>
                        </a:spcAft>
                        <a:buNone/>
                      </a:pPr>
                      <a:r>
                        <a:rPr lang="es-AR" sz="1200">
                          <a:solidFill>
                            <a:srgbClr val="000088"/>
                          </a:solidFill>
                          <a:latin typeface="Consolas"/>
                          <a:ea typeface="Consolas"/>
                          <a:cs typeface="Consolas"/>
                          <a:sym typeface="Consolas"/>
                        </a:rPr>
                        <a:t>public</a:t>
                      </a:r>
                      <a:r>
                        <a:rPr lang="es-AR" sz="1200">
                          <a:solidFill>
                            <a:srgbClr val="000000"/>
                          </a:solidFill>
                          <a:latin typeface="Consolas"/>
                          <a:ea typeface="Consolas"/>
                          <a:cs typeface="Consolas"/>
                          <a:sym typeface="Consolas"/>
                        </a:rPr>
                        <a:t> </a:t>
                      </a:r>
                      <a:r>
                        <a:rPr lang="es-AR" sz="1200">
                          <a:solidFill>
                            <a:srgbClr val="000088"/>
                          </a:solidFill>
                          <a:latin typeface="Consolas"/>
                          <a:ea typeface="Consolas"/>
                          <a:cs typeface="Consolas"/>
                          <a:sym typeface="Consolas"/>
                        </a:rPr>
                        <a:t>class</a:t>
                      </a:r>
                      <a:r>
                        <a:rPr lang="es-AR" sz="1200">
                          <a:solidFill>
                            <a:srgbClr val="000000"/>
                          </a:solidFill>
                          <a:latin typeface="Consolas"/>
                          <a:ea typeface="Consolas"/>
                          <a:cs typeface="Consolas"/>
                          <a:sym typeface="Consolas"/>
                        </a:rPr>
                        <a:t> </a:t>
                      </a:r>
                      <a:r>
                        <a:rPr lang="es-AR" sz="1200">
                          <a:solidFill>
                            <a:srgbClr val="660066"/>
                          </a:solidFill>
                          <a:latin typeface="Consolas"/>
                          <a:ea typeface="Consolas"/>
                          <a:cs typeface="Consolas"/>
                          <a:sym typeface="Consolas"/>
                        </a:rPr>
                        <a:t>Foo</a:t>
                      </a:r>
                      <a:r>
                        <a:rPr lang="es-AR" sz="1200">
                          <a:solidFill>
                            <a:srgbClr val="666600"/>
                          </a:solidFill>
                          <a:latin typeface="Consolas"/>
                          <a:ea typeface="Consolas"/>
                          <a:cs typeface="Consolas"/>
                          <a:sym typeface="Consolas"/>
                        </a:rPr>
                        <a:t>{</a:t>
                      </a:r>
                      <a:endParaRPr sz="1600">
                        <a:latin typeface="Calibri"/>
                        <a:ea typeface="Calibri"/>
                        <a:cs typeface="Calibri"/>
                        <a:sym typeface="Calibri"/>
                      </a:endParaRPr>
                    </a:p>
                    <a:p>
                      <a:pPr marL="0" marR="0" lvl="0" indent="0" algn="l" rtl="0">
                        <a:spcBef>
                          <a:spcPts val="0"/>
                        </a:spcBef>
                        <a:spcAft>
                          <a:spcPts val="0"/>
                        </a:spcAft>
                        <a:buNone/>
                      </a:pPr>
                      <a:r>
                        <a:rPr lang="es-AR" sz="1200">
                          <a:solidFill>
                            <a:srgbClr val="000088"/>
                          </a:solidFill>
                          <a:latin typeface="Consolas"/>
                          <a:ea typeface="Consolas"/>
                          <a:cs typeface="Consolas"/>
                          <a:sym typeface="Consolas"/>
                        </a:rPr>
                        <a:t>    static</a:t>
                      </a:r>
                      <a:r>
                        <a:rPr lang="es-AR" sz="1200">
                          <a:solidFill>
                            <a:srgbClr val="000000"/>
                          </a:solidFill>
                          <a:latin typeface="Consolas"/>
                          <a:ea typeface="Consolas"/>
                          <a:cs typeface="Consolas"/>
                          <a:sym typeface="Consolas"/>
                        </a:rPr>
                        <a:t> </a:t>
                      </a:r>
                      <a:r>
                        <a:rPr lang="es-AR" sz="1200">
                          <a:solidFill>
                            <a:srgbClr val="000088"/>
                          </a:solidFill>
                          <a:latin typeface="Consolas"/>
                          <a:ea typeface="Consolas"/>
                          <a:cs typeface="Consolas"/>
                          <a:sym typeface="Consolas"/>
                        </a:rPr>
                        <a:t>int</a:t>
                      </a:r>
                      <a:r>
                        <a:rPr lang="es-AR" sz="1200">
                          <a:solidFill>
                            <a:srgbClr val="000000"/>
                          </a:solidFill>
                          <a:latin typeface="Consolas"/>
                          <a:ea typeface="Consolas"/>
                          <a:cs typeface="Consolas"/>
                          <a:sym typeface="Consolas"/>
                        </a:rPr>
                        <a:t> x</a:t>
                      </a:r>
                      <a:r>
                        <a:rPr lang="es-AR" sz="1200">
                          <a:solidFill>
                            <a:srgbClr val="666600"/>
                          </a:solidFill>
                          <a:latin typeface="Consolas"/>
                          <a:ea typeface="Consolas"/>
                          <a:cs typeface="Consolas"/>
                          <a:sym typeface="Consolas"/>
                        </a:rPr>
                        <a:t>;</a:t>
                      </a:r>
                      <a:endParaRPr sz="1600">
                        <a:latin typeface="Calibri"/>
                        <a:ea typeface="Calibri"/>
                        <a:cs typeface="Calibri"/>
                        <a:sym typeface="Calibri"/>
                      </a:endParaRPr>
                    </a:p>
                    <a:p>
                      <a:pPr marL="0" marR="0" lvl="0" indent="0" algn="l" rtl="0">
                        <a:spcBef>
                          <a:spcPts val="0"/>
                        </a:spcBef>
                        <a:spcAft>
                          <a:spcPts val="0"/>
                        </a:spcAft>
                        <a:buNone/>
                      </a:pPr>
                      <a:r>
                        <a:rPr lang="es-AR" sz="1200">
                          <a:solidFill>
                            <a:srgbClr val="000088"/>
                          </a:solidFill>
                          <a:latin typeface="Consolas"/>
                          <a:ea typeface="Consolas"/>
                          <a:cs typeface="Consolas"/>
                          <a:sym typeface="Consolas"/>
                        </a:rPr>
                        <a:t>    public</a:t>
                      </a:r>
                      <a:r>
                        <a:rPr lang="es-AR" sz="1200">
                          <a:solidFill>
                            <a:srgbClr val="000000"/>
                          </a:solidFill>
                          <a:latin typeface="Consolas"/>
                          <a:ea typeface="Consolas"/>
                          <a:cs typeface="Consolas"/>
                          <a:sym typeface="Consolas"/>
                        </a:rPr>
                        <a:t> </a:t>
                      </a:r>
                      <a:r>
                        <a:rPr lang="es-AR" sz="1200">
                          <a:solidFill>
                            <a:srgbClr val="000088"/>
                          </a:solidFill>
                          <a:latin typeface="Consolas"/>
                          <a:ea typeface="Consolas"/>
                          <a:cs typeface="Consolas"/>
                          <a:sym typeface="Consolas"/>
                        </a:rPr>
                        <a:t>void</a:t>
                      </a:r>
                      <a:r>
                        <a:rPr lang="es-AR" sz="1200">
                          <a:solidFill>
                            <a:srgbClr val="000000"/>
                          </a:solidFill>
                          <a:latin typeface="Consolas"/>
                          <a:ea typeface="Consolas"/>
                          <a:cs typeface="Consolas"/>
                          <a:sym typeface="Consolas"/>
                        </a:rPr>
                        <a:t> go</a:t>
                      </a:r>
                      <a:r>
                        <a:rPr lang="es-AR" sz="1200">
                          <a:solidFill>
                            <a:srgbClr val="666600"/>
                          </a:solidFill>
                          <a:latin typeface="Consolas"/>
                          <a:ea typeface="Consolas"/>
                          <a:cs typeface="Consolas"/>
                          <a:sym typeface="Consolas"/>
                        </a:rPr>
                        <a:t>(){</a:t>
                      </a:r>
                      <a:endParaRPr sz="1600">
                        <a:latin typeface="Calibri"/>
                        <a:ea typeface="Calibri"/>
                        <a:cs typeface="Calibri"/>
                        <a:sym typeface="Calibri"/>
                      </a:endParaRPr>
                    </a:p>
                    <a:p>
                      <a:pPr marL="0" marR="0" lvl="0" indent="0" algn="l" rtl="0">
                        <a:spcBef>
                          <a:spcPts val="0"/>
                        </a:spcBef>
                        <a:spcAft>
                          <a:spcPts val="0"/>
                        </a:spcAft>
                        <a:buNone/>
                      </a:pPr>
                      <a:r>
                        <a:rPr lang="es-AR" sz="1200">
                          <a:solidFill>
                            <a:srgbClr val="000088"/>
                          </a:solidFill>
                          <a:latin typeface="Consolas"/>
                          <a:ea typeface="Consolas"/>
                          <a:cs typeface="Consolas"/>
                          <a:sym typeface="Consolas"/>
                        </a:rPr>
                        <a:t>        </a:t>
                      </a:r>
                      <a:r>
                        <a:rPr lang="es-AR" sz="1200">
                          <a:solidFill>
                            <a:srgbClr val="660066"/>
                          </a:solidFill>
                          <a:latin typeface="Consolas"/>
                          <a:ea typeface="Consolas"/>
                          <a:cs typeface="Consolas"/>
                          <a:sym typeface="Consolas"/>
                        </a:rPr>
                        <a:t>System</a:t>
                      </a:r>
                      <a:r>
                        <a:rPr lang="es-AR" sz="1200">
                          <a:solidFill>
                            <a:srgbClr val="666600"/>
                          </a:solidFill>
                          <a:latin typeface="Consolas"/>
                          <a:ea typeface="Consolas"/>
                          <a:cs typeface="Consolas"/>
                          <a:sym typeface="Consolas"/>
                        </a:rPr>
                        <a:t>.</a:t>
                      </a:r>
                      <a:r>
                        <a:rPr lang="es-AR" sz="1200">
                          <a:solidFill>
                            <a:srgbClr val="000088"/>
                          </a:solidFill>
                          <a:latin typeface="Consolas"/>
                          <a:ea typeface="Consolas"/>
                          <a:cs typeface="Consolas"/>
                          <a:sym typeface="Consolas"/>
                        </a:rPr>
                        <a:t>out</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println</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x</a:t>
                      </a:r>
                      <a:r>
                        <a:rPr lang="es-AR" sz="1200">
                          <a:solidFill>
                            <a:srgbClr val="666600"/>
                          </a:solidFill>
                          <a:latin typeface="Consolas"/>
                          <a:ea typeface="Consolas"/>
                          <a:cs typeface="Consolas"/>
                          <a:sym typeface="Consolas"/>
                        </a:rPr>
                        <a:t>);</a:t>
                      </a:r>
                      <a:endParaRPr sz="1600">
                        <a:latin typeface="Calibri"/>
                        <a:ea typeface="Calibri"/>
                        <a:cs typeface="Calibri"/>
                        <a:sym typeface="Calibri"/>
                      </a:endParaRPr>
                    </a:p>
                    <a:p>
                      <a:pPr marL="0" marR="0" lvl="0" indent="0" algn="l" rtl="0">
                        <a:spcBef>
                          <a:spcPts val="0"/>
                        </a:spcBef>
                        <a:spcAft>
                          <a:spcPts val="0"/>
                        </a:spcAft>
                        <a:buNone/>
                      </a:pPr>
                      <a:r>
                        <a:rPr lang="es-AR" sz="1200">
                          <a:solidFill>
                            <a:srgbClr val="000088"/>
                          </a:solidFill>
                          <a:latin typeface="Consolas"/>
                          <a:ea typeface="Consolas"/>
                          <a:cs typeface="Consolas"/>
                          <a:sym typeface="Consolas"/>
                        </a:rPr>
                        <a:t>    </a:t>
                      </a:r>
                      <a:r>
                        <a:rPr lang="es-AR" sz="1200">
                          <a:solidFill>
                            <a:srgbClr val="666600"/>
                          </a:solidFill>
                          <a:latin typeface="Consolas"/>
                          <a:ea typeface="Consolas"/>
                          <a:cs typeface="Consolas"/>
                          <a:sym typeface="Consolas"/>
                        </a:rPr>
                        <a:t>}</a:t>
                      </a:r>
                      <a:endParaRPr sz="1600">
                        <a:latin typeface="Calibri"/>
                        <a:ea typeface="Calibri"/>
                        <a:cs typeface="Calibri"/>
                        <a:sym typeface="Calibri"/>
                      </a:endParaRPr>
                    </a:p>
                    <a:p>
                      <a:pPr marL="234950" marR="0" lvl="0" indent="-234950" algn="just" rtl="0">
                        <a:spcBef>
                          <a:spcPts val="0"/>
                        </a:spcBef>
                        <a:spcAft>
                          <a:spcPts val="0"/>
                        </a:spcAft>
                        <a:buNone/>
                      </a:pPr>
                      <a:r>
                        <a:rPr lang="es-AR" sz="1200">
                          <a:solidFill>
                            <a:srgbClr val="666600"/>
                          </a:solidFill>
                          <a:latin typeface="Consolas"/>
                          <a:ea typeface="Consolas"/>
                          <a:cs typeface="Consolas"/>
                          <a:sym typeface="Consolas"/>
                        </a:rPr>
                        <a:t>}</a:t>
                      </a:r>
                      <a:endParaRPr sz="1600">
                        <a:solidFill>
                          <a:srgbClr val="000000"/>
                        </a:solidFill>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234950" marR="0" lvl="0" indent="-234950" algn="just" rtl="0">
                        <a:spcBef>
                          <a:spcPts val="0"/>
                        </a:spcBef>
                        <a:spcAft>
                          <a:spcPts val="0"/>
                        </a:spcAft>
                        <a:buNone/>
                      </a:pPr>
                      <a:r>
                        <a:rPr lang="es-AR" sz="1200">
                          <a:solidFill>
                            <a:srgbClr val="000000"/>
                          </a:solidFill>
                          <a:latin typeface="Calibri"/>
                          <a:ea typeface="Calibri"/>
                          <a:cs typeface="Calibri"/>
                          <a:sym typeface="Calibri"/>
                        </a:rPr>
                        <a:t> </a:t>
                      </a:r>
                      <a:endParaRPr sz="1600">
                        <a:solidFill>
                          <a:srgbClr val="000000"/>
                        </a:solidFill>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457200" marR="0" lvl="0" indent="-457200" algn="l" rtl="0">
                        <a:spcBef>
                          <a:spcPts val="0"/>
                        </a:spcBef>
                        <a:spcAft>
                          <a:spcPts val="0"/>
                        </a:spcAft>
                        <a:buNone/>
                      </a:pPr>
                      <a:r>
                        <a:rPr lang="es-AR" sz="1200">
                          <a:solidFill>
                            <a:srgbClr val="000088"/>
                          </a:solidFill>
                          <a:latin typeface="Consolas"/>
                          <a:ea typeface="Consolas"/>
                          <a:cs typeface="Consolas"/>
                          <a:sym typeface="Consolas"/>
                        </a:rPr>
                        <a:t>public</a:t>
                      </a:r>
                      <a:r>
                        <a:rPr lang="es-AR" sz="1200">
                          <a:solidFill>
                            <a:srgbClr val="000000"/>
                          </a:solidFill>
                          <a:latin typeface="Consolas"/>
                          <a:ea typeface="Consolas"/>
                          <a:cs typeface="Consolas"/>
                          <a:sym typeface="Consolas"/>
                        </a:rPr>
                        <a:t> </a:t>
                      </a:r>
                      <a:r>
                        <a:rPr lang="es-AR" sz="1200">
                          <a:solidFill>
                            <a:srgbClr val="000088"/>
                          </a:solidFill>
                          <a:latin typeface="Consolas"/>
                          <a:ea typeface="Consolas"/>
                          <a:cs typeface="Consolas"/>
                          <a:sym typeface="Consolas"/>
                        </a:rPr>
                        <a:t>class</a:t>
                      </a:r>
                      <a:r>
                        <a:rPr lang="es-AR" sz="1200">
                          <a:solidFill>
                            <a:srgbClr val="000000"/>
                          </a:solidFill>
                          <a:latin typeface="Consolas"/>
                          <a:ea typeface="Consolas"/>
                          <a:cs typeface="Consolas"/>
                          <a:sym typeface="Consolas"/>
                        </a:rPr>
                        <a:t> </a:t>
                      </a:r>
                      <a:r>
                        <a:rPr lang="es-AR" sz="1200">
                          <a:solidFill>
                            <a:srgbClr val="660066"/>
                          </a:solidFill>
                          <a:latin typeface="Consolas"/>
                          <a:ea typeface="Consolas"/>
                          <a:cs typeface="Consolas"/>
                          <a:sym typeface="Consolas"/>
                        </a:rPr>
                        <a:t>Foo4</a:t>
                      </a:r>
                      <a:r>
                        <a:rPr lang="es-AR" sz="1200">
                          <a:solidFill>
                            <a:srgbClr val="666600"/>
                          </a:solidFill>
                          <a:latin typeface="Consolas"/>
                          <a:ea typeface="Consolas"/>
                          <a:cs typeface="Consolas"/>
                          <a:sym typeface="Consolas"/>
                        </a:rPr>
                        <a:t>{</a:t>
                      </a:r>
                      <a:endParaRPr sz="1600">
                        <a:latin typeface="Calibri"/>
                        <a:ea typeface="Calibri"/>
                        <a:cs typeface="Calibri"/>
                        <a:sym typeface="Calibri"/>
                      </a:endParaRPr>
                    </a:p>
                    <a:p>
                      <a:pPr marL="457200" marR="0" lvl="0" indent="-457200" algn="l" rtl="0">
                        <a:spcBef>
                          <a:spcPts val="0"/>
                        </a:spcBef>
                        <a:spcAft>
                          <a:spcPts val="0"/>
                        </a:spcAft>
                        <a:buNone/>
                      </a:pPr>
                      <a:r>
                        <a:rPr lang="es-AR" sz="1200">
                          <a:solidFill>
                            <a:srgbClr val="000088"/>
                          </a:solidFill>
                          <a:latin typeface="Consolas"/>
                          <a:ea typeface="Consolas"/>
                          <a:cs typeface="Consolas"/>
                          <a:sym typeface="Consolas"/>
                        </a:rPr>
                        <a:t>    static</a:t>
                      </a:r>
                      <a:r>
                        <a:rPr lang="es-AR" sz="1200">
                          <a:solidFill>
                            <a:srgbClr val="000000"/>
                          </a:solidFill>
                          <a:latin typeface="Consolas"/>
                          <a:ea typeface="Consolas"/>
                          <a:cs typeface="Consolas"/>
                          <a:sym typeface="Consolas"/>
                        </a:rPr>
                        <a:t> </a:t>
                      </a:r>
                      <a:r>
                        <a:rPr lang="es-AR" sz="1200">
                          <a:solidFill>
                            <a:srgbClr val="000088"/>
                          </a:solidFill>
                          <a:latin typeface="Consolas"/>
                          <a:ea typeface="Consolas"/>
                          <a:cs typeface="Consolas"/>
                          <a:sym typeface="Consolas"/>
                        </a:rPr>
                        <a:t>final</a:t>
                      </a:r>
                      <a:r>
                        <a:rPr lang="es-AR" sz="1200">
                          <a:solidFill>
                            <a:srgbClr val="000000"/>
                          </a:solidFill>
                          <a:latin typeface="Consolas"/>
                          <a:ea typeface="Consolas"/>
                          <a:cs typeface="Consolas"/>
                          <a:sym typeface="Consolas"/>
                        </a:rPr>
                        <a:t> </a:t>
                      </a:r>
                      <a:r>
                        <a:rPr lang="es-AR" sz="1200">
                          <a:solidFill>
                            <a:srgbClr val="000088"/>
                          </a:solidFill>
                          <a:latin typeface="Consolas"/>
                          <a:ea typeface="Consolas"/>
                          <a:cs typeface="Consolas"/>
                          <a:sym typeface="Consolas"/>
                        </a:rPr>
                        <a:t>int</a:t>
                      </a:r>
                      <a:r>
                        <a:rPr lang="es-AR" sz="1200">
                          <a:solidFill>
                            <a:srgbClr val="000000"/>
                          </a:solidFill>
                          <a:latin typeface="Consolas"/>
                          <a:ea typeface="Consolas"/>
                          <a:cs typeface="Consolas"/>
                          <a:sym typeface="Consolas"/>
                        </a:rPr>
                        <a:t> x </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 </a:t>
                      </a:r>
                      <a:r>
                        <a:rPr lang="es-AR" sz="1200">
                          <a:solidFill>
                            <a:srgbClr val="006666"/>
                          </a:solidFill>
                          <a:latin typeface="Consolas"/>
                          <a:ea typeface="Consolas"/>
                          <a:cs typeface="Consolas"/>
                          <a:sym typeface="Consolas"/>
                        </a:rPr>
                        <a:t>12</a:t>
                      </a:r>
                      <a:r>
                        <a:rPr lang="es-AR" sz="1200">
                          <a:solidFill>
                            <a:srgbClr val="666600"/>
                          </a:solidFill>
                          <a:latin typeface="Consolas"/>
                          <a:ea typeface="Consolas"/>
                          <a:cs typeface="Consolas"/>
                          <a:sym typeface="Consolas"/>
                        </a:rPr>
                        <a:t>;</a:t>
                      </a:r>
                      <a:endParaRPr sz="1600">
                        <a:latin typeface="Calibri"/>
                        <a:ea typeface="Calibri"/>
                        <a:cs typeface="Calibri"/>
                        <a:sym typeface="Calibri"/>
                      </a:endParaRPr>
                    </a:p>
                    <a:p>
                      <a:pPr marL="457200" marR="0" lvl="0" indent="-457200" algn="l" rtl="0">
                        <a:spcBef>
                          <a:spcPts val="0"/>
                        </a:spcBef>
                        <a:spcAft>
                          <a:spcPts val="0"/>
                        </a:spcAft>
                        <a:buNone/>
                      </a:pPr>
                      <a:r>
                        <a:rPr lang="es-AR" sz="1200">
                          <a:solidFill>
                            <a:srgbClr val="000088"/>
                          </a:solidFill>
                          <a:latin typeface="Consolas"/>
                          <a:ea typeface="Consolas"/>
                          <a:cs typeface="Consolas"/>
                          <a:sym typeface="Consolas"/>
                        </a:rPr>
                        <a:t>    public</a:t>
                      </a:r>
                      <a:r>
                        <a:rPr lang="es-AR" sz="1200">
                          <a:solidFill>
                            <a:srgbClr val="000000"/>
                          </a:solidFill>
                          <a:latin typeface="Consolas"/>
                          <a:ea typeface="Consolas"/>
                          <a:cs typeface="Consolas"/>
                          <a:sym typeface="Consolas"/>
                        </a:rPr>
                        <a:t> </a:t>
                      </a:r>
                      <a:r>
                        <a:rPr lang="es-AR" sz="1200">
                          <a:solidFill>
                            <a:srgbClr val="000088"/>
                          </a:solidFill>
                          <a:latin typeface="Consolas"/>
                          <a:ea typeface="Consolas"/>
                          <a:cs typeface="Consolas"/>
                          <a:sym typeface="Consolas"/>
                        </a:rPr>
                        <a:t>void</a:t>
                      </a:r>
                      <a:r>
                        <a:rPr lang="es-AR" sz="1200">
                          <a:solidFill>
                            <a:srgbClr val="000000"/>
                          </a:solidFill>
                          <a:latin typeface="Consolas"/>
                          <a:ea typeface="Consolas"/>
                          <a:cs typeface="Consolas"/>
                          <a:sym typeface="Consolas"/>
                        </a:rPr>
                        <a:t> go</a:t>
                      </a:r>
                      <a:r>
                        <a:rPr lang="es-AR" sz="1200">
                          <a:solidFill>
                            <a:srgbClr val="666600"/>
                          </a:solidFill>
                          <a:latin typeface="Consolas"/>
                          <a:ea typeface="Consolas"/>
                          <a:cs typeface="Consolas"/>
                          <a:sym typeface="Consolas"/>
                        </a:rPr>
                        <a:t>(){</a:t>
                      </a:r>
                      <a:endParaRPr sz="1600">
                        <a:latin typeface="Calibri"/>
                        <a:ea typeface="Calibri"/>
                        <a:cs typeface="Calibri"/>
                        <a:sym typeface="Calibri"/>
                      </a:endParaRPr>
                    </a:p>
                    <a:p>
                      <a:pPr marL="457200" marR="0" lvl="0" indent="-457200" algn="l" rtl="0">
                        <a:spcBef>
                          <a:spcPts val="0"/>
                        </a:spcBef>
                        <a:spcAft>
                          <a:spcPts val="0"/>
                        </a:spcAft>
                        <a:buNone/>
                      </a:pPr>
                      <a:r>
                        <a:rPr lang="es-AR" sz="1200">
                          <a:solidFill>
                            <a:srgbClr val="000088"/>
                          </a:solidFill>
                          <a:latin typeface="Consolas"/>
                          <a:ea typeface="Consolas"/>
                          <a:cs typeface="Consolas"/>
                          <a:sym typeface="Consolas"/>
                        </a:rPr>
                        <a:t>        </a:t>
                      </a:r>
                      <a:r>
                        <a:rPr lang="es-AR" sz="1200">
                          <a:solidFill>
                            <a:srgbClr val="660066"/>
                          </a:solidFill>
                          <a:latin typeface="Consolas"/>
                          <a:ea typeface="Consolas"/>
                          <a:cs typeface="Consolas"/>
                          <a:sym typeface="Consolas"/>
                        </a:rPr>
                        <a:t>System</a:t>
                      </a:r>
                      <a:r>
                        <a:rPr lang="es-AR" sz="1200">
                          <a:solidFill>
                            <a:srgbClr val="666600"/>
                          </a:solidFill>
                          <a:latin typeface="Consolas"/>
                          <a:ea typeface="Consolas"/>
                          <a:cs typeface="Consolas"/>
                          <a:sym typeface="Consolas"/>
                        </a:rPr>
                        <a:t>.</a:t>
                      </a:r>
                      <a:r>
                        <a:rPr lang="es-AR" sz="1200">
                          <a:solidFill>
                            <a:srgbClr val="000088"/>
                          </a:solidFill>
                          <a:latin typeface="Consolas"/>
                          <a:ea typeface="Consolas"/>
                          <a:cs typeface="Consolas"/>
                          <a:sym typeface="Consolas"/>
                        </a:rPr>
                        <a:t>out</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println</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x</a:t>
                      </a:r>
                      <a:r>
                        <a:rPr lang="es-AR" sz="1200">
                          <a:solidFill>
                            <a:srgbClr val="666600"/>
                          </a:solidFill>
                          <a:latin typeface="Consolas"/>
                          <a:ea typeface="Consolas"/>
                          <a:cs typeface="Consolas"/>
                          <a:sym typeface="Consolas"/>
                        </a:rPr>
                        <a:t>);</a:t>
                      </a:r>
                      <a:endParaRPr sz="1600">
                        <a:latin typeface="Calibri"/>
                        <a:ea typeface="Calibri"/>
                        <a:cs typeface="Calibri"/>
                        <a:sym typeface="Calibri"/>
                      </a:endParaRPr>
                    </a:p>
                    <a:p>
                      <a:pPr marL="457200" marR="0" lvl="0" indent="-457200" algn="l" rtl="0">
                        <a:spcBef>
                          <a:spcPts val="0"/>
                        </a:spcBef>
                        <a:spcAft>
                          <a:spcPts val="0"/>
                        </a:spcAft>
                        <a:buNone/>
                      </a:pPr>
                      <a:r>
                        <a:rPr lang="es-AR" sz="1200">
                          <a:solidFill>
                            <a:srgbClr val="000088"/>
                          </a:solidFill>
                          <a:latin typeface="Consolas"/>
                          <a:ea typeface="Consolas"/>
                          <a:cs typeface="Consolas"/>
                          <a:sym typeface="Consolas"/>
                        </a:rPr>
                        <a:t>    </a:t>
                      </a:r>
                      <a:r>
                        <a:rPr lang="es-AR" sz="1200">
                          <a:solidFill>
                            <a:srgbClr val="666600"/>
                          </a:solidFill>
                          <a:latin typeface="Consolas"/>
                          <a:ea typeface="Consolas"/>
                          <a:cs typeface="Consolas"/>
                          <a:sym typeface="Consolas"/>
                        </a:rPr>
                        <a:t>}</a:t>
                      </a:r>
                      <a:endParaRPr sz="1600">
                        <a:latin typeface="Calibri"/>
                        <a:ea typeface="Calibri"/>
                        <a:cs typeface="Calibri"/>
                        <a:sym typeface="Calibri"/>
                      </a:endParaRPr>
                    </a:p>
                    <a:p>
                      <a:pPr marL="234950" marR="0" lvl="0" indent="-234950" algn="just" rtl="0">
                        <a:spcBef>
                          <a:spcPts val="0"/>
                        </a:spcBef>
                        <a:spcAft>
                          <a:spcPts val="0"/>
                        </a:spcAft>
                        <a:buNone/>
                      </a:pPr>
                      <a:r>
                        <a:rPr lang="es-AR" sz="1200">
                          <a:solidFill>
                            <a:srgbClr val="666600"/>
                          </a:solidFill>
                          <a:latin typeface="Consolas"/>
                          <a:ea typeface="Consolas"/>
                          <a:cs typeface="Consolas"/>
                          <a:sym typeface="Consolas"/>
                        </a:rPr>
                        <a:t>}</a:t>
                      </a:r>
                      <a:endParaRPr sz="1600">
                        <a:solidFill>
                          <a:srgbClr val="000000"/>
                        </a:solidFill>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52400">
                <a:tc>
                  <a:txBody>
                    <a:bodyPr/>
                    <a:lstStyle/>
                    <a:p>
                      <a:pPr marL="234950" marR="0" lvl="0" indent="-234950" algn="just" rtl="0">
                        <a:spcBef>
                          <a:spcPts val="0"/>
                        </a:spcBef>
                        <a:spcAft>
                          <a:spcPts val="0"/>
                        </a:spcAft>
                        <a:buNone/>
                      </a:pPr>
                      <a:r>
                        <a:rPr lang="es-AR" sz="1200">
                          <a:solidFill>
                            <a:srgbClr val="000000"/>
                          </a:solidFill>
                          <a:latin typeface="Calibri"/>
                          <a:ea typeface="Calibri"/>
                          <a:cs typeface="Calibri"/>
                          <a:sym typeface="Calibri"/>
                        </a:rPr>
                        <a:t> </a:t>
                      </a:r>
                      <a:endParaRPr sz="1600">
                        <a:solidFill>
                          <a:srgbClr val="000000"/>
                        </a:solidFill>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234950" marR="0" lvl="0" indent="-234950" algn="just" rtl="0">
                        <a:spcBef>
                          <a:spcPts val="0"/>
                        </a:spcBef>
                        <a:spcAft>
                          <a:spcPts val="0"/>
                        </a:spcAft>
                        <a:buNone/>
                      </a:pPr>
                      <a:r>
                        <a:rPr lang="es-AR" sz="1200">
                          <a:solidFill>
                            <a:srgbClr val="000000"/>
                          </a:solidFill>
                          <a:latin typeface="Calibri"/>
                          <a:ea typeface="Calibri"/>
                          <a:cs typeface="Calibri"/>
                          <a:sym typeface="Calibri"/>
                        </a:rPr>
                        <a:t> </a:t>
                      </a:r>
                      <a:endParaRPr sz="1600">
                        <a:solidFill>
                          <a:srgbClr val="000000"/>
                        </a:solidFill>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234950" marR="0" lvl="0" indent="-234950" algn="just" rtl="0">
                        <a:spcBef>
                          <a:spcPts val="0"/>
                        </a:spcBef>
                        <a:spcAft>
                          <a:spcPts val="0"/>
                        </a:spcAft>
                        <a:buNone/>
                      </a:pPr>
                      <a:r>
                        <a:rPr lang="es-AR" sz="1200">
                          <a:solidFill>
                            <a:srgbClr val="000000"/>
                          </a:solidFill>
                          <a:latin typeface="Calibri"/>
                          <a:ea typeface="Calibri"/>
                          <a:cs typeface="Calibri"/>
                          <a:sym typeface="Calibri"/>
                        </a:rPr>
                        <a:t> </a:t>
                      </a:r>
                      <a:endParaRPr sz="1600">
                        <a:solidFill>
                          <a:srgbClr val="000000"/>
                        </a:solidFill>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52400">
                <a:tc>
                  <a:txBody>
                    <a:bodyPr/>
                    <a:lstStyle/>
                    <a:p>
                      <a:pPr marL="0" marR="0" lvl="0" indent="0" algn="l" rtl="0">
                        <a:spcBef>
                          <a:spcPts val="0"/>
                        </a:spcBef>
                        <a:spcAft>
                          <a:spcPts val="0"/>
                        </a:spcAft>
                        <a:buNone/>
                      </a:pPr>
                      <a:r>
                        <a:rPr lang="es-AR" sz="1200">
                          <a:solidFill>
                            <a:srgbClr val="000088"/>
                          </a:solidFill>
                          <a:latin typeface="Consolas"/>
                          <a:ea typeface="Consolas"/>
                          <a:cs typeface="Consolas"/>
                          <a:sym typeface="Consolas"/>
                        </a:rPr>
                        <a:t>public</a:t>
                      </a:r>
                      <a:r>
                        <a:rPr lang="es-AR" sz="1200">
                          <a:solidFill>
                            <a:srgbClr val="000000"/>
                          </a:solidFill>
                          <a:latin typeface="Consolas"/>
                          <a:ea typeface="Consolas"/>
                          <a:cs typeface="Consolas"/>
                          <a:sym typeface="Consolas"/>
                        </a:rPr>
                        <a:t> </a:t>
                      </a:r>
                      <a:r>
                        <a:rPr lang="es-AR" sz="1200">
                          <a:solidFill>
                            <a:srgbClr val="000088"/>
                          </a:solidFill>
                          <a:latin typeface="Consolas"/>
                          <a:ea typeface="Consolas"/>
                          <a:cs typeface="Consolas"/>
                          <a:sym typeface="Consolas"/>
                        </a:rPr>
                        <a:t>class</a:t>
                      </a:r>
                      <a:r>
                        <a:rPr lang="es-AR" sz="1200">
                          <a:solidFill>
                            <a:srgbClr val="000000"/>
                          </a:solidFill>
                          <a:latin typeface="Consolas"/>
                          <a:ea typeface="Consolas"/>
                          <a:cs typeface="Consolas"/>
                          <a:sym typeface="Consolas"/>
                        </a:rPr>
                        <a:t> </a:t>
                      </a:r>
                      <a:r>
                        <a:rPr lang="es-AR" sz="1200">
                          <a:solidFill>
                            <a:srgbClr val="660066"/>
                          </a:solidFill>
                          <a:latin typeface="Consolas"/>
                          <a:ea typeface="Consolas"/>
                          <a:cs typeface="Consolas"/>
                          <a:sym typeface="Consolas"/>
                        </a:rPr>
                        <a:t>Foo2</a:t>
                      </a:r>
                      <a:r>
                        <a:rPr lang="es-AR" sz="1200">
                          <a:solidFill>
                            <a:srgbClr val="666600"/>
                          </a:solidFill>
                          <a:latin typeface="Consolas"/>
                          <a:ea typeface="Consolas"/>
                          <a:cs typeface="Consolas"/>
                          <a:sym typeface="Consolas"/>
                        </a:rPr>
                        <a:t>{</a:t>
                      </a:r>
                      <a:endParaRPr sz="1600">
                        <a:latin typeface="Calibri"/>
                        <a:ea typeface="Calibri"/>
                        <a:cs typeface="Calibri"/>
                        <a:sym typeface="Calibri"/>
                      </a:endParaRPr>
                    </a:p>
                    <a:p>
                      <a:pPr marL="0" marR="0" lvl="0" indent="0" algn="l" rtl="0">
                        <a:spcBef>
                          <a:spcPts val="0"/>
                        </a:spcBef>
                        <a:spcAft>
                          <a:spcPts val="0"/>
                        </a:spcAft>
                        <a:buNone/>
                      </a:pPr>
                      <a:r>
                        <a:rPr lang="es-AR" sz="1200">
                          <a:solidFill>
                            <a:srgbClr val="000088"/>
                          </a:solidFill>
                          <a:latin typeface="Consolas"/>
                          <a:ea typeface="Consolas"/>
                          <a:cs typeface="Consolas"/>
                          <a:sym typeface="Consolas"/>
                        </a:rPr>
                        <a:t>    static</a:t>
                      </a:r>
                      <a:r>
                        <a:rPr lang="es-AR" sz="1200">
                          <a:solidFill>
                            <a:srgbClr val="000000"/>
                          </a:solidFill>
                          <a:latin typeface="Consolas"/>
                          <a:ea typeface="Consolas"/>
                          <a:cs typeface="Consolas"/>
                          <a:sym typeface="Consolas"/>
                        </a:rPr>
                        <a:t> </a:t>
                      </a:r>
                      <a:r>
                        <a:rPr lang="es-AR" sz="1200">
                          <a:solidFill>
                            <a:srgbClr val="000088"/>
                          </a:solidFill>
                          <a:latin typeface="Consolas"/>
                          <a:ea typeface="Consolas"/>
                          <a:cs typeface="Consolas"/>
                          <a:sym typeface="Consolas"/>
                        </a:rPr>
                        <a:t>int</a:t>
                      </a:r>
                      <a:r>
                        <a:rPr lang="es-AR" sz="1200">
                          <a:solidFill>
                            <a:srgbClr val="000000"/>
                          </a:solidFill>
                          <a:latin typeface="Consolas"/>
                          <a:ea typeface="Consolas"/>
                          <a:cs typeface="Consolas"/>
                          <a:sym typeface="Consolas"/>
                        </a:rPr>
                        <a:t> x</a:t>
                      </a:r>
                      <a:r>
                        <a:rPr lang="es-AR" sz="1200">
                          <a:solidFill>
                            <a:srgbClr val="666600"/>
                          </a:solidFill>
                          <a:latin typeface="Consolas"/>
                          <a:ea typeface="Consolas"/>
                          <a:cs typeface="Consolas"/>
                          <a:sym typeface="Consolas"/>
                        </a:rPr>
                        <a:t>;</a:t>
                      </a:r>
                      <a:endParaRPr sz="1600">
                        <a:latin typeface="Calibri"/>
                        <a:ea typeface="Calibri"/>
                        <a:cs typeface="Calibri"/>
                        <a:sym typeface="Calibri"/>
                      </a:endParaRPr>
                    </a:p>
                    <a:p>
                      <a:pPr marL="0" marR="0" lvl="0" indent="0" algn="l" rtl="0">
                        <a:spcBef>
                          <a:spcPts val="0"/>
                        </a:spcBef>
                        <a:spcAft>
                          <a:spcPts val="0"/>
                        </a:spcAft>
                        <a:buNone/>
                      </a:pPr>
                      <a:r>
                        <a:rPr lang="es-AR" sz="1200">
                          <a:solidFill>
                            <a:srgbClr val="000088"/>
                          </a:solidFill>
                          <a:latin typeface="Consolas"/>
                          <a:ea typeface="Consolas"/>
                          <a:cs typeface="Consolas"/>
                          <a:sym typeface="Consolas"/>
                        </a:rPr>
                        <a:t>    public</a:t>
                      </a:r>
                      <a:r>
                        <a:rPr lang="es-AR" sz="1200">
                          <a:solidFill>
                            <a:srgbClr val="000000"/>
                          </a:solidFill>
                          <a:latin typeface="Consolas"/>
                          <a:ea typeface="Consolas"/>
                          <a:cs typeface="Consolas"/>
                          <a:sym typeface="Consolas"/>
                        </a:rPr>
                        <a:t> </a:t>
                      </a:r>
                      <a:r>
                        <a:rPr lang="es-AR" sz="1200">
                          <a:solidFill>
                            <a:srgbClr val="000088"/>
                          </a:solidFill>
                          <a:latin typeface="Consolas"/>
                          <a:ea typeface="Consolas"/>
                          <a:cs typeface="Consolas"/>
                          <a:sym typeface="Consolas"/>
                        </a:rPr>
                        <a:t>static</a:t>
                      </a:r>
                      <a:r>
                        <a:rPr lang="es-AR" sz="1200">
                          <a:solidFill>
                            <a:srgbClr val="000000"/>
                          </a:solidFill>
                          <a:latin typeface="Consolas"/>
                          <a:ea typeface="Consolas"/>
                          <a:cs typeface="Consolas"/>
                          <a:sym typeface="Consolas"/>
                        </a:rPr>
                        <a:t> </a:t>
                      </a:r>
                      <a:r>
                        <a:rPr lang="es-AR" sz="1200">
                          <a:solidFill>
                            <a:srgbClr val="000088"/>
                          </a:solidFill>
                          <a:latin typeface="Consolas"/>
                          <a:ea typeface="Consolas"/>
                          <a:cs typeface="Consolas"/>
                          <a:sym typeface="Consolas"/>
                        </a:rPr>
                        <a:t>void</a:t>
                      </a:r>
                      <a:r>
                        <a:rPr lang="es-AR" sz="1200">
                          <a:solidFill>
                            <a:srgbClr val="000000"/>
                          </a:solidFill>
                          <a:latin typeface="Consolas"/>
                          <a:ea typeface="Consolas"/>
                          <a:cs typeface="Consolas"/>
                          <a:sym typeface="Consolas"/>
                        </a:rPr>
                        <a:t> go</a:t>
                      </a:r>
                      <a:r>
                        <a:rPr lang="es-AR" sz="1200">
                          <a:solidFill>
                            <a:srgbClr val="666600"/>
                          </a:solidFill>
                          <a:latin typeface="Consolas"/>
                          <a:ea typeface="Consolas"/>
                          <a:cs typeface="Consolas"/>
                          <a:sym typeface="Consolas"/>
                        </a:rPr>
                        <a:t>(){</a:t>
                      </a:r>
                      <a:endParaRPr sz="1600">
                        <a:latin typeface="Calibri"/>
                        <a:ea typeface="Calibri"/>
                        <a:cs typeface="Calibri"/>
                        <a:sym typeface="Calibri"/>
                      </a:endParaRPr>
                    </a:p>
                    <a:p>
                      <a:pPr marL="0" marR="0" lvl="0" indent="0" algn="l" rtl="0">
                        <a:spcBef>
                          <a:spcPts val="0"/>
                        </a:spcBef>
                        <a:spcAft>
                          <a:spcPts val="0"/>
                        </a:spcAft>
                        <a:buNone/>
                      </a:pPr>
                      <a:r>
                        <a:rPr lang="es-AR" sz="1200">
                          <a:solidFill>
                            <a:srgbClr val="000088"/>
                          </a:solidFill>
                          <a:latin typeface="Consolas"/>
                          <a:ea typeface="Consolas"/>
                          <a:cs typeface="Consolas"/>
                          <a:sym typeface="Consolas"/>
                        </a:rPr>
                        <a:t>        </a:t>
                      </a:r>
                      <a:r>
                        <a:rPr lang="es-AR" sz="1200">
                          <a:solidFill>
                            <a:srgbClr val="660066"/>
                          </a:solidFill>
                          <a:latin typeface="Consolas"/>
                          <a:ea typeface="Consolas"/>
                          <a:cs typeface="Consolas"/>
                          <a:sym typeface="Consolas"/>
                        </a:rPr>
                        <a:t>System</a:t>
                      </a:r>
                      <a:r>
                        <a:rPr lang="es-AR" sz="1200">
                          <a:solidFill>
                            <a:srgbClr val="666600"/>
                          </a:solidFill>
                          <a:latin typeface="Consolas"/>
                          <a:ea typeface="Consolas"/>
                          <a:cs typeface="Consolas"/>
                          <a:sym typeface="Consolas"/>
                        </a:rPr>
                        <a:t>.</a:t>
                      </a:r>
                      <a:r>
                        <a:rPr lang="es-AR" sz="1200">
                          <a:solidFill>
                            <a:srgbClr val="000088"/>
                          </a:solidFill>
                          <a:latin typeface="Consolas"/>
                          <a:ea typeface="Consolas"/>
                          <a:cs typeface="Consolas"/>
                          <a:sym typeface="Consolas"/>
                        </a:rPr>
                        <a:t>out</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println</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x</a:t>
                      </a:r>
                      <a:r>
                        <a:rPr lang="es-AR" sz="1200">
                          <a:solidFill>
                            <a:srgbClr val="666600"/>
                          </a:solidFill>
                          <a:latin typeface="Consolas"/>
                          <a:ea typeface="Consolas"/>
                          <a:cs typeface="Consolas"/>
                          <a:sym typeface="Consolas"/>
                        </a:rPr>
                        <a:t>);</a:t>
                      </a:r>
                      <a:endParaRPr sz="1600">
                        <a:latin typeface="Calibri"/>
                        <a:ea typeface="Calibri"/>
                        <a:cs typeface="Calibri"/>
                        <a:sym typeface="Calibri"/>
                      </a:endParaRPr>
                    </a:p>
                    <a:p>
                      <a:pPr marL="0" marR="0" lvl="0" indent="0" algn="l" rtl="0">
                        <a:spcBef>
                          <a:spcPts val="0"/>
                        </a:spcBef>
                        <a:spcAft>
                          <a:spcPts val="0"/>
                        </a:spcAft>
                        <a:buNone/>
                      </a:pPr>
                      <a:r>
                        <a:rPr lang="es-AR" sz="1200">
                          <a:solidFill>
                            <a:srgbClr val="000088"/>
                          </a:solidFill>
                          <a:latin typeface="Consolas"/>
                          <a:ea typeface="Consolas"/>
                          <a:cs typeface="Consolas"/>
                          <a:sym typeface="Consolas"/>
                        </a:rPr>
                        <a:t>    </a:t>
                      </a:r>
                      <a:r>
                        <a:rPr lang="es-AR" sz="1200">
                          <a:solidFill>
                            <a:srgbClr val="666600"/>
                          </a:solidFill>
                          <a:latin typeface="Consolas"/>
                          <a:ea typeface="Consolas"/>
                          <a:cs typeface="Consolas"/>
                          <a:sym typeface="Consolas"/>
                        </a:rPr>
                        <a:t>}</a:t>
                      </a:r>
                      <a:endParaRPr sz="1600">
                        <a:latin typeface="Calibri"/>
                        <a:ea typeface="Calibri"/>
                        <a:cs typeface="Calibri"/>
                        <a:sym typeface="Calibri"/>
                      </a:endParaRPr>
                    </a:p>
                    <a:p>
                      <a:pPr marL="234950" marR="0" lvl="0" indent="-234950" algn="just" rtl="0">
                        <a:spcBef>
                          <a:spcPts val="0"/>
                        </a:spcBef>
                        <a:spcAft>
                          <a:spcPts val="0"/>
                        </a:spcAft>
                        <a:buNone/>
                      </a:pPr>
                      <a:r>
                        <a:rPr lang="es-AR" sz="1200">
                          <a:solidFill>
                            <a:srgbClr val="666600"/>
                          </a:solidFill>
                          <a:latin typeface="Consolas"/>
                          <a:ea typeface="Consolas"/>
                          <a:cs typeface="Consolas"/>
                          <a:sym typeface="Consolas"/>
                        </a:rPr>
                        <a:t>}</a:t>
                      </a:r>
                      <a:endParaRPr sz="1600">
                        <a:solidFill>
                          <a:srgbClr val="000000"/>
                        </a:solidFill>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234950" marR="0" lvl="0" indent="-234950" algn="just" rtl="0">
                        <a:spcBef>
                          <a:spcPts val="0"/>
                        </a:spcBef>
                        <a:spcAft>
                          <a:spcPts val="0"/>
                        </a:spcAft>
                        <a:buNone/>
                      </a:pPr>
                      <a:r>
                        <a:rPr lang="es-AR" sz="1200">
                          <a:solidFill>
                            <a:srgbClr val="000000"/>
                          </a:solidFill>
                          <a:latin typeface="Calibri"/>
                          <a:ea typeface="Calibri"/>
                          <a:cs typeface="Calibri"/>
                          <a:sym typeface="Calibri"/>
                        </a:rPr>
                        <a:t> </a:t>
                      </a:r>
                      <a:endParaRPr sz="1600">
                        <a:solidFill>
                          <a:srgbClr val="000000"/>
                        </a:solidFill>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s-AR" sz="1200">
                          <a:solidFill>
                            <a:srgbClr val="000088"/>
                          </a:solidFill>
                          <a:latin typeface="Consolas"/>
                          <a:ea typeface="Consolas"/>
                          <a:cs typeface="Consolas"/>
                          <a:sym typeface="Consolas"/>
                        </a:rPr>
                        <a:t>public</a:t>
                      </a:r>
                      <a:r>
                        <a:rPr lang="es-AR" sz="1200">
                          <a:solidFill>
                            <a:srgbClr val="000000"/>
                          </a:solidFill>
                          <a:latin typeface="Consolas"/>
                          <a:ea typeface="Consolas"/>
                          <a:cs typeface="Consolas"/>
                          <a:sym typeface="Consolas"/>
                        </a:rPr>
                        <a:t> </a:t>
                      </a:r>
                      <a:r>
                        <a:rPr lang="es-AR" sz="1200">
                          <a:solidFill>
                            <a:srgbClr val="000088"/>
                          </a:solidFill>
                          <a:latin typeface="Consolas"/>
                          <a:ea typeface="Consolas"/>
                          <a:cs typeface="Consolas"/>
                          <a:sym typeface="Consolas"/>
                        </a:rPr>
                        <a:t>class</a:t>
                      </a:r>
                      <a:r>
                        <a:rPr lang="es-AR" sz="1200">
                          <a:solidFill>
                            <a:srgbClr val="000000"/>
                          </a:solidFill>
                          <a:latin typeface="Consolas"/>
                          <a:ea typeface="Consolas"/>
                          <a:cs typeface="Consolas"/>
                          <a:sym typeface="Consolas"/>
                        </a:rPr>
                        <a:t> </a:t>
                      </a:r>
                      <a:r>
                        <a:rPr lang="es-AR" sz="1200">
                          <a:solidFill>
                            <a:srgbClr val="660066"/>
                          </a:solidFill>
                          <a:latin typeface="Consolas"/>
                          <a:ea typeface="Consolas"/>
                          <a:cs typeface="Consolas"/>
                          <a:sym typeface="Consolas"/>
                        </a:rPr>
                        <a:t>Foo5</a:t>
                      </a:r>
                      <a:r>
                        <a:rPr lang="es-AR" sz="1200">
                          <a:solidFill>
                            <a:srgbClr val="666600"/>
                          </a:solidFill>
                          <a:latin typeface="Consolas"/>
                          <a:ea typeface="Consolas"/>
                          <a:cs typeface="Consolas"/>
                          <a:sym typeface="Consolas"/>
                        </a:rPr>
                        <a:t>{</a:t>
                      </a:r>
                      <a:endParaRPr sz="1600">
                        <a:latin typeface="Calibri"/>
                        <a:ea typeface="Calibri"/>
                        <a:cs typeface="Calibri"/>
                        <a:sym typeface="Calibri"/>
                      </a:endParaRPr>
                    </a:p>
                    <a:p>
                      <a:pPr marL="0" marR="0" lvl="0" indent="0" algn="l" rtl="0">
                        <a:spcBef>
                          <a:spcPts val="0"/>
                        </a:spcBef>
                        <a:spcAft>
                          <a:spcPts val="0"/>
                        </a:spcAft>
                        <a:buNone/>
                      </a:pPr>
                      <a:r>
                        <a:rPr lang="es-AR" sz="1200">
                          <a:solidFill>
                            <a:srgbClr val="000088"/>
                          </a:solidFill>
                          <a:latin typeface="Consolas"/>
                          <a:ea typeface="Consolas"/>
                          <a:cs typeface="Consolas"/>
                          <a:sym typeface="Consolas"/>
                        </a:rPr>
                        <a:t>    static</a:t>
                      </a:r>
                      <a:r>
                        <a:rPr lang="es-AR" sz="1200">
                          <a:solidFill>
                            <a:srgbClr val="000000"/>
                          </a:solidFill>
                          <a:latin typeface="Consolas"/>
                          <a:ea typeface="Consolas"/>
                          <a:cs typeface="Consolas"/>
                          <a:sym typeface="Consolas"/>
                        </a:rPr>
                        <a:t> </a:t>
                      </a:r>
                      <a:r>
                        <a:rPr lang="es-AR" sz="1200">
                          <a:solidFill>
                            <a:srgbClr val="000088"/>
                          </a:solidFill>
                          <a:latin typeface="Consolas"/>
                          <a:ea typeface="Consolas"/>
                          <a:cs typeface="Consolas"/>
                          <a:sym typeface="Consolas"/>
                        </a:rPr>
                        <a:t>final</a:t>
                      </a:r>
                      <a:r>
                        <a:rPr lang="es-AR" sz="1200">
                          <a:solidFill>
                            <a:srgbClr val="000000"/>
                          </a:solidFill>
                          <a:latin typeface="Consolas"/>
                          <a:ea typeface="Consolas"/>
                          <a:cs typeface="Consolas"/>
                          <a:sym typeface="Consolas"/>
                        </a:rPr>
                        <a:t> </a:t>
                      </a:r>
                      <a:r>
                        <a:rPr lang="es-AR" sz="1200">
                          <a:solidFill>
                            <a:srgbClr val="000088"/>
                          </a:solidFill>
                          <a:latin typeface="Consolas"/>
                          <a:ea typeface="Consolas"/>
                          <a:cs typeface="Consolas"/>
                          <a:sym typeface="Consolas"/>
                        </a:rPr>
                        <a:t>int</a:t>
                      </a:r>
                      <a:r>
                        <a:rPr lang="es-AR" sz="1200">
                          <a:solidFill>
                            <a:srgbClr val="000000"/>
                          </a:solidFill>
                          <a:latin typeface="Consolas"/>
                          <a:ea typeface="Consolas"/>
                          <a:cs typeface="Consolas"/>
                          <a:sym typeface="Consolas"/>
                        </a:rPr>
                        <a:t> x </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 </a:t>
                      </a:r>
                      <a:r>
                        <a:rPr lang="es-AR" sz="1200">
                          <a:solidFill>
                            <a:srgbClr val="006666"/>
                          </a:solidFill>
                          <a:latin typeface="Consolas"/>
                          <a:ea typeface="Consolas"/>
                          <a:cs typeface="Consolas"/>
                          <a:sym typeface="Consolas"/>
                        </a:rPr>
                        <a:t>12</a:t>
                      </a:r>
                      <a:r>
                        <a:rPr lang="es-AR" sz="1200">
                          <a:solidFill>
                            <a:srgbClr val="666600"/>
                          </a:solidFill>
                          <a:latin typeface="Consolas"/>
                          <a:ea typeface="Consolas"/>
                          <a:cs typeface="Consolas"/>
                          <a:sym typeface="Consolas"/>
                        </a:rPr>
                        <a:t>;</a:t>
                      </a:r>
                      <a:endParaRPr sz="1600">
                        <a:latin typeface="Calibri"/>
                        <a:ea typeface="Calibri"/>
                        <a:cs typeface="Calibri"/>
                        <a:sym typeface="Calibri"/>
                      </a:endParaRPr>
                    </a:p>
                    <a:p>
                      <a:pPr marL="0" marR="0" lvl="0" indent="0" algn="l" rtl="0">
                        <a:spcBef>
                          <a:spcPts val="0"/>
                        </a:spcBef>
                        <a:spcAft>
                          <a:spcPts val="0"/>
                        </a:spcAft>
                        <a:buNone/>
                      </a:pPr>
                      <a:r>
                        <a:rPr lang="es-AR" sz="1200">
                          <a:solidFill>
                            <a:srgbClr val="000088"/>
                          </a:solidFill>
                          <a:latin typeface="Consolas"/>
                          <a:ea typeface="Consolas"/>
                          <a:cs typeface="Consolas"/>
                          <a:sym typeface="Consolas"/>
                        </a:rPr>
                        <a:t>    public</a:t>
                      </a:r>
                      <a:r>
                        <a:rPr lang="es-AR" sz="1200">
                          <a:solidFill>
                            <a:srgbClr val="000000"/>
                          </a:solidFill>
                          <a:latin typeface="Consolas"/>
                          <a:ea typeface="Consolas"/>
                          <a:cs typeface="Consolas"/>
                          <a:sym typeface="Consolas"/>
                        </a:rPr>
                        <a:t> </a:t>
                      </a:r>
                      <a:r>
                        <a:rPr lang="es-AR" sz="1200">
                          <a:solidFill>
                            <a:srgbClr val="000088"/>
                          </a:solidFill>
                          <a:latin typeface="Consolas"/>
                          <a:ea typeface="Consolas"/>
                          <a:cs typeface="Consolas"/>
                          <a:sym typeface="Consolas"/>
                        </a:rPr>
                        <a:t>void</a:t>
                      </a:r>
                      <a:r>
                        <a:rPr lang="es-AR" sz="1200">
                          <a:solidFill>
                            <a:srgbClr val="000000"/>
                          </a:solidFill>
                          <a:latin typeface="Consolas"/>
                          <a:ea typeface="Consolas"/>
                          <a:cs typeface="Consolas"/>
                          <a:sym typeface="Consolas"/>
                        </a:rPr>
                        <a:t> go</a:t>
                      </a:r>
                      <a:r>
                        <a:rPr lang="es-AR" sz="1200">
                          <a:solidFill>
                            <a:srgbClr val="666600"/>
                          </a:solidFill>
                          <a:latin typeface="Consolas"/>
                          <a:ea typeface="Consolas"/>
                          <a:cs typeface="Consolas"/>
                          <a:sym typeface="Consolas"/>
                        </a:rPr>
                        <a:t>(</a:t>
                      </a:r>
                      <a:r>
                        <a:rPr lang="es-AR" sz="1200">
                          <a:solidFill>
                            <a:srgbClr val="000088"/>
                          </a:solidFill>
                          <a:latin typeface="Consolas"/>
                          <a:ea typeface="Consolas"/>
                          <a:cs typeface="Consolas"/>
                          <a:sym typeface="Consolas"/>
                        </a:rPr>
                        <a:t>final</a:t>
                      </a:r>
                      <a:r>
                        <a:rPr lang="es-AR" sz="1200">
                          <a:solidFill>
                            <a:srgbClr val="000000"/>
                          </a:solidFill>
                          <a:latin typeface="Consolas"/>
                          <a:ea typeface="Consolas"/>
                          <a:cs typeface="Consolas"/>
                          <a:sym typeface="Consolas"/>
                        </a:rPr>
                        <a:t> </a:t>
                      </a:r>
                      <a:r>
                        <a:rPr lang="es-AR" sz="1200">
                          <a:solidFill>
                            <a:srgbClr val="000088"/>
                          </a:solidFill>
                          <a:latin typeface="Consolas"/>
                          <a:ea typeface="Consolas"/>
                          <a:cs typeface="Consolas"/>
                          <a:sym typeface="Consolas"/>
                        </a:rPr>
                        <a:t>int</a:t>
                      </a:r>
                      <a:r>
                        <a:rPr lang="es-AR" sz="1200">
                          <a:solidFill>
                            <a:srgbClr val="000000"/>
                          </a:solidFill>
                          <a:latin typeface="Consolas"/>
                          <a:ea typeface="Consolas"/>
                          <a:cs typeface="Consolas"/>
                          <a:sym typeface="Consolas"/>
                        </a:rPr>
                        <a:t> x</a:t>
                      </a:r>
                      <a:r>
                        <a:rPr lang="es-AR" sz="1200">
                          <a:solidFill>
                            <a:srgbClr val="666600"/>
                          </a:solidFill>
                          <a:latin typeface="Consolas"/>
                          <a:ea typeface="Consolas"/>
                          <a:cs typeface="Consolas"/>
                          <a:sym typeface="Consolas"/>
                        </a:rPr>
                        <a:t>){</a:t>
                      </a:r>
                      <a:endParaRPr sz="1600">
                        <a:latin typeface="Calibri"/>
                        <a:ea typeface="Calibri"/>
                        <a:cs typeface="Calibri"/>
                        <a:sym typeface="Calibri"/>
                      </a:endParaRPr>
                    </a:p>
                    <a:p>
                      <a:pPr marL="0" marR="0" lvl="0" indent="0" algn="l" rtl="0">
                        <a:spcBef>
                          <a:spcPts val="0"/>
                        </a:spcBef>
                        <a:spcAft>
                          <a:spcPts val="0"/>
                        </a:spcAft>
                        <a:buNone/>
                      </a:pPr>
                      <a:r>
                        <a:rPr lang="es-AR" sz="1200">
                          <a:solidFill>
                            <a:srgbClr val="000088"/>
                          </a:solidFill>
                          <a:latin typeface="Consolas"/>
                          <a:ea typeface="Consolas"/>
                          <a:cs typeface="Consolas"/>
                          <a:sym typeface="Consolas"/>
                        </a:rPr>
                        <a:t>        </a:t>
                      </a:r>
                      <a:r>
                        <a:rPr lang="es-AR" sz="1200">
                          <a:solidFill>
                            <a:srgbClr val="660066"/>
                          </a:solidFill>
                          <a:latin typeface="Consolas"/>
                          <a:ea typeface="Consolas"/>
                          <a:cs typeface="Consolas"/>
                          <a:sym typeface="Consolas"/>
                        </a:rPr>
                        <a:t>System</a:t>
                      </a:r>
                      <a:r>
                        <a:rPr lang="es-AR" sz="1200">
                          <a:solidFill>
                            <a:srgbClr val="666600"/>
                          </a:solidFill>
                          <a:latin typeface="Consolas"/>
                          <a:ea typeface="Consolas"/>
                          <a:cs typeface="Consolas"/>
                          <a:sym typeface="Consolas"/>
                        </a:rPr>
                        <a:t>.</a:t>
                      </a:r>
                      <a:r>
                        <a:rPr lang="es-AR" sz="1200">
                          <a:solidFill>
                            <a:srgbClr val="000088"/>
                          </a:solidFill>
                          <a:latin typeface="Consolas"/>
                          <a:ea typeface="Consolas"/>
                          <a:cs typeface="Consolas"/>
                          <a:sym typeface="Consolas"/>
                        </a:rPr>
                        <a:t>out</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println</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x</a:t>
                      </a:r>
                      <a:r>
                        <a:rPr lang="es-AR" sz="1200">
                          <a:solidFill>
                            <a:srgbClr val="666600"/>
                          </a:solidFill>
                          <a:latin typeface="Consolas"/>
                          <a:ea typeface="Consolas"/>
                          <a:cs typeface="Consolas"/>
                          <a:sym typeface="Consolas"/>
                        </a:rPr>
                        <a:t>);</a:t>
                      </a:r>
                      <a:endParaRPr sz="1600">
                        <a:latin typeface="Calibri"/>
                        <a:ea typeface="Calibri"/>
                        <a:cs typeface="Calibri"/>
                        <a:sym typeface="Calibri"/>
                      </a:endParaRPr>
                    </a:p>
                    <a:p>
                      <a:pPr marL="0" marR="0" lvl="0" indent="0" algn="l" rtl="0">
                        <a:spcBef>
                          <a:spcPts val="0"/>
                        </a:spcBef>
                        <a:spcAft>
                          <a:spcPts val="0"/>
                        </a:spcAft>
                        <a:buNone/>
                      </a:pPr>
                      <a:r>
                        <a:rPr lang="es-AR" sz="1200">
                          <a:solidFill>
                            <a:srgbClr val="000088"/>
                          </a:solidFill>
                          <a:latin typeface="Consolas"/>
                          <a:ea typeface="Consolas"/>
                          <a:cs typeface="Consolas"/>
                          <a:sym typeface="Consolas"/>
                        </a:rPr>
                        <a:t>    </a:t>
                      </a:r>
                      <a:r>
                        <a:rPr lang="es-AR" sz="1200">
                          <a:solidFill>
                            <a:srgbClr val="666600"/>
                          </a:solidFill>
                          <a:latin typeface="Consolas"/>
                          <a:ea typeface="Consolas"/>
                          <a:cs typeface="Consolas"/>
                          <a:sym typeface="Consolas"/>
                        </a:rPr>
                        <a:t>}</a:t>
                      </a:r>
                      <a:endParaRPr sz="1600">
                        <a:latin typeface="Calibri"/>
                        <a:ea typeface="Calibri"/>
                        <a:cs typeface="Calibri"/>
                        <a:sym typeface="Calibri"/>
                      </a:endParaRPr>
                    </a:p>
                    <a:p>
                      <a:pPr marL="234950" marR="0" lvl="0" indent="-234950" algn="just" rtl="0">
                        <a:spcBef>
                          <a:spcPts val="0"/>
                        </a:spcBef>
                        <a:spcAft>
                          <a:spcPts val="0"/>
                        </a:spcAft>
                        <a:buNone/>
                      </a:pPr>
                      <a:r>
                        <a:rPr lang="es-AR" sz="1200">
                          <a:solidFill>
                            <a:srgbClr val="666600"/>
                          </a:solidFill>
                          <a:latin typeface="Consolas"/>
                          <a:ea typeface="Consolas"/>
                          <a:cs typeface="Consolas"/>
                          <a:sym typeface="Consolas"/>
                        </a:rPr>
                        <a:t>}</a:t>
                      </a:r>
                      <a:endParaRPr sz="1600">
                        <a:solidFill>
                          <a:srgbClr val="000000"/>
                        </a:solidFill>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52400">
                <a:tc>
                  <a:txBody>
                    <a:bodyPr/>
                    <a:lstStyle/>
                    <a:p>
                      <a:pPr marL="234950" marR="0" lvl="0" indent="-234950" algn="just" rtl="0">
                        <a:spcBef>
                          <a:spcPts val="0"/>
                        </a:spcBef>
                        <a:spcAft>
                          <a:spcPts val="0"/>
                        </a:spcAft>
                        <a:buNone/>
                      </a:pPr>
                      <a:r>
                        <a:rPr lang="es-AR" sz="1200">
                          <a:solidFill>
                            <a:srgbClr val="000000"/>
                          </a:solidFill>
                          <a:latin typeface="Calibri"/>
                          <a:ea typeface="Calibri"/>
                          <a:cs typeface="Calibri"/>
                          <a:sym typeface="Calibri"/>
                        </a:rPr>
                        <a:t> </a:t>
                      </a:r>
                      <a:endParaRPr sz="1600">
                        <a:solidFill>
                          <a:srgbClr val="000000"/>
                        </a:solidFill>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234950" marR="0" lvl="0" indent="-234950" algn="just" rtl="0">
                        <a:spcBef>
                          <a:spcPts val="0"/>
                        </a:spcBef>
                        <a:spcAft>
                          <a:spcPts val="0"/>
                        </a:spcAft>
                        <a:buNone/>
                      </a:pPr>
                      <a:r>
                        <a:rPr lang="es-AR" sz="1200">
                          <a:solidFill>
                            <a:srgbClr val="000000"/>
                          </a:solidFill>
                          <a:latin typeface="Calibri"/>
                          <a:ea typeface="Calibri"/>
                          <a:cs typeface="Calibri"/>
                          <a:sym typeface="Calibri"/>
                        </a:rPr>
                        <a:t> </a:t>
                      </a:r>
                      <a:endParaRPr sz="1600">
                        <a:solidFill>
                          <a:srgbClr val="000000"/>
                        </a:solidFill>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234950" marR="0" lvl="0" indent="-234950" algn="just" rtl="0">
                        <a:spcBef>
                          <a:spcPts val="0"/>
                        </a:spcBef>
                        <a:spcAft>
                          <a:spcPts val="0"/>
                        </a:spcAft>
                        <a:buNone/>
                      </a:pPr>
                      <a:r>
                        <a:rPr lang="es-AR" sz="1200">
                          <a:solidFill>
                            <a:srgbClr val="000000"/>
                          </a:solidFill>
                          <a:latin typeface="Calibri"/>
                          <a:ea typeface="Calibri"/>
                          <a:cs typeface="Calibri"/>
                          <a:sym typeface="Calibri"/>
                        </a:rPr>
                        <a:t> </a:t>
                      </a:r>
                      <a:endParaRPr sz="1600">
                        <a:solidFill>
                          <a:srgbClr val="000000"/>
                        </a:solidFill>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52400">
                <a:tc>
                  <a:txBody>
                    <a:bodyPr/>
                    <a:lstStyle/>
                    <a:p>
                      <a:pPr marL="11430" marR="0" lvl="0" indent="0" algn="l" rtl="0">
                        <a:spcBef>
                          <a:spcPts val="0"/>
                        </a:spcBef>
                        <a:spcAft>
                          <a:spcPts val="0"/>
                        </a:spcAft>
                        <a:buNone/>
                      </a:pPr>
                      <a:r>
                        <a:rPr lang="es-AR" sz="1200">
                          <a:solidFill>
                            <a:srgbClr val="000088"/>
                          </a:solidFill>
                          <a:latin typeface="Consolas"/>
                          <a:ea typeface="Consolas"/>
                          <a:cs typeface="Consolas"/>
                          <a:sym typeface="Consolas"/>
                        </a:rPr>
                        <a:t>public</a:t>
                      </a:r>
                      <a:r>
                        <a:rPr lang="es-AR" sz="1200">
                          <a:solidFill>
                            <a:srgbClr val="000000"/>
                          </a:solidFill>
                          <a:latin typeface="Consolas"/>
                          <a:ea typeface="Consolas"/>
                          <a:cs typeface="Consolas"/>
                          <a:sym typeface="Consolas"/>
                        </a:rPr>
                        <a:t> </a:t>
                      </a:r>
                      <a:r>
                        <a:rPr lang="es-AR" sz="1200">
                          <a:solidFill>
                            <a:srgbClr val="000088"/>
                          </a:solidFill>
                          <a:latin typeface="Consolas"/>
                          <a:ea typeface="Consolas"/>
                          <a:cs typeface="Consolas"/>
                          <a:sym typeface="Consolas"/>
                        </a:rPr>
                        <a:t>class</a:t>
                      </a:r>
                      <a:r>
                        <a:rPr lang="es-AR" sz="1200">
                          <a:solidFill>
                            <a:srgbClr val="000000"/>
                          </a:solidFill>
                          <a:latin typeface="Consolas"/>
                          <a:ea typeface="Consolas"/>
                          <a:cs typeface="Consolas"/>
                          <a:sym typeface="Consolas"/>
                        </a:rPr>
                        <a:t> </a:t>
                      </a:r>
                      <a:r>
                        <a:rPr lang="es-AR" sz="1200">
                          <a:solidFill>
                            <a:srgbClr val="660066"/>
                          </a:solidFill>
                          <a:latin typeface="Consolas"/>
                          <a:ea typeface="Consolas"/>
                          <a:cs typeface="Consolas"/>
                          <a:sym typeface="Consolas"/>
                        </a:rPr>
                        <a:t>Foo3</a:t>
                      </a:r>
                      <a:r>
                        <a:rPr lang="es-AR" sz="1200">
                          <a:solidFill>
                            <a:srgbClr val="666600"/>
                          </a:solidFill>
                          <a:latin typeface="Consolas"/>
                          <a:ea typeface="Consolas"/>
                          <a:cs typeface="Consolas"/>
                          <a:sym typeface="Consolas"/>
                        </a:rPr>
                        <a:t>{</a:t>
                      </a:r>
                      <a:endParaRPr sz="1600">
                        <a:latin typeface="Calibri"/>
                        <a:ea typeface="Calibri"/>
                        <a:cs typeface="Calibri"/>
                        <a:sym typeface="Calibri"/>
                      </a:endParaRPr>
                    </a:p>
                    <a:p>
                      <a:pPr marL="11430" marR="0" lvl="0" indent="0" algn="l" rtl="0">
                        <a:spcBef>
                          <a:spcPts val="0"/>
                        </a:spcBef>
                        <a:spcAft>
                          <a:spcPts val="0"/>
                        </a:spcAft>
                        <a:buNone/>
                      </a:pPr>
                      <a:r>
                        <a:rPr lang="es-AR" sz="1200">
                          <a:solidFill>
                            <a:srgbClr val="000088"/>
                          </a:solidFill>
                          <a:latin typeface="Consolas"/>
                          <a:ea typeface="Consolas"/>
                          <a:cs typeface="Consolas"/>
                          <a:sym typeface="Consolas"/>
                        </a:rPr>
                        <a:t>    final</a:t>
                      </a:r>
                      <a:r>
                        <a:rPr lang="es-AR" sz="1200">
                          <a:solidFill>
                            <a:srgbClr val="000000"/>
                          </a:solidFill>
                          <a:latin typeface="Consolas"/>
                          <a:ea typeface="Consolas"/>
                          <a:cs typeface="Consolas"/>
                          <a:sym typeface="Consolas"/>
                        </a:rPr>
                        <a:t> </a:t>
                      </a:r>
                      <a:r>
                        <a:rPr lang="es-AR" sz="1200">
                          <a:solidFill>
                            <a:srgbClr val="000088"/>
                          </a:solidFill>
                          <a:latin typeface="Consolas"/>
                          <a:ea typeface="Consolas"/>
                          <a:cs typeface="Consolas"/>
                          <a:sym typeface="Consolas"/>
                        </a:rPr>
                        <a:t>int</a:t>
                      </a:r>
                      <a:r>
                        <a:rPr lang="es-AR" sz="1200">
                          <a:solidFill>
                            <a:srgbClr val="000000"/>
                          </a:solidFill>
                          <a:latin typeface="Consolas"/>
                          <a:ea typeface="Consolas"/>
                          <a:cs typeface="Consolas"/>
                          <a:sym typeface="Consolas"/>
                        </a:rPr>
                        <a:t> x</a:t>
                      </a:r>
                      <a:r>
                        <a:rPr lang="es-AR" sz="1200">
                          <a:solidFill>
                            <a:srgbClr val="666600"/>
                          </a:solidFill>
                          <a:latin typeface="Consolas"/>
                          <a:ea typeface="Consolas"/>
                          <a:cs typeface="Consolas"/>
                          <a:sym typeface="Consolas"/>
                        </a:rPr>
                        <a:t>;</a:t>
                      </a:r>
                      <a:endParaRPr sz="1600">
                        <a:latin typeface="Calibri"/>
                        <a:ea typeface="Calibri"/>
                        <a:cs typeface="Calibri"/>
                        <a:sym typeface="Calibri"/>
                      </a:endParaRPr>
                    </a:p>
                    <a:p>
                      <a:pPr marL="11430" marR="0" lvl="0" indent="0" algn="l" rtl="0">
                        <a:spcBef>
                          <a:spcPts val="0"/>
                        </a:spcBef>
                        <a:spcAft>
                          <a:spcPts val="0"/>
                        </a:spcAft>
                        <a:buNone/>
                      </a:pPr>
                      <a:r>
                        <a:rPr lang="es-AR" sz="1200">
                          <a:solidFill>
                            <a:srgbClr val="000088"/>
                          </a:solidFill>
                          <a:latin typeface="Consolas"/>
                          <a:ea typeface="Consolas"/>
                          <a:cs typeface="Consolas"/>
                          <a:sym typeface="Consolas"/>
                        </a:rPr>
                        <a:t>    public</a:t>
                      </a:r>
                      <a:r>
                        <a:rPr lang="es-AR" sz="1200">
                          <a:solidFill>
                            <a:srgbClr val="000000"/>
                          </a:solidFill>
                          <a:latin typeface="Consolas"/>
                          <a:ea typeface="Consolas"/>
                          <a:cs typeface="Consolas"/>
                          <a:sym typeface="Consolas"/>
                        </a:rPr>
                        <a:t> </a:t>
                      </a:r>
                      <a:r>
                        <a:rPr lang="es-AR" sz="1200">
                          <a:solidFill>
                            <a:srgbClr val="000088"/>
                          </a:solidFill>
                          <a:latin typeface="Consolas"/>
                          <a:ea typeface="Consolas"/>
                          <a:cs typeface="Consolas"/>
                          <a:sym typeface="Consolas"/>
                        </a:rPr>
                        <a:t>void</a:t>
                      </a:r>
                      <a:r>
                        <a:rPr lang="es-AR" sz="1200">
                          <a:solidFill>
                            <a:srgbClr val="000000"/>
                          </a:solidFill>
                          <a:latin typeface="Consolas"/>
                          <a:ea typeface="Consolas"/>
                          <a:cs typeface="Consolas"/>
                          <a:sym typeface="Consolas"/>
                        </a:rPr>
                        <a:t> go</a:t>
                      </a:r>
                      <a:r>
                        <a:rPr lang="es-AR" sz="1200">
                          <a:solidFill>
                            <a:srgbClr val="666600"/>
                          </a:solidFill>
                          <a:latin typeface="Consolas"/>
                          <a:ea typeface="Consolas"/>
                          <a:cs typeface="Consolas"/>
                          <a:sym typeface="Consolas"/>
                        </a:rPr>
                        <a:t>(){</a:t>
                      </a:r>
                      <a:endParaRPr sz="1600">
                        <a:latin typeface="Calibri"/>
                        <a:ea typeface="Calibri"/>
                        <a:cs typeface="Calibri"/>
                        <a:sym typeface="Calibri"/>
                      </a:endParaRPr>
                    </a:p>
                    <a:p>
                      <a:pPr marL="11430" marR="0" lvl="0" indent="0" algn="l" rtl="0">
                        <a:spcBef>
                          <a:spcPts val="0"/>
                        </a:spcBef>
                        <a:spcAft>
                          <a:spcPts val="0"/>
                        </a:spcAft>
                        <a:buNone/>
                      </a:pPr>
                      <a:r>
                        <a:rPr lang="es-AR" sz="1200">
                          <a:solidFill>
                            <a:srgbClr val="000088"/>
                          </a:solidFill>
                          <a:latin typeface="Consolas"/>
                          <a:ea typeface="Consolas"/>
                          <a:cs typeface="Consolas"/>
                          <a:sym typeface="Consolas"/>
                        </a:rPr>
                        <a:t>        </a:t>
                      </a:r>
                      <a:r>
                        <a:rPr lang="es-AR" sz="1200">
                          <a:solidFill>
                            <a:srgbClr val="660066"/>
                          </a:solidFill>
                          <a:latin typeface="Consolas"/>
                          <a:ea typeface="Consolas"/>
                          <a:cs typeface="Consolas"/>
                          <a:sym typeface="Consolas"/>
                        </a:rPr>
                        <a:t>System</a:t>
                      </a:r>
                      <a:r>
                        <a:rPr lang="es-AR" sz="1200">
                          <a:solidFill>
                            <a:srgbClr val="666600"/>
                          </a:solidFill>
                          <a:latin typeface="Consolas"/>
                          <a:ea typeface="Consolas"/>
                          <a:cs typeface="Consolas"/>
                          <a:sym typeface="Consolas"/>
                        </a:rPr>
                        <a:t>.</a:t>
                      </a:r>
                      <a:r>
                        <a:rPr lang="es-AR" sz="1200">
                          <a:solidFill>
                            <a:srgbClr val="000088"/>
                          </a:solidFill>
                          <a:latin typeface="Consolas"/>
                          <a:ea typeface="Consolas"/>
                          <a:cs typeface="Consolas"/>
                          <a:sym typeface="Consolas"/>
                        </a:rPr>
                        <a:t>out</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println</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x</a:t>
                      </a:r>
                      <a:r>
                        <a:rPr lang="es-AR" sz="1200">
                          <a:solidFill>
                            <a:srgbClr val="666600"/>
                          </a:solidFill>
                          <a:latin typeface="Consolas"/>
                          <a:ea typeface="Consolas"/>
                          <a:cs typeface="Consolas"/>
                          <a:sym typeface="Consolas"/>
                        </a:rPr>
                        <a:t>);</a:t>
                      </a:r>
                      <a:endParaRPr sz="1600">
                        <a:latin typeface="Calibri"/>
                        <a:ea typeface="Calibri"/>
                        <a:cs typeface="Calibri"/>
                        <a:sym typeface="Calibri"/>
                      </a:endParaRPr>
                    </a:p>
                    <a:p>
                      <a:pPr marL="11430" marR="0" lvl="0" indent="0" algn="l" rtl="0">
                        <a:spcBef>
                          <a:spcPts val="0"/>
                        </a:spcBef>
                        <a:spcAft>
                          <a:spcPts val="0"/>
                        </a:spcAft>
                        <a:buNone/>
                      </a:pPr>
                      <a:r>
                        <a:rPr lang="es-AR" sz="1200">
                          <a:solidFill>
                            <a:srgbClr val="000088"/>
                          </a:solidFill>
                          <a:latin typeface="Consolas"/>
                          <a:ea typeface="Consolas"/>
                          <a:cs typeface="Consolas"/>
                          <a:sym typeface="Consolas"/>
                        </a:rPr>
                        <a:t>    </a:t>
                      </a:r>
                      <a:r>
                        <a:rPr lang="es-AR" sz="1200">
                          <a:solidFill>
                            <a:srgbClr val="666600"/>
                          </a:solidFill>
                          <a:latin typeface="Consolas"/>
                          <a:ea typeface="Consolas"/>
                          <a:cs typeface="Consolas"/>
                          <a:sym typeface="Consolas"/>
                        </a:rPr>
                        <a:t>}</a:t>
                      </a:r>
                      <a:endParaRPr sz="1600">
                        <a:latin typeface="Calibri"/>
                        <a:ea typeface="Calibri"/>
                        <a:cs typeface="Calibri"/>
                        <a:sym typeface="Calibri"/>
                      </a:endParaRPr>
                    </a:p>
                    <a:p>
                      <a:pPr marL="234950" marR="0" lvl="0" indent="-234950" algn="just" rtl="0">
                        <a:spcBef>
                          <a:spcPts val="0"/>
                        </a:spcBef>
                        <a:spcAft>
                          <a:spcPts val="0"/>
                        </a:spcAft>
                        <a:buNone/>
                      </a:pPr>
                      <a:r>
                        <a:rPr lang="es-AR" sz="1200">
                          <a:solidFill>
                            <a:srgbClr val="666600"/>
                          </a:solidFill>
                          <a:latin typeface="Consolas"/>
                          <a:ea typeface="Consolas"/>
                          <a:cs typeface="Consolas"/>
                          <a:sym typeface="Consolas"/>
                        </a:rPr>
                        <a:t>}</a:t>
                      </a:r>
                      <a:endParaRPr sz="1600">
                        <a:solidFill>
                          <a:srgbClr val="000000"/>
                        </a:solidFill>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234950" marR="0" lvl="0" indent="-234950" algn="just" rtl="0">
                        <a:spcBef>
                          <a:spcPts val="0"/>
                        </a:spcBef>
                        <a:spcAft>
                          <a:spcPts val="0"/>
                        </a:spcAft>
                        <a:buNone/>
                      </a:pPr>
                      <a:r>
                        <a:rPr lang="es-AR" sz="1200">
                          <a:solidFill>
                            <a:srgbClr val="000000"/>
                          </a:solidFill>
                          <a:latin typeface="Calibri"/>
                          <a:ea typeface="Calibri"/>
                          <a:cs typeface="Calibri"/>
                          <a:sym typeface="Calibri"/>
                        </a:rPr>
                        <a:t> </a:t>
                      </a:r>
                      <a:endParaRPr sz="1600">
                        <a:solidFill>
                          <a:srgbClr val="000000"/>
                        </a:solidFill>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s-AR" sz="1200">
                          <a:solidFill>
                            <a:srgbClr val="000088"/>
                          </a:solidFill>
                          <a:latin typeface="Consolas"/>
                          <a:ea typeface="Consolas"/>
                          <a:cs typeface="Consolas"/>
                          <a:sym typeface="Consolas"/>
                        </a:rPr>
                        <a:t>public</a:t>
                      </a:r>
                      <a:r>
                        <a:rPr lang="es-AR" sz="1200">
                          <a:solidFill>
                            <a:srgbClr val="000000"/>
                          </a:solidFill>
                          <a:latin typeface="Consolas"/>
                          <a:ea typeface="Consolas"/>
                          <a:cs typeface="Consolas"/>
                          <a:sym typeface="Consolas"/>
                        </a:rPr>
                        <a:t> </a:t>
                      </a:r>
                      <a:r>
                        <a:rPr lang="es-AR" sz="1200">
                          <a:solidFill>
                            <a:srgbClr val="000088"/>
                          </a:solidFill>
                          <a:latin typeface="Consolas"/>
                          <a:ea typeface="Consolas"/>
                          <a:cs typeface="Consolas"/>
                          <a:sym typeface="Consolas"/>
                        </a:rPr>
                        <a:t>class</a:t>
                      </a:r>
                      <a:r>
                        <a:rPr lang="es-AR" sz="1200">
                          <a:solidFill>
                            <a:srgbClr val="000000"/>
                          </a:solidFill>
                          <a:latin typeface="Consolas"/>
                          <a:ea typeface="Consolas"/>
                          <a:cs typeface="Consolas"/>
                          <a:sym typeface="Consolas"/>
                        </a:rPr>
                        <a:t> </a:t>
                      </a:r>
                      <a:r>
                        <a:rPr lang="es-AR" sz="1200">
                          <a:solidFill>
                            <a:srgbClr val="660066"/>
                          </a:solidFill>
                          <a:latin typeface="Consolas"/>
                          <a:ea typeface="Consolas"/>
                          <a:cs typeface="Consolas"/>
                          <a:sym typeface="Consolas"/>
                        </a:rPr>
                        <a:t>Foo6</a:t>
                      </a:r>
                      <a:r>
                        <a:rPr lang="es-AR" sz="1200">
                          <a:solidFill>
                            <a:srgbClr val="666600"/>
                          </a:solidFill>
                          <a:latin typeface="Consolas"/>
                          <a:ea typeface="Consolas"/>
                          <a:cs typeface="Consolas"/>
                          <a:sym typeface="Consolas"/>
                        </a:rPr>
                        <a:t>{</a:t>
                      </a:r>
                      <a:endParaRPr sz="1600">
                        <a:latin typeface="Calibri"/>
                        <a:ea typeface="Calibri"/>
                        <a:cs typeface="Calibri"/>
                        <a:sym typeface="Calibri"/>
                      </a:endParaRPr>
                    </a:p>
                    <a:p>
                      <a:pPr marL="0" marR="0" lvl="0" indent="0" algn="l" rtl="0">
                        <a:spcBef>
                          <a:spcPts val="0"/>
                        </a:spcBef>
                        <a:spcAft>
                          <a:spcPts val="0"/>
                        </a:spcAft>
                        <a:buNone/>
                      </a:pPr>
                      <a:r>
                        <a:rPr lang="es-AR" sz="1200">
                          <a:solidFill>
                            <a:srgbClr val="000088"/>
                          </a:solidFill>
                          <a:latin typeface="Consolas"/>
                          <a:ea typeface="Consolas"/>
                          <a:cs typeface="Consolas"/>
                          <a:sym typeface="Consolas"/>
                        </a:rPr>
                        <a:t>    int</a:t>
                      </a:r>
                      <a:r>
                        <a:rPr lang="es-AR" sz="1200">
                          <a:solidFill>
                            <a:srgbClr val="000000"/>
                          </a:solidFill>
                          <a:latin typeface="Consolas"/>
                          <a:ea typeface="Consolas"/>
                          <a:cs typeface="Consolas"/>
                          <a:sym typeface="Consolas"/>
                        </a:rPr>
                        <a:t> x </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 </a:t>
                      </a:r>
                      <a:r>
                        <a:rPr lang="es-AR" sz="1200">
                          <a:solidFill>
                            <a:srgbClr val="006666"/>
                          </a:solidFill>
                          <a:latin typeface="Consolas"/>
                          <a:ea typeface="Consolas"/>
                          <a:cs typeface="Consolas"/>
                          <a:sym typeface="Consolas"/>
                        </a:rPr>
                        <a:t>12</a:t>
                      </a:r>
                      <a:r>
                        <a:rPr lang="es-AR" sz="1200">
                          <a:solidFill>
                            <a:srgbClr val="666600"/>
                          </a:solidFill>
                          <a:latin typeface="Consolas"/>
                          <a:ea typeface="Consolas"/>
                          <a:cs typeface="Consolas"/>
                          <a:sym typeface="Consolas"/>
                        </a:rPr>
                        <a:t>;</a:t>
                      </a:r>
                      <a:endParaRPr sz="1600">
                        <a:latin typeface="Calibri"/>
                        <a:ea typeface="Calibri"/>
                        <a:cs typeface="Calibri"/>
                        <a:sym typeface="Calibri"/>
                      </a:endParaRPr>
                    </a:p>
                    <a:p>
                      <a:pPr marL="0" marR="0" lvl="0" indent="0" algn="l" rtl="0">
                        <a:spcBef>
                          <a:spcPts val="0"/>
                        </a:spcBef>
                        <a:spcAft>
                          <a:spcPts val="0"/>
                        </a:spcAft>
                        <a:buNone/>
                      </a:pPr>
                      <a:r>
                        <a:rPr lang="es-AR" sz="1200">
                          <a:solidFill>
                            <a:srgbClr val="000088"/>
                          </a:solidFill>
                          <a:latin typeface="Consolas"/>
                          <a:ea typeface="Consolas"/>
                          <a:cs typeface="Consolas"/>
                          <a:sym typeface="Consolas"/>
                        </a:rPr>
                        <a:t>    public</a:t>
                      </a:r>
                      <a:r>
                        <a:rPr lang="es-AR" sz="1200">
                          <a:solidFill>
                            <a:srgbClr val="000000"/>
                          </a:solidFill>
                          <a:latin typeface="Consolas"/>
                          <a:ea typeface="Consolas"/>
                          <a:cs typeface="Consolas"/>
                          <a:sym typeface="Consolas"/>
                        </a:rPr>
                        <a:t> </a:t>
                      </a:r>
                      <a:r>
                        <a:rPr lang="es-AR" sz="1200">
                          <a:solidFill>
                            <a:srgbClr val="000088"/>
                          </a:solidFill>
                          <a:latin typeface="Consolas"/>
                          <a:ea typeface="Consolas"/>
                          <a:cs typeface="Consolas"/>
                          <a:sym typeface="Consolas"/>
                        </a:rPr>
                        <a:t>static</a:t>
                      </a:r>
                      <a:r>
                        <a:rPr lang="es-AR" sz="1200">
                          <a:solidFill>
                            <a:srgbClr val="000000"/>
                          </a:solidFill>
                          <a:latin typeface="Consolas"/>
                          <a:ea typeface="Consolas"/>
                          <a:cs typeface="Consolas"/>
                          <a:sym typeface="Consolas"/>
                        </a:rPr>
                        <a:t> </a:t>
                      </a:r>
                      <a:r>
                        <a:rPr lang="es-AR" sz="1200">
                          <a:solidFill>
                            <a:srgbClr val="000088"/>
                          </a:solidFill>
                          <a:latin typeface="Consolas"/>
                          <a:ea typeface="Consolas"/>
                          <a:cs typeface="Consolas"/>
                          <a:sym typeface="Consolas"/>
                        </a:rPr>
                        <a:t>void</a:t>
                      </a:r>
                      <a:r>
                        <a:rPr lang="es-AR" sz="1200">
                          <a:solidFill>
                            <a:srgbClr val="000000"/>
                          </a:solidFill>
                          <a:latin typeface="Consolas"/>
                          <a:ea typeface="Consolas"/>
                          <a:cs typeface="Consolas"/>
                          <a:sym typeface="Consolas"/>
                        </a:rPr>
                        <a:t> go</a:t>
                      </a:r>
                      <a:r>
                        <a:rPr lang="es-AR" sz="1200">
                          <a:solidFill>
                            <a:srgbClr val="666600"/>
                          </a:solidFill>
                          <a:latin typeface="Consolas"/>
                          <a:ea typeface="Consolas"/>
                          <a:cs typeface="Consolas"/>
                          <a:sym typeface="Consolas"/>
                        </a:rPr>
                        <a:t>(</a:t>
                      </a:r>
                      <a:r>
                        <a:rPr lang="es-AR" sz="1200">
                          <a:solidFill>
                            <a:srgbClr val="000088"/>
                          </a:solidFill>
                          <a:latin typeface="Consolas"/>
                          <a:ea typeface="Consolas"/>
                          <a:cs typeface="Consolas"/>
                          <a:sym typeface="Consolas"/>
                        </a:rPr>
                        <a:t>final</a:t>
                      </a:r>
                      <a:r>
                        <a:rPr lang="es-AR" sz="1200">
                          <a:solidFill>
                            <a:srgbClr val="000000"/>
                          </a:solidFill>
                          <a:latin typeface="Consolas"/>
                          <a:ea typeface="Consolas"/>
                          <a:cs typeface="Consolas"/>
                          <a:sym typeface="Consolas"/>
                        </a:rPr>
                        <a:t> </a:t>
                      </a:r>
                      <a:r>
                        <a:rPr lang="es-AR" sz="1200">
                          <a:solidFill>
                            <a:srgbClr val="000088"/>
                          </a:solidFill>
                          <a:latin typeface="Consolas"/>
                          <a:ea typeface="Consolas"/>
                          <a:cs typeface="Consolas"/>
                          <a:sym typeface="Consolas"/>
                        </a:rPr>
                        <a:t>int</a:t>
                      </a:r>
                      <a:r>
                        <a:rPr lang="es-AR" sz="1200">
                          <a:solidFill>
                            <a:srgbClr val="000000"/>
                          </a:solidFill>
                          <a:latin typeface="Consolas"/>
                          <a:ea typeface="Consolas"/>
                          <a:cs typeface="Consolas"/>
                          <a:sym typeface="Consolas"/>
                        </a:rPr>
                        <a:t> x</a:t>
                      </a:r>
                      <a:r>
                        <a:rPr lang="es-AR" sz="1200">
                          <a:solidFill>
                            <a:srgbClr val="666600"/>
                          </a:solidFill>
                          <a:latin typeface="Consolas"/>
                          <a:ea typeface="Consolas"/>
                          <a:cs typeface="Consolas"/>
                          <a:sym typeface="Consolas"/>
                        </a:rPr>
                        <a:t>){</a:t>
                      </a:r>
                      <a:endParaRPr sz="1600">
                        <a:latin typeface="Calibri"/>
                        <a:ea typeface="Calibri"/>
                        <a:cs typeface="Calibri"/>
                        <a:sym typeface="Calibri"/>
                      </a:endParaRPr>
                    </a:p>
                    <a:p>
                      <a:pPr marL="0" marR="0" lvl="0" indent="0" algn="l" rtl="0">
                        <a:spcBef>
                          <a:spcPts val="0"/>
                        </a:spcBef>
                        <a:spcAft>
                          <a:spcPts val="0"/>
                        </a:spcAft>
                        <a:buNone/>
                      </a:pPr>
                      <a:r>
                        <a:rPr lang="es-AR" sz="1200">
                          <a:solidFill>
                            <a:srgbClr val="000088"/>
                          </a:solidFill>
                          <a:latin typeface="Consolas"/>
                          <a:ea typeface="Consolas"/>
                          <a:cs typeface="Consolas"/>
                          <a:sym typeface="Consolas"/>
                        </a:rPr>
                        <a:t>        </a:t>
                      </a:r>
                      <a:r>
                        <a:rPr lang="es-AR" sz="1200">
                          <a:solidFill>
                            <a:srgbClr val="660066"/>
                          </a:solidFill>
                          <a:latin typeface="Consolas"/>
                          <a:ea typeface="Consolas"/>
                          <a:cs typeface="Consolas"/>
                          <a:sym typeface="Consolas"/>
                        </a:rPr>
                        <a:t>System</a:t>
                      </a:r>
                      <a:r>
                        <a:rPr lang="es-AR" sz="1200">
                          <a:solidFill>
                            <a:srgbClr val="666600"/>
                          </a:solidFill>
                          <a:latin typeface="Consolas"/>
                          <a:ea typeface="Consolas"/>
                          <a:cs typeface="Consolas"/>
                          <a:sym typeface="Consolas"/>
                        </a:rPr>
                        <a:t>.</a:t>
                      </a:r>
                      <a:r>
                        <a:rPr lang="es-AR" sz="1200">
                          <a:solidFill>
                            <a:srgbClr val="000088"/>
                          </a:solidFill>
                          <a:latin typeface="Consolas"/>
                          <a:ea typeface="Consolas"/>
                          <a:cs typeface="Consolas"/>
                          <a:sym typeface="Consolas"/>
                        </a:rPr>
                        <a:t>out</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println</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x</a:t>
                      </a:r>
                      <a:r>
                        <a:rPr lang="es-AR" sz="1200">
                          <a:solidFill>
                            <a:srgbClr val="666600"/>
                          </a:solidFill>
                          <a:latin typeface="Consolas"/>
                          <a:ea typeface="Consolas"/>
                          <a:cs typeface="Consolas"/>
                          <a:sym typeface="Consolas"/>
                        </a:rPr>
                        <a:t>);</a:t>
                      </a:r>
                      <a:endParaRPr sz="1600">
                        <a:latin typeface="Calibri"/>
                        <a:ea typeface="Calibri"/>
                        <a:cs typeface="Calibri"/>
                        <a:sym typeface="Calibri"/>
                      </a:endParaRPr>
                    </a:p>
                    <a:p>
                      <a:pPr marL="0" marR="0" lvl="0" indent="0" algn="l" rtl="0">
                        <a:spcBef>
                          <a:spcPts val="0"/>
                        </a:spcBef>
                        <a:spcAft>
                          <a:spcPts val="0"/>
                        </a:spcAft>
                        <a:buNone/>
                      </a:pPr>
                      <a:r>
                        <a:rPr lang="es-AR" sz="1200">
                          <a:solidFill>
                            <a:srgbClr val="000088"/>
                          </a:solidFill>
                          <a:latin typeface="Consolas"/>
                          <a:ea typeface="Consolas"/>
                          <a:cs typeface="Consolas"/>
                          <a:sym typeface="Consolas"/>
                        </a:rPr>
                        <a:t>    </a:t>
                      </a:r>
                      <a:r>
                        <a:rPr lang="es-AR" sz="1200">
                          <a:solidFill>
                            <a:srgbClr val="666600"/>
                          </a:solidFill>
                          <a:latin typeface="Consolas"/>
                          <a:ea typeface="Consolas"/>
                          <a:cs typeface="Consolas"/>
                          <a:sym typeface="Consolas"/>
                        </a:rPr>
                        <a:t>}</a:t>
                      </a:r>
                      <a:endParaRPr sz="1600">
                        <a:latin typeface="Calibri"/>
                        <a:ea typeface="Calibri"/>
                        <a:cs typeface="Calibri"/>
                        <a:sym typeface="Calibri"/>
                      </a:endParaRPr>
                    </a:p>
                    <a:p>
                      <a:pPr marL="234950" marR="0" lvl="0" indent="-234950" algn="just" rtl="0">
                        <a:spcBef>
                          <a:spcPts val="0"/>
                        </a:spcBef>
                        <a:spcAft>
                          <a:spcPts val="0"/>
                        </a:spcAft>
                        <a:buNone/>
                      </a:pPr>
                      <a:r>
                        <a:rPr lang="es-AR" sz="1200">
                          <a:solidFill>
                            <a:srgbClr val="000000"/>
                          </a:solidFill>
                          <a:latin typeface="Consolas"/>
                          <a:ea typeface="Consolas"/>
                          <a:cs typeface="Consolas"/>
                          <a:sym typeface="Consolas"/>
                        </a:rPr>
                        <a:t>}</a:t>
                      </a:r>
                      <a:endParaRPr sz="1600">
                        <a:solidFill>
                          <a:srgbClr val="000000"/>
                        </a:solidFill>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1596" name="Google Shape;1596;p150"/>
          <p:cNvSpPr/>
          <p:nvPr/>
        </p:nvSpPr>
        <p:spPr>
          <a:xfrm>
            <a:off x="-28576" y="1789671"/>
            <a:ext cx="9172575" cy="73866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100">
                <a:solidFill>
                  <a:srgbClr val="000000"/>
                </a:solidFill>
                <a:latin typeface="Arial"/>
                <a:ea typeface="Arial"/>
                <a:cs typeface="Arial"/>
                <a:sym typeface="Arial"/>
              </a:rPr>
              <a:t>¿Cuál de los siguientes fragmentos de código compila? En aquellos casos en los que no compila. ¿Qué cambios habría que hacer para que compile?</a:t>
            </a:r>
            <a:endParaRPr sz="2100">
              <a:solidFill>
                <a:srgbClr val="000000"/>
              </a:solidFill>
              <a:latin typeface="Arial"/>
              <a:ea typeface="Arial"/>
              <a:cs typeface="Arial"/>
              <a:sym typeface="Arial"/>
            </a:endParaRPr>
          </a:p>
        </p:txBody>
      </p:sp>
      <p:sp>
        <p:nvSpPr>
          <p:cNvPr id="1597" name="Google Shape;1597;p150"/>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4"/>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Consolas"/>
              <a:buNone/>
            </a:pPr>
            <a:r>
              <a:rPr lang="es-AR" sz="4000" b="1" i="0" u="none" strike="noStrike" cap="none">
                <a:solidFill>
                  <a:schemeClr val="dk1"/>
                </a:solidFill>
                <a:latin typeface="Consolas"/>
                <a:ea typeface="Consolas"/>
                <a:cs typeface="Consolas"/>
                <a:sym typeface="Consolas"/>
              </a:rPr>
              <a:t>try/catch/finally</a:t>
            </a:r>
            <a:r>
              <a:rPr lang="es-AR" sz="4000" b="0" i="0" u="none" strike="noStrike" cap="none">
                <a:solidFill>
                  <a:schemeClr val="dk1"/>
                </a:solidFill>
                <a:latin typeface="Consolas"/>
                <a:ea typeface="Consolas"/>
                <a:cs typeface="Consolas"/>
                <a:sym typeface="Consolas"/>
              </a:rPr>
              <a:t/>
            </a:r>
            <a:br>
              <a:rPr lang="es-AR" sz="4000" b="0" i="0" u="none" strike="noStrike" cap="none">
                <a:solidFill>
                  <a:schemeClr val="dk1"/>
                </a:solidFill>
                <a:latin typeface="Consolas"/>
                <a:ea typeface="Consolas"/>
                <a:cs typeface="Consolas"/>
                <a:sym typeface="Consolas"/>
              </a:rPr>
            </a:br>
            <a:r>
              <a:rPr lang="es-AR" sz="2800" b="0" i="1" u="none" strike="noStrike" cap="none">
                <a:solidFill>
                  <a:schemeClr val="dk1"/>
                </a:solidFill>
                <a:latin typeface="Arial"/>
                <a:ea typeface="Arial"/>
                <a:cs typeface="Arial"/>
                <a:sym typeface="Arial"/>
              </a:rPr>
              <a:t>Reglas de Uso</a:t>
            </a:r>
            <a:endParaRPr sz="2800" b="0" i="1" u="none" strike="noStrike" cap="none">
              <a:solidFill>
                <a:schemeClr val="dk1"/>
              </a:solidFill>
              <a:latin typeface="Arial"/>
              <a:ea typeface="Arial"/>
              <a:cs typeface="Arial"/>
              <a:sym typeface="Arial"/>
            </a:endParaRPr>
          </a:p>
        </p:txBody>
      </p:sp>
      <p:sp>
        <p:nvSpPr>
          <p:cNvPr id="303" name="Google Shape;303;p34"/>
          <p:cNvSpPr txBox="1">
            <a:spLocks noGrp="1"/>
          </p:cNvSpPr>
          <p:nvPr>
            <p:ph type="body" idx="1"/>
          </p:nvPr>
        </p:nvSpPr>
        <p:spPr>
          <a:xfrm>
            <a:off x="628650" y="2160000"/>
            <a:ext cx="7886700" cy="4351338"/>
          </a:xfrm>
          <a:prstGeom prst="rect">
            <a:avLst/>
          </a:prstGeom>
          <a:noFill/>
          <a:ln>
            <a:noFill/>
          </a:ln>
        </p:spPr>
        <p:txBody>
          <a:bodyPr spcFirstLastPara="1" wrap="square" lIns="91425" tIns="45700" rIns="91425" bIns="45700" anchor="t" anchorCtr="0">
            <a:noAutofit/>
          </a:bodyPr>
          <a:lstStyle/>
          <a:p>
            <a:pPr marL="228600" marR="0" lvl="0" indent="-228600" algn="l" rtl="0">
              <a:lnSpc>
                <a:spcPct val="80000"/>
              </a:lnSpc>
              <a:spcBef>
                <a:spcPts val="0"/>
              </a:spcBef>
              <a:spcAft>
                <a:spcPts val="0"/>
              </a:spcAft>
              <a:buClr>
                <a:schemeClr val="dk1"/>
              </a:buClr>
              <a:buSzPts val="2590"/>
              <a:buFont typeface="Arial"/>
              <a:buChar char="•"/>
            </a:pPr>
            <a:r>
              <a:rPr lang="es-AR" sz="2590" b="0" i="0" u="none" strike="noStrike" cap="none">
                <a:solidFill>
                  <a:schemeClr val="dk1"/>
                </a:solidFill>
                <a:latin typeface="Arial"/>
                <a:ea typeface="Arial"/>
                <a:cs typeface="Arial"/>
                <a:sym typeface="Arial"/>
              </a:rPr>
              <a:t>NO se puede tener un bloque </a:t>
            </a:r>
            <a:r>
              <a:rPr lang="es-AR" sz="2590" b="0" i="0" u="none" strike="noStrike" cap="none">
                <a:solidFill>
                  <a:schemeClr val="dk1"/>
                </a:solidFill>
                <a:latin typeface="Consolas"/>
                <a:ea typeface="Consolas"/>
                <a:cs typeface="Consolas"/>
                <a:sym typeface="Consolas"/>
              </a:rPr>
              <a:t>catch</a:t>
            </a:r>
            <a:r>
              <a:rPr lang="es-AR" sz="2590" b="0" i="0" u="none" strike="noStrike" cap="none">
                <a:solidFill>
                  <a:schemeClr val="dk1"/>
                </a:solidFill>
                <a:latin typeface="Arial"/>
                <a:ea typeface="Arial"/>
                <a:cs typeface="Arial"/>
                <a:sym typeface="Arial"/>
              </a:rPr>
              <a:t> o </a:t>
            </a:r>
            <a:r>
              <a:rPr lang="es-AR" sz="2590" b="0" i="0" u="none" strike="noStrike" cap="none">
                <a:solidFill>
                  <a:schemeClr val="dk1"/>
                </a:solidFill>
                <a:latin typeface="Consolas"/>
                <a:ea typeface="Consolas"/>
                <a:cs typeface="Consolas"/>
                <a:sym typeface="Consolas"/>
              </a:rPr>
              <a:t>finally</a:t>
            </a:r>
            <a:r>
              <a:rPr lang="es-AR" sz="2590" b="0" i="0" u="none" strike="noStrike" cap="none">
                <a:solidFill>
                  <a:schemeClr val="dk1"/>
                </a:solidFill>
                <a:latin typeface="Arial"/>
                <a:ea typeface="Arial"/>
                <a:cs typeface="Arial"/>
                <a:sym typeface="Arial"/>
              </a:rPr>
              <a:t> SIN un bloque </a:t>
            </a:r>
            <a:r>
              <a:rPr lang="es-AR" sz="2590" b="0" i="0" u="none" strike="noStrike" cap="none">
                <a:solidFill>
                  <a:schemeClr val="dk1"/>
                </a:solidFill>
                <a:latin typeface="Consolas"/>
                <a:ea typeface="Consolas"/>
                <a:cs typeface="Consolas"/>
                <a:sym typeface="Consolas"/>
              </a:rPr>
              <a:t>try</a:t>
            </a:r>
            <a:r>
              <a:rPr lang="es-AR" sz="2590" b="0" i="0" u="none" strike="noStrike" cap="none">
                <a:solidFill>
                  <a:schemeClr val="dk1"/>
                </a:solidFill>
                <a:latin typeface="Arial"/>
                <a:ea typeface="Arial"/>
                <a:cs typeface="Arial"/>
                <a:sym typeface="Arial"/>
              </a:rPr>
              <a:t>.</a:t>
            </a:r>
            <a:endParaRPr/>
          </a:p>
          <a:p>
            <a:pPr marL="228600" marR="0" lvl="0" indent="-64135" algn="l" rtl="0">
              <a:lnSpc>
                <a:spcPct val="80000"/>
              </a:lnSpc>
              <a:spcBef>
                <a:spcPts val="1000"/>
              </a:spcBef>
              <a:spcAft>
                <a:spcPts val="0"/>
              </a:spcAft>
              <a:buClr>
                <a:schemeClr val="dk1"/>
              </a:buClr>
              <a:buSzPts val="2590"/>
              <a:buFont typeface="Arial"/>
              <a:buNone/>
            </a:pPr>
            <a:endParaRPr sz="2590" b="0" i="0" u="none" strike="noStrike" cap="none">
              <a:solidFill>
                <a:schemeClr val="dk1"/>
              </a:solidFill>
              <a:latin typeface="Arial"/>
              <a:ea typeface="Arial"/>
              <a:cs typeface="Arial"/>
              <a:sym typeface="Arial"/>
            </a:endParaRPr>
          </a:p>
          <a:p>
            <a:pPr marL="228600" marR="0" lvl="0" indent="-228600" algn="l" rtl="0">
              <a:lnSpc>
                <a:spcPct val="80000"/>
              </a:lnSpc>
              <a:spcBef>
                <a:spcPts val="1000"/>
              </a:spcBef>
              <a:spcAft>
                <a:spcPts val="0"/>
              </a:spcAft>
              <a:buClr>
                <a:schemeClr val="dk1"/>
              </a:buClr>
              <a:buSzPts val="2590"/>
              <a:buFont typeface="Arial"/>
              <a:buChar char="•"/>
            </a:pPr>
            <a:r>
              <a:rPr lang="es-AR" sz="2590" b="0" i="0" u="none" strike="noStrike" cap="none">
                <a:solidFill>
                  <a:schemeClr val="dk1"/>
                </a:solidFill>
                <a:latin typeface="Arial"/>
                <a:ea typeface="Arial"/>
                <a:cs typeface="Arial"/>
                <a:sym typeface="Arial"/>
              </a:rPr>
              <a:t>NO se puede colocar código entre el bloque </a:t>
            </a:r>
            <a:r>
              <a:rPr lang="es-AR" sz="2590" b="0" i="0" u="none" strike="noStrike" cap="none">
                <a:solidFill>
                  <a:schemeClr val="dk1"/>
                </a:solidFill>
                <a:latin typeface="Consolas"/>
                <a:ea typeface="Consolas"/>
                <a:cs typeface="Consolas"/>
                <a:sym typeface="Consolas"/>
              </a:rPr>
              <a:t>try</a:t>
            </a:r>
            <a:r>
              <a:rPr lang="es-AR" sz="2590" b="0" i="0" u="none" strike="noStrike" cap="none">
                <a:solidFill>
                  <a:schemeClr val="dk1"/>
                </a:solidFill>
                <a:latin typeface="Arial"/>
                <a:ea typeface="Arial"/>
                <a:cs typeface="Arial"/>
                <a:sym typeface="Arial"/>
              </a:rPr>
              <a:t> y el bloque </a:t>
            </a:r>
            <a:r>
              <a:rPr lang="es-AR" sz="2590" b="0" i="0" u="none" strike="noStrike" cap="none">
                <a:solidFill>
                  <a:schemeClr val="dk1"/>
                </a:solidFill>
                <a:latin typeface="Consolas"/>
                <a:ea typeface="Consolas"/>
                <a:cs typeface="Consolas"/>
                <a:sym typeface="Consolas"/>
              </a:rPr>
              <a:t>catch</a:t>
            </a:r>
            <a:r>
              <a:rPr lang="es-AR" sz="2590" b="0" i="0" u="none" strike="noStrike" cap="none">
                <a:solidFill>
                  <a:schemeClr val="dk1"/>
                </a:solidFill>
                <a:latin typeface="Arial"/>
                <a:ea typeface="Arial"/>
                <a:cs typeface="Arial"/>
                <a:sym typeface="Arial"/>
              </a:rPr>
              <a:t>.</a:t>
            </a:r>
            <a:endParaRPr/>
          </a:p>
          <a:p>
            <a:pPr marL="228600" marR="0" lvl="0" indent="-64135" algn="l" rtl="0">
              <a:lnSpc>
                <a:spcPct val="80000"/>
              </a:lnSpc>
              <a:spcBef>
                <a:spcPts val="1000"/>
              </a:spcBef>
              <a:spcAft>
                <a:spcPts val="0"/>
              </a:spcAft>
              <a:buClr>
                <a:schemeClr val="dk1"/>
              </a:buClr>
              <a:buSzPts val="2590"/>
              <a:buFont typeface="Arial"/>
              <a:buNone/>
            </a:pPr>
            <a:endParaRPr sz="2590" b="0" i="0" u="none" strike="noStrike" cap="none">
              <a:solidFill>
                <a:schemeClr val="dk1"/>
              </a:solidFill>
              <a:latin typeface="Arial"/>
              <a:ea typeface="Arial"/>
              <a:cs typeface="Arial"/>
              <a:sym typeface="Arial"/>
            </a:endParaRPr>
          </a:p>
          <a:p>
            <a:pPr marL="228600" marR="0" lvl="0" indent="-228600" algn="l" rtl="0">
              <a:lnSpc>
                <a:spcPct val="80000"/>
              </a:lnSpc>
              <a:spcBef>
                <a:spcPts val="1000"/>
              </a:spcBef>
              <a:spcAft>
                <a:spcPts val="0"/>
              </a:spcAft>
              <a:buClr>
                <a:schemeClr val="dk1"/>
              </a:buClr>
              <a:buSzPts val="2590"/>
              <a:buFont typeface="Arial"/>
              <a:buChar char="•"/>
            </a:pPr>
            <a:r>
              <a:rPr lang="es-AR" sz="2590" b="0" i="0" u="none" strike="noStrike" cap="none">
                <a:solidFill>
                  <a:schemeClr val="dk1"/>
                </a:solidFill>
                <a:latin typeface="Arial"/>
                <a:ea typeface="Arial"/>
                <a:cs typeface="Arial"/>
                <a:sym typeface="Arial"/>
              </a:rPr>
              <a:t>Un bloque </a:t>
            </a:r>
            <a:r>
              <a:rPr lang="es-AR" sz="2590" b="0" i="0" u="none" strike="noStrike" cap="none">
                <a:solidFill>
                  <a:schemeClr val="dk1"/>
                </a:solidFill>
                <a:latin typeface="Consolas"/>
                <a:ea typeface="Consolas"/>
                <a:cs typeface="Consolas"/>
                <a:sym typeface="Consolas"/>
              </a:rPr>
              <a:t>try</a:t>
            </a:r>
            <a:r>
              <a:rPr lang="es-AR" sz="2590" b="0" i="0" u="none" strike="noStrike" cap="none">
                <a:solidFill>
                  <a:schemeClr val="dk1"/>
                </a:solidFill>
                <a:latin typeface="Arial"/>
                <a:ea typeface="Arial"/>
                <a:cs typeface="Arial"/>
                <a:sym typeface="Arial"/>
              </a:rPr>
              <a:t> DEBE estar seguido por un bloque catch O un bloque </a:t>
            </a:r>
            <a:r>
              <a:rPr lang="es-AR" sz="2590" b="0" i="0" u="none" strike="noStrike" cap="none">
                <a:solidFill>
                  <a:schemeClr val="dk1"/>
                </a:solidFill>
                <a:latin typeface="Consolas"/>
                <a:ea typeface="Consolas"/>
                <a:cs typeface="Consolas"/>
                <a:sym typeface="Consolas"/>
              </a:rPr>
              <a:t>finally</a:t>
            </a:r>
            <a:r>
              <a:rPr lang="es-AR" sz="2590" b="0" i="0" u="none" strike="noStrike" cap="none">
                <a:solidFill>
                  <a:schemeClr val="dk1"/>
                </a:solidFill>
                <a:latin typeface="Arial"/>
                <a:ea typeface="Arial"/>
                <a:cs typeface="Arial"/>
                <a:sym typeface="Arial"/>
              </a:rPr>
              <a:t>.</a:t>
            </a:r>
            <a:endParaRPr/>
          </a:p>
          <a:p>
            <a:pPr marL="228600" marR="0" lvl="0" indent="-64135" algn="l" rtl="0">
              <a:lnSpc>
                <a:spcPct val="80000"/>
              </a:lnSpc>
              <a:spcBef>
                <a:spcPts val="1000"/>
              </a:spcBef>
              <a:spcAft>
                <a:spcPts val="0"/>
              </a:spcAft>
              <a:buClr>
                <a:schemeClr val="dk1"/>
              </a:buClr>
              <a:buSzPts val="2590"/>
              <a:buFont typeface="Arial"/>
              <a:buNone/>
            </a:pPr>
            <a:endParaRPr sz="2590" b="0" i="0" u="none" strike="noStrike" cap="none">
              <a:solidFill>
                <a:schemeClr val="dk1"/>
              </a:solidFill>
              <a:latin typeface="Arial"/>
              <a:ea typeface="Arial"/>
              <a:cs typeface="Arial"/>
              <a:sym typeface="Arial"/>
            </a:endParaRPr>
          </a:p>
          <a:p>
            <a:pPr marL="228600" marR="0" lvl="0" indent="-228600" algn="l" rtl="0">
              <a:lnSpc>
                <a:spcPct val="80000"/>
              </a:lnSpc>
              <a:spcBef>
                <a:spcPts val="1000"/>
              </a:spcBef>
              <a:spcAft>
                <a:spcPts val="0"/>
              </a:spcAft>
              <a:buClr>
                <a:schemeClr val="dk1"/>
              </a:buClr>
              <a:buSzPts val="2590"/>
              <a:buFont typeface="Arial"/>
              <a:buChar char="•"/>
            </a:pPr>
            <a:r>
              <a:rPr lang="es-AR" sz="2590" b="0" i="0" u="none" strike="noStrike" cap="none">
                <a:solidFill>
                  <a:schemeClr val="dk1"/>
                </a:solidFill>
                <a:latin typeface="Arial"/>
                <a:ea typeface="Arial"/>
                <a:cs typeface="Arial"/>
                <a:sym typeface="Arial"/>
              </a:rPr>
              <a:t>Un bloque </a:t>
            </a:r>
            <a:r>
              <a:rPr lang="es-AR" sz="2590" b="0" i="0" u="none" strike="noStrike" cap="none">
                <a:solidFill>
                  <a:schemeClr val="dk1"/>
                </a:solidFill>
                <a:latin typeface="Consolas"/>
                <a:ea typeface="Consolas"/>
                <a:cs typeface="Consolas"/>
                <a:sym typeface="Consolas"/>
              </a:rPr>
              <a:t>try</a:t>
            </a:r>
            <a:r>
              <a:rPr lang="es-AR" sz="2590" b="0" i="0" u="none" strike="noStrike" cap="none">
                <a:solidFill>
                  <a:schemeClr val="dk1"/>
                </a:solidFill>
                <a:latin typeface="Arial"/>
                <a:ea typeface="Arial"/>
                <a:cs typeface="Arial"/>
                <a:sym typeface="Arial"/>
              </a:rPr>
              <a:t> con SOLO un bloque </a:t>
            </a:r>
            <a:r>
              <a:rPr lang="es-AR" sz="2590" b="0" i="0" u="none" strike="noStrike" cap="none">
                <a:solidFill>
                  <a:schemeClr val="dk1"/>
                </a:solidFill>
                <a:latin typeface="Consolas"/>
                <a:ea typeface="Consolas"/>
                <a:cs typeface="Consolas"/>
                <a:sym typeface="Consolas"/>
              </a:rPr>
              <a:t>finally</a:t>
            </a:r>
            <a:r>
              <a:rPr lang="es-AR" sz="2590" b="0" i="0" u="none" strike="noStrike" cap="none">
                <a:solidFill>
                  <a:schemeClr val="dk1"/>
                </a:solidFill>
                <a:latin typeface="Arial"/>
                <a:ea typeface="Arial"/>
                <a:cs typeface="Arial"/>
                <a:sym typeface="Arial"/>
              </a:rPr>
              <a:t> DEBE declarar la excepción.</a:t>
            </a:r>
            <a:endParaRPr sz="2590" b="0" i="0" u="none" strike="noStrike" cap="none">
              <a:solidFill>
                <a:schemeClr val="dk1"/>
              </a:solidFill>
              <a:latin typeface="Arial"/>
              <a:ea typeface="Arial"/>
              <a:cs typeface="Arial"/>
              <a:sym typeface="Arial"/>
            </a:endParaRPr>
          </a:p>
        </p:txBody>
      </p:sp>
      <p:sp>
        <p:nvSpPr>
          <p:cNvPr id="304" name="Google Shape;304;p34"/>
          <p:cNvSpPr txBox="1">
            <a:spLocks noGrp="1"/>
          </p:cNvSpPr>
          <p:nvPr>
            <p:ph type="ftr" idx="11"/>
          </p:nvPr>
        </p:nvSpPr>
        <p:spPr>
          <a:xfrm>
            <a:off x="0" y="6575425"/>
            <a:ext cx="30861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305" name="Google Shape;305;p34"/>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12</a:t>
            </a:fld>
            <a:endParaRPr sz="1200">
              <a:solidFill>
                <a:schemeClr val="lt1"/>
              </a:solidFill>
              <a:latin typeface="Arial"/>
              <a:ea typeface="Arial"/>
              <a:cs typeface="Arial"/>
              <a:sym typeface="Arial"/>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1601"/>
        <p:cNvGrpSpPr/>
        <p:nvPr/>
      </p:nvGrpSpPr>
      <p:grpSpPr>
        <a:xfrm>
          <a:off x="0" y="0"/>
          <a:ext cx="0" cy="0"/>
          <a:chOff x="0" y="0"/>
          <a:chExt cx="0" cy="0"/>
        </a:xfrm>
      </p:grpSpPr>
      <p:sp>
        <p:nvSpPr>
          <p:cNvPr id="1602" name="Google Shape;1602;p151"/>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Palabras Clave: </a:t>
            </a:r>
            <a:r>
              <a:rPr lang="es-AR" sz="4000" b="1" i="0" u="none" strike="noStrike" cap="none">
                <a:solidFill>
                  <a:schemeClr val="dk1"/>
                </a:solidFill>
                <a:latin typeface="Consolas"/>
                <a:ea typeface="Consolas"/>
                <a:cs typeface="Consolas"/>
                <a:sym typeface="Consolas"/>
              </a:rPr>
              <a:t>static</a:t>
            </a:r>
            <a:r>
              <a:rPr lang="es-AR" sz="4000" b="1" i="0" u="none" strike="noStrike" cap="none">
                <a:solidFill>
                  <a:schemeClr val="dk1"/>
                </a:solidFill>
                <a:latin typeface="Arial"/>
                <a:ea typeface="Arial"/>
                <a:cs typeface="Arial"/>
                <a:sym typeface="Arial"/>
              </a:rPr>
              <a:t> y </a:t>
            </a:r>
            <a:r>
              <a:rPr lang="es-AR" sz="4000" b="1" i="0" u="none" strike="noStrike" cap="none">
                <a:solidFill>
                  <a:schemeClr val="dk1"/>
                </a:solidFill>
                <a:latin typeface="Consolas"/>
                <a:ea typeface="Consolas"/>
                <a:cs typeface="Consolas"/>
                <a:sym typeface="Consolas"/>
              </a:rPr>
              <a:t>final</a:t>
            </a:r>
            <a:endParaRPr sz="4000" b="1" i="0" u="none" strike="noStrike" cap="none">
              <a:solidFill>
                <a:schemeClr val="dk1"/>
              </a:solidFill>
              <a:latin typeface="Arial"/>
              <a:ea typeface="Arial"/>
              <a:cs typeface="Arial"/>
              <a:sym typeface="Arial"/>
            </a:endParaRPr>
          </a:p>
        </p:txBody>
      </p:sp>
      <p:sp>
        <p:nvSpPr>
          <p:cNvPr id="1603" name="Google Shape;1603;p151"/>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129</a:t>
            </a:fld>
            <a:endParaRPr sz="1200">
              <a:solidFill>
                <a:schemeClr val="lt1"/>
              </a:solidFill>
              <a:latin typeface="Arial"/>
              <a:ea typeface="Arial"/>
              <a:cs typeface="Arial"/>
              <a:sym typeface="Arial"/>
            </a:endParaRPr>
          </a:p>
        </p:txBody>
      </p:sp>
      <p:sp>
        <p:nvSpPr>
          <p:cNvPr id="1604" name="Google Shape;1604;p151"/>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1605" name="Google Shape;1605;p151"/>
          <p:cNvSpPr/>
          <p:nvPr/>
        </p:nvSpPr>
        <p:spPr>
          <a:xfrm>
            <a:off x="-1" y="3294052"/>
            <a:ext cx="8795657" cy="34163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solidFill>
                  <a:srgbClr val="000088"/>
                </a:solidFill>
                <a:latin typeface="Consolas"/>
                <a:ea typeface="Consolas"/>
                <a:cs typeface="Consolas"/>
                <a:sym typeface="Consolas"/>
              </a:rPr>
              <a:t>public</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class</a:t>
            </a:r>
            <a:r>
              <a:rPr lang="es-AR" sz="1800">
                <a:solidFill>
                  <a:srgbClr val="000000"/>
                </a:solidFill>
                <a:latin typeface="Consolas"/>
                <a:ea typeface="Consolas"/>
                <a:cs typeface="Consolas"/>
                <a:sym typeface="Consolas"/>
              </a:rPr>
              <a:t> </a:t>
            </a:r>
            <a:r>
              <a:rPr lang="es-AR" sz="1800">
                <a:solidFill>
                  <a:srgbClr val="660066"/>
                </a:solidFill>
                <a:latin typeface="Consolas"/>
                <a:ea typeface="Consolas"/>
                <a:cs typeface="Consolas"/>
                <a:sym typeface="Consolas"/>
              </a:rPr>
              <a:t>StaticSuper{</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88"/>
                </a:solidFill>
                <a:latin typeface="Consolas"/>
                <a:ea typeface="Consolas"/>
                <a:cs typeface="Consolas"/>
                <a:sym typeface="Consolas"/>
              </a:rPr>
              <a:t>	static{</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660066"/>
                </a:solidFill>
                <a:latin typeface="Consolas"/>
                <a:ea typeface="Consolas"/>
                <a:cs typeface="Consolas"/>
                <a:sym typeface="Consolas"/>
              </a:rPr>
              <a:t>		System</a:t>
            </a:r>
            <a:r>
              <a:rPr lang="es-AR" sz="1800">
                <a:solidFill>
                  <a:srgbClr val="666600"/>
                </a:solidFill>
                <a:latin typeface="Consolas"/>
                <a:ea typeface="Consolas"/>
                <a:cs typeface="Consolas"/>
                <a:sym typeface="Consolas"/>
              </a:rPr>
              <a:t>.</a:t>
            </a:r>
            <a:r>
              <a:rPr lang="es-AR" sz="1800">
                <a:solidFill>
                  <a:srgbClr val="000088"/>
                </a:solidFill>
                <a:latin typeface="Consolas"/>
                <a:ea typeface="Consolas"/>
                <a:cs typeface="Consolas"/>
                <a:sym typeface="Consolas"/>
              </a:rPr>
              <a:t>out</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println</a:t>
            </a:r>
            <a:r>
              <a:rPr lang="es-AR" sz="1800">
                <a:solidFill>
                  <a:srgbClr val="666600"/>
                </a:solidFill>
                <a:latin typeface="Consolas"/>
                <a:ea typeface="Consolas"/>
                <a:cs typeface="Consolas"/>
                <a:sym typeface="Consolas"/>
              </a:rPr>
              <a:t>("</a:t>
            </a:r>
            <a:r>
              <a:rPr lang="es-AR" sz="1800">
                <a:solidFill>
                  <a:srgbClr val="660066"/>
                </a:solidFill>
                <a:latin typeface="Consolas"/>
                <a:ea typeface="Consolas"/>
                <a:cs typeface="Consolas"/>
                <a:sym typeface="Consolas"/>
              </a:rPr>
              <a:t>Bloque</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static</a:t>
            </a:r>
            <a:r>
              <a:rPr lang="es-AR" sz="1800">
                <a:solidFill>
                  <a:srgbClr val="000000"/>
                </a:solidFill>
                <a:latin typeface="Consolas"/>
                <a:ea typeface="Consolas"/>
                <a:cs typeface="Consolas"/>
                <a:sym typeface="Consolas"/>
              </a:rPr>
              <a:t> en </a:t>
            </a:r>
            <a:r>
              <a:rPr lang="es-AR" sz="1800">
                <a:solidFill>
                  <a:srgbClr val="660066"/>
                </a:solidFill>
                <a:latin typeface="Consolas"/>
                <a:ea typeface="Consolas"/>
                <a:cs typeface="Consolas"/>
                <a:sym typeface="Consolas"/>
              </a:rPr>
              <a:t>StaticSuper</a:t>
            </a:r>
            <a:r>
              <a:rPr lang="es-AR" sz="18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rgbClr val="660066"/>
              </a:solidFill>
              <a:latin typeface="Consolas"/>
              <a:ea typeface="Consolas"/>
              <a:cs typeface="Consolas"/>
              <a:sym typeface="Consolas"/>
            </a:endParaRPr>
          </a:p>
          <a:p>
            <a:pPr marL="0" marR="0" lvl="0" indent="0" algn="l" rtl="0">
              <a:spcBef>
                <a:spcPts val="0"/>
              </a:spcBef>
              <a:spcAft>
                <a:spcPts val="0"/>
              </a:spcAft>
              <a:buNone/>
            </a:pPr>
            <a:r>
              <a:rPr lang="es-AR" sz="1800">
                <a:solidFill>
                  <a:srgbClr val="660066"/>
                </a:solidFill>
                <a:latin typeface="Consolas"/>
                <a:ea typeface="Consolas"/>
                <a:cs typeface="Consolas"/>
                <a:sym typeface="Consolas"/>
              </a:rPr>
              <a:t>	StaticSuper{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660066"/>
                </a:solidFill>
                <a:latin typeface="Consolas"/>
                <a:ea typeface="Consolas"/>
                <a:cs typeface="Consolas"/>
                <a:sym typeface="Consolas"/>
              </a:rPr>
              <a:t>		System</a:t>
            </a:r>
            <a:r>
              <a:rPr lang="es-AR" sz="1800">
                <a:solidFill>
                  <a:srgbClr val="666600"/>
                </a:solidFill>
                <a:latin typeface="Consolas"/>
                <a:ea typeface="Consolas"/>
                <a:cs typeface="Consolas"/>
                <a:sym typeface="Consolas"/>
              </a:rPr>
              <a:t>.</a:t>
            </a:r>
            <a:r>
              <a:rPr lang="es-AR" sz="1800">
                <a:solidFill>
                  <a:srgbClr val="000088"/>
                </a:solidFill>
                <a:latin typeface="Consolas"/>
                <a:ea typeface="Consolas"/>
                <a:cs typeface="Consolas"/>
                <a:sym typeface="Consolas"/>
              </a:rPr>
              <a:t>out</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println</a:t>
            </a:r>
            <a:r>
              <a:rPr lang="es-AR" sz="1800">
                <a:solidFill>
                  <a:srgbClr val="666600"/>
                </a:solidFill>
                <a:latin typeface="Consolas"/>
                <a:ea typeface="Consolas"/>
                <a:cs typeface="Consolas"/>
                <a:sym typeface="Consolas"/>
              </a:rPr>
              <a:t>("</a:t>
            </a:r>
            <a:r>
              <a:rPr lang="es-AR" sz="1800">
                <a:solidFill>
                  <a:srgbClr val="660066"/>
                </a:solidFill>
                <a:latin typeface="Consolas"/>
                <a:ea typeface="Consolas"/>
                <a:cs typeface="Consolas"/>
                <a:sym typeface="Consolas"/>
              </a:rPr>
              <a:t>Constructor</a:t>
            </a:r>
            <a:r>
              <a:rPr lang="es-AR" sz="1800">
                <a:solidFill>
                  <a:srgbClr val="000000"/>
                </a:solidFill>
                <a:latin typeface="Consolas"/>
                <a:ea typeface="Consolas"/>
                <a:cs typeface="Consolas"/>
                <a:sym typeface="Consolas"/>
              </a:rPr>
              <a:t> </a:t>
            </a:r>
            <a:r>
              <a:rPr lang="es-AR" sz="1800">
                <a:solidFill>
                  <a:srgbClr val="660066"/>
                </a:solidFill>
                <a:latin typeface="Consolas"/>
                <a:ea typeface="Consolas"/>
                <a:cs typeface="Consolas"/>
                <a:sym typeface="Consolas"/>
              </a:rPr>
              <a:t>StaticSuper</a:t>
            </a:r>
            <a:r>
              <a:rPr lang="es-AR" sz="18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chemeClr val="dk1"/>
                </a:solidFill>
                <a:latin typeface="Calibri"/>
                <a:ea typeface="Calibri"/>
                <a:cs typeface="Calibri"/>
                <a:sym typeface="Calibri"/>
              </a:rPr>
              <a:t/>
            </a:r>
            <a:br>
              <a:rPr lang="es-AR"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1606" name="Google Shape;1606;p151"/>
          <p:cNvSpPr/>
          <p:nvPr/>
        </p:nvSpPr>
        <p:spPr>
          <a:xfrm>
            <a:off x="-2" y="2044005"/>
            <a:ext cx="6437087" cy="101566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000"/>
              <a:buFont typeface="Arial"/>
              <a:buChar char="•"/>
            </a:pPr>
            <a:r>
              <a:rPr lang="es-AR" sz="2000">
                <a:solidFill>
                  <a:schemeClr val="dk1"/>
                </a:solidFill>
                <a:latin typeface="Arial"/>
                <a:ea typeface="Arial"/>
                <a:cs typeface="Arial"/>
                <a:sym typeface="Arial"/>
              </a:rPr>
              <a:t>¿Compila o no compila? </a:t>
            </a:r>
            <a:endParaRPr/>
          </a:p>
          <a:p>
            <a:pPr marL="800100" marR="0" lvl="1" indent="-342900" algn="l" rtl="0">
              <a:spcBef>
                <a:spcPts val="0"/>
              </a:spcBef>
              <a:spcAft>
                <a:spcPts val="0"/>
              </a:spcAft>
              <a:buClr>
                <a:schemeClr val="dk1"/>
              </a:buClr>
              <a:buSzPts val="2000"/>
              <a:buFont typeface="Arial"/>
              <a:buChar char="•"/>
            </a:pPr>
            <a:r>
              <a:rPr lang="es-AR" sz="2000" b="0" i="0" u="none" strike="noStrike" cap="none">
                <a:solidFill>
                  <a:schemeClr val="dk1"/>
                </a:solidFill>
                <a:latin typeface="Arial"/>
                <a:ea typeface="Arial"/>
                <a:cs typeface="Arial"/>
                <a:sym typeface="Arial"/>
              </a:rPr>
              <a:t>Si no compila, ¿Qué habría que cambiar?</a:t>
            </a:r>
            <a:endParaRPr/>
          </a:p>
          <a:p>
            <a:pPr marL="800100" marR="0" lvl="1" indent="-342900" algn="l" rtl="0">
              <a:spcBef>
                <a:spcPts val="0"/>
              </a:spcBef>
              <a:spcAft>
                <a:spcPts val="0"/>
              </a:spcAft>
              <a:buClr>
                <a:schemeClr val="dk1"/>
              </a:buClr>
              <a:buSzPts val="2000"/>
              <a:buFont typeface="Arial"/>
              <a:buChar char="•"/>
            </a:pPr>
            <a:r>
              <a:rPr lang="es-AR" sz="2000" b="0" i="0" u="none" strike="noStrike" cap="none">
                <a:solidFill>
                  <a:schemeClr val="dk1"/>
                </a:solidFill>
                <a:latin typeface="Arial"/>
                <a:ea typeface="Arial"/>
                <a:cs typeface="Arial"/>
                <a:sym typeface="Arial"/>
              </a:rPr>
              <a:t>Si compila, ¿Cuál es la salida?</a:t>
            </a:r>
            <a:endParaRPr sz="2000" b="0" i="0" u="none" strike="noStrike" cap="none">
              <a:solidFill>
                <a:schemeClr val="dk1"/>
              </a:solidFill>
              <a:latin typeface="Arial"/>
              <a:ea typeface="Arial"/>
              <a:cs typeface="Arial"/>
              <a:sym typeface="Arial"/>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1610"/>
        <p:cNvGrpSpPr/>
        <p:nvPr/>
      </p:nvGrpSpPr>
      <p:grpSpPr>
        <a:xfrm>
          <a:off x="0" y="0"/>
          <a:ext cx="0" cy="0"/>
          <a:chOff x="0" y="0"/>
          <a:chExt cx="0" cy="0"/>
        </a:xfrm>
      </p:grpSpPr>
      <p:sp>
        <p:nvSpPr>
          <p:cNvPr id="1611" name="Google Shape;1611;p152"/>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Palabras Clave: </a:t>
            </a:r>
            <a:r>
              <a:rPr lang="es-AR" sz="4000" b="1" i="0" u="none" strike="noStrike" cap="none">
                <a:solidFill>
                  <a:schemeClr val="dk1"/>
                </a:solidFill>
                <a:latin typeface="Consolas"/>
                <a:ea typeface="Consolas"/>
                <a:cs typeface="Consolas"/>
                <a:sym typeface="Consolas"/>
              </a:rPr>
              <a:t>static</a:t>
            </a:r>
            <a:r>
              <a:rPr lang="es-AR" sz="4000" b="1" i="0" u="none" strike="noStrike" cap="none">
                <a:solidFill>
                  <a:schemeClr val="dk1"/>
                </a:solidFill>
                <a:latin typeface="Arial"/>
                <a:ea typeface="Arial"/>
                <a:cs typeface="Arial"/>
                <a:sym typeface="Arial"/>
              </a:rPr>
              <a:t> y </a:t>
            </a:r>
            <a:r>
              <a:rPr lang="es-AR" sz="4000" b="1" i="0" u="none" strike="noStrike" cap="none">
                <a:solidFill>
                  <a:schemeClr val="dk1"/>
                </a:solidFill>
                <a:latin typeface="Consolas"/>
                <a:ea typeface="Consolas"/>
                <a:cs typeface="Consolas"/>
                <a:sym typeface="Consolas"/>
              </a:rPr>
              <a:t>final</a:t>
            </a:r>
            <a:endParaRPr sz="4000" b="1" i="0" u="none" strike="noStrike" cap="none">
              <a:solidFill>
                <a:schemeClr val="dk1"/>
              </a:solidFill>
              <a:latin typeface="Arial"/>
              <a:ea typeface="Arial"/>
              <a:cs typeface="Arial"/>
              <a:sym typeface="Arial"/>
            </a:endParaRPr>
          </a:p>
        </p:txBody>
      </p:sp>
      <p:sp>
        <p:nvSpPr>
          <p:cNvPr id="1612" name="Google Shape;1612;p152"/>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130</a:t>
            </a:fld>
            <a:endParaRPr sz="1200">
              <a:solidFill>
                <a:schemeClr val="lt1"/>
              </a:solidFill>
              <a:latin typeface="Arial"/>
              <a:ea typeface="Arial"/>
              <a:cs typeface="Arial"/>
              <a:sym typeface="Arial"/>
            </a:endParaRPr>
          </a:p>
        </p:txBody>
      </p:sp>
      <p:sp>
        <p:nvSpPr>
          <p:cNvPr id="1613" name="Google Shape;1613;p152"/>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1614" name="Google Shape;1614;p152"/>
          <p:cNvSpPr/>
          <p:nvPr/>
        </p:nvSpPr>
        <p:spPr>
          <a:xfrm>
            <a:off x="0" y="3341666"/>
            <a:ext cx="9875045" cy="369331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solidFill>
                  <a:srgbClr val="000088"/>
                </a:solidFill>
                <a:latin typeface="Consolas"/>
                <a:ea typeface="Consolas"/>
                <a:cs typeface="Consolas"/>
                <a:sym typeface="Consolas"/>
              </a:rPr>
              <a:t>public</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class</a:t>
            </a:r>
            <a:r>
              <a:rPr lang="es-AR" sz="1800">
                <a:solidFill>
                  <a:srgbClr val="000000"/>
                </a:solidFill>
                <a:latin typeface="Consolas"/>
                <a:ea typeface="Consolas"/>
                <a:cs typeface="Consolas"/>
                <a:sym typeface="Consolas"/>
              </a:rPr>
              <a:t> </a:t>
            </a:r>
            <a:r>
              <a:rPr lang="es-AR" sz="1800">
                <a:solidFill>
                  <a:srgbClr val="660066"/>
                </a:solidFill>
                <a:latin typeface="Consolas"/>
                <a:ea typeface="Consolas"/>
                <a:cs typeface="Consolas"/>
                <a:sym typeface="Consolas"/>
              </a:rPr>
              <a:t>StaticTest</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extends</a:t>
            </a:r>
            <a:r>
              <a:rPr lang="es-AR" sz="1800">
                <a:solidFill>
                  <a:srgbClr val="000000"/>
                </a:solidFill>
                <a:latin typeface="Consolas"/>
                <a:ea typeface="Consolas"/>
                <a:cs typeface="Consolas"/>
                <a:sym typeface="Consolas"/>
              </a:rPr>
              <a:t> </a:t>
            </a:r>
            <a:r>
              <a:rPr lang="es-AR" sz="1800">
                <a:solidFill>
                  <a:srgbClr val="660066"/>
                </a:solidFill>
                <a:latin typeface="Consolas"/>
                <a:ea typeface="Consolas"/>
                <a:cs typeface="Consolas"/>
                <a:sym typeface="Consolas"/>
              </a:rPr>
              <a:t>StaticSuper{</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88"/>
                </a:solidFill>
                <a:latin typeface="Consolas"/>
                <a:ea typeface="Consolas"/>
                <a:cs typeface="Consolas"/>
                <a:sym typeface="Consolas"/>
              </a:rPr>
              <a:t>	static</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int</a:t>
            </a:r>
            <a:r>
              <a:rPr lang="es-AR" sz="1800">
                <a:solidFill>
                  <a:srgbClr val="000000"/>
                </a:solidFill>
                <a:latin typeface="Consolas"/>
                <a:ea typeface="Consolas"/>
                <a:cs typeface="Consolas"/>
                <a:sym typeface="Consolas"/>
              </a:rPr>
              <a:t> rand;</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660066"/>
                </a:solidFill>
                <a:latin typeface="Consolas"/>
                <a:ea typeface="Consolas"/>
                <a:cs typeface="Consolas"/>
                <a:sym typeface="Consolas"/>
              </a:rPr>
              <a:t>	Static{</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		rand </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a:t>
            </a:r>
            <a:r>
              <a:rPr lang="es-AR" sz="1800">
                <a:solidFill>
                  <a:srgbClr val="666600"/>
                </a:solidFill>
                <a:latin typeface="Consolas"/>
                <a:ea typeface="Consolas"/>
                <a:cs typeface="Consolas"/>
                <a:sym typeface="Consolas"/>
              </a:rPr>
              <a:t>(</a:t>
            </a:r>
            <a:r>
              <a:rPr lang="es-AR" sz="1800">
                <a:solidFill>
                  <a:srgbClr val="000088"/>
                </a:solidFill>
                <a:latin typeface="Consolas"/>
                <a:ea typeface="Consolas"/>
                <a:cs typeface="Consolas"/>
                <a:sym typeface="Consolas"/>
              </a:rPr>
              <a:t>int</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a:t>
            </a:r>
            <a:r>
              <a:rPr lang="es-AR" sz="1800">
                <a:solidFill>
                  <a:srgbClr val="666600"/>
                </a:solidFill>
                <a:latin typeface="Consolas"/>
                <a:ea typeface="Consolas"/>
                <a:cs typeface="Consolas"/>
                <a:sym typeface="Consolas"/>
              </a:rPr>
              <a:t>(</a:t>
            </a:r>
            <a:r>
              <a:rPr lang="es-AR" sz="1800">
                <a:solidFill>
                  <a:srgbClr val="660066"/>
                </a:solidFill>
                <a:latin typeface="Consolas"/>
                <a:ea typeface="Consolas"/>
                <a:cs typeface="Consolas"/>
                <a:sym typeface="Consolas"/>
              </a:rPr>
              <a:t>Math</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random</a:t>
            </a:r>
            <a:r>
              <a:rPr lang="es-AR" sz="1800">
                <a:solidFill>
                  <a:srgbClr val="666600"/>
                </a:solidFill>
                <a:latin typeface="Consolas"/>
                <a:ea typeface="Consolas"/>
                <a:cs typeface="Consolas"/>
                <a:sym typeface="Consolas"/>
              </a:rPr>
              <a:t>()*</a:t>
            </a:r>
            <a:r>
              <a:rPr lang="es-AR" sz="1800">
                <a:solidFill>
                  <a:srgbClr val="006666"/>
                </a:solidFill>
                <a:latin typeface="Consolas"/>
                <a:ea typeface="Consolas"/>
                <a:cs typeface="Consolas"/>
                <a:sym typeface="Consolas"/>
              </a:rPr>
              <a:t>6</a:t>
            </a:r>
            <a:r>
              <a:rPr lang="es-AR" sz="18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660066"/>
                </a:solidFill>
                <a:latin typeface="Consolas"/>
                <a:ea typeface="Consolas"/>
                <a:cs typeface="Consolas"/>
                <a:sym typeface="Consolas"/>
              </a:rPr>
              <a:t>		System</a:t>
            </a:r>
            <a:r>
              <a:rPr lang="es-AR" sz="1800">
                <a:solidFill>
                  <a:srgbClr val="666600"/>
                </a:solidFill>
                <a:latin typeface="Consolas"/>
                <a:ea typeface="Consolas"/>
                <a:cs typeface="Consolas"/>
                <a:sym typeface="Consolas"/>
              </a:rPr>
              <a:t>.</a:t>
            </a:r>
            <a:r>
              <a:rPr lang="es-AR" sz="1800">
                <a:solidFill>
                  <a:srgbClr val="000088"/>
                </a:solidFill>
                <a:latin typeface="Consolas"/>
                <a:ea typeface="Consolas"/>
                <a:cs typeface="Consolas"/>
                <a:sym typeface="Consolas"/>
              </a:rPr>
              <a:t>out</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println</a:t>
            </a:r>
            <a:r>
              <a:rPr lang="es-AR" sz="1800">
                <a:solidFill>
                  <a:srgbClr val="666600"/>
                </a:solidFill>
                <a:latin typeface="Consolas"/>
                <a:ea typeface="Consolas"/>
                <a:cs typeface="Consolas"/>
                <a:sym typeface="Consolas"/>
              </a:rPr>
              <a:t>("</a:t>
            </a:r>
            <a:r>
              <a:rPr lang="es-AR" sz="1800">
                <a:solidFill>
                  <a:srgbClr val="660066"/>
                </a:solidFill>
                <a:latin typeface="Consolas"/>
                <a:ea typeface="Consolas"/>
                <a:cs typeface="Consolas"/>
                <a:sym typeface="Consolas"/>
              </a:rPr>
              <a:t>Bloque</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static</a:t>
            </a:r>
            <a:r>
              <a:rPr lang="es-AR" sz="1800">
                <a:solidFill>
                  <a:srgbClr val="000000"/>
                </a:solidFill>
                <a:latin typeface="Consolas"/>
                <a:ea typeface="Consolas"/>
                <a:cs typeface="Consolas"/>
                <a:sym typeface="Consolas"/>
              </a:rPr>
              <a:t> en </a:t>
            </a:r>
            <a:r>
              <a:rPr lang="es-AR" sz="1800">
                <a:solidFill>
                  <a:srgbClr val="660066"/>
                </a:solidFill>
                <a:latin typeface="Consolas"/>
                <a:ea typeface="Consolas"/>
                <a:cs typeface="Consolas"/>
                <a:sym typeface="Consolas"/>
              </a:rPr>
              <a:t>StaticTest</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rand</a:t>
            </a:r>
            <a:r>
              <a:rPr lang="es-AR" sz="18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660066"/>
                </a:solidFill>
                <a:latin typeface="Consolas"/>
                <a:ea typeface="Consolas"/>
                <a:cs typeface="Consolas"/>
                <a:sym typeface="Consolas"/>
              </a:rPr>
              <a:t>	</a:t>
            </a:r>
            <a:endParaRPr/>
          </a:p>
          <a:p>
            <a:pPr marL="0" marR="0" lvl="0" indent="0" algn="l" rtl="0">
              <a:spcBef>
                <a:spcPts val="0"/>
              </a:spcBef>
              <a:spcAft>
                <a:spcPts val="0"/>
              </a:spcAft>
              <a:buNone/>
            </a:pPr>
            <a:r>
              <a:rPr lang="es-AR" sz="1800">
                <a:solidFill>
                  <a:srgbClr val="660066"/>
                </a:solidFill>
                <a:latin typeface="Consolas"/>
                <a:ea typeface="Consolas"/>
                <a:cs typeface="Consolas"/>
                <a:sym typeface="Consolas"/>
              </a:rPr>
              <a:t>	StaticTest</a:t>
            </a:r>
            <a:r>
              <a:rPr lang="es-AR" sz="18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660066"/>
                </a:solidFill>
                <a:latin typeface="Consolas"/>
                <a:ea typeface="Consolas"/>
                <a:cs typeface="Consolas"/>
                <a:sym typeface="Consolas"/>
              </a:rPr>
              <a:t>		System</a:t>
            </a:r>
            <a:r>
              <a:rPr lang="es-AR" sz="1800">
                <a:solidFill>
                  <a:srgbClr val="666600"/>
                </a:solidFill>
                <a:latin typeface="Consolas"/>
                <a:ea typeface="Consolas"/>
                <a:cs typeface="Consolas"/>
                <a:sym typeface="Consolas"/>
              </a:rPr>
              <a:t>.</a:t>
            </a:r>
            <a:r>
              <a:rPr lang="es-AR" sz="1800">
                <a:solidFill>
                  <a:srgbClr val="000088"/>
                </a:solidFill>
                <a:latin typeface="Consolas"/>
                <a:ea typeface="Consolas"/>
                <a:cs typeface="Consolas"/>
                <a:sym typeface="Consolas"/>
              </a:rPr>
              <a:t>out</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println</a:t>
            </a:r>
            <a:r>
              <a:rPr lang="es-AR" sz="1800">
                <a:solidFill>
                  <a:srgbClr val="666600"/>
                </a:solidFill>
                <a:latin typeface="Consolas"/>
                <a:ea typeface="Consolas"/>
                <a:cs typeface="Consolas"/>
                <a:sym typeface="Consolas"/>
              </a:rPr>
              <a:t>("</a:t>
            </a:r>
            <a:r>
              <a:rPr lang="es-AR" sz="1800">
                <a:solidFill>
                  <a:srgbClr val="660066"/>
                </a:solidFill>
                <a:latin typeface="Consolas"/>
                <a:ea typeface="Consolas"/>
                <a:cs typeface="Consolas"/>
                <a:sym typeface="Consolas"/>
              </a:rPr>
              <a:t>Constructor</a:t>
            </a:r>
            <a:r>
              <a:rPr lang="es-AR" sz="1800">
                <a:solidFill>
                  <a:srgbClr val="000000"/>
                </a:solidFill>
                <a:latin typeface="Consolas"/>
                <a:ea typeface="Consolas"/>
                <a:cs typeface="Consolas"/>
                <a:sym typeface="Consolas"/>
              </a:rPr>
              <a:t> </a:t>
            </a:r>
            <a:r>
              <a:rPr lang="es-AR" sz="1800">
                <a:solidFill>
                  <a:srgbClr val="660066"/>
                </a:solidFill>
                <a:latin typeface="Consolas"/>
                <a:ea typeface="Consolas"/>
                <a:cs typeface="Consolas"/>
                <a:sym typeface="Consolas"/>
              </a:rPr>
              <a:t>StaticTest</a:t>
            </a:r>
            <a:r>
              <a:rPr lang="es-AR" sz="18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chemeClr val="dk1"/>
                </a:solidFill>
                <a:latin typeface="Calibri"/>
                <a:ea typeface="Calibri"/>
                <a:cs typeface="Calibri"/>
                <a:sym typeface="Calibri"/>
              </a:rPr>
              <a:t>	</a:t>
            </a:r>
            <a:br>
              <a:rPr lang="es-AR"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1615" name="Google Shape;1615;p152"/>
          <p:cNvSpPr/>
          <p:nvPr/>
        </p:nvSpPr>
        <p:spPr>
          <a:xfrm>
            <a:off x="-2" y="2044005"/>
            <a:ext cx="6437087" cy="101566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000"/>
              <a:buFont typeface="Arial"/>
              <a:buChar char="•"/>
            </a:pPr>
            <a:r>
              <a:rPr lang="es-AR" sz="2000">
                <a:solidFill>
                  <a:schemeClr val="dk1"/>
                </a:solidFill>
                <a:latin typeface="Arial"/>
                <a:ea typeface="Arial"/>
                <a:cs typeface="Arial"/>
                <a:sym typeface="Arial"/>
              </a:rPr>
              <a:t>¿Compila o no compila? </a:t>
            </a:r>
            <a:endParaRPr/>
          </a:p>
          <a:p>
            <a:pPr marL="800100" marR="0" lvl="1" indent="-342900" algn="l" rtl="0">
              <a:spcBef>
                <a:spcPts val="0"/>
              </a:spcBef>
              <a:spcAft>
                <a:spcPts val="0"/>
              </a:spcAft>
              <a:buClr>
                <a:schemeClr val="dk1"/>
              </a:buClr>
              <a:buSzPts val="2000"/>
              <a:buFont typeface="Arial"/>
              <a:buChar char="•"/>
            </a:pPr>
            <a:r>
              <a:rPr lang="es-AR" sz="2000" b="0" i="0" u="none" strike="noStrike" cap="none">
                <a:solidFill>
                  <a:schemeClr val="dk1"/>
                </a:solidFill>
                <a:latin typeface="Arial"/>
                <a:ea typeface="Arial"/>
                <a:cs typeface="Arial"/>
                <a:sym typeface="Arial"/>
              </a:rPr>
              <a:t>Si no compila, ¿Qué habría que cambiar?</a:t>
            </a:r>
            <a:endParaRPr/>
          </a:p>
          <a:p>
            <a:pPr marL="800100" marR="0" lvl="1" indent="-342900" algn="l" rtl="0">
              <a:spcBef>
                <a:spcPts val="0"/>
              </a:spcBef>
              <a:spcAft>
                <a:spcPts val="0"/>
              </a:spcAft>
              <a:buClr>
                <a:schemeClr val="dk1"/>
              </a:buClr>
              <a:buSzPts val="2000"/>
              <a:buFont typeface="Arial"/>
              <a:buChar char="•"/>
            </a:pPr>
            <a:r>
              <a:rPr lang="es-AR" sz="2000" b="0" i="0" u="none" strike="noStrike" cap="none">
                <a:solidFill>
                  <a:schemeClr val="dk1"/>
                </a:solidFill>
                <a:latin typeface="Arial"/>
                <a:ea typeface="Arial"/>
                <a:cs typeface="Arial"/>
                <a:sym typeface="Arial"/>
              </a:rPr>
              <a:t>Si compila, ¿Cuál es la salida?</a:t>
            </a:r>
            <a:endParaRPr sz="2000" b="0" i="0" u="none" strike="noStrike" cap="none">
              <a:solidFill>
                <a:schemeClr val="dk1"/>
              </a:solidFill>
              <a:latin typeface="Arial"/>
              <a:ea typeface="Arial"/>
              <a:cs typeface="Arial"/>
              <a:sym typeface="Arial"/>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1619"/>
        <p:cNvGrpSpPr/>
        <p:nvPr/>
      </p:nvGrpSpPr>
      <p:grpSpPr>
        <a:xfrm>
          <a:off x="0" y="0"/>
          <a:ext cx="0" cy="0"/>
          <a:chOff x="0" y="0"/>
          <a:chExt cx="0" cy="0"/>
        </a:xfrm>
      </p:grpSpPr>
      <p:sp>
        <p:nvSpPr>
          <p:cNvPr id="1620" name="Google Shape;1620;p153"/>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Palabras Clave: </a:t>
            </a:r>
            <a:r>
              <a:rPr lang="es-AR" sz="4000" b="1" i="0" u="none" strike="noStrike" cap="none">
                <a:solidFill>
                  <a:schemeClr val="dk1"/>
                </a:solidFill>
                <a:latin typeface="Consolas"/>
                <a:ea typeface="Consolas"/>
                <a:cs typeface="Consolas"/>
                <a:sym typeface="Consolas"/>
              </a:rPr>
              <a:t>static</a:t>
            </a:r>
            <a:r>
              <a:rPr lang="es-AR" sz="4000" b="1" i="0" u="none" strike="noStrike" cap="none">
                <a:solidFill>
                  <a:schemeClr val="dk1"/>
                </a:solidFill>
                <a:latin typeface="Arial"/>
                <a:ea typeface="Arial"/>
                <a:cs typeface="Arial"/>
                <a:sym typeface="Arial"/>
              </a:rPr>
              <a:t> y </a:t>
            </a:r>
            <a:r>
              <a:rPr lang="es-AR" sz="4000" b="1" i="0" u="none" strike="noStrike" cap="none">
                <a:solidFill>
                  <a:schemeClr val="dk1"/>
                </a:solidFill>
                <a:latin typeface="Consolas"/>
                <a:ea typeface="Consolas"/>
                <a:cs typeface="Consolas"/>
                <a:sym typeface="Consolas"/>
              </a:rPr>
              <a:t>final</a:t>
            </a:r>
            <a:endParaRPr sz="4000" b="1" i="0" u="none" strike="noStrike" cap="none">
              <a:solidFill>
                <a:schemeClr val="dk1"/>
              </a:solidFill>
              <a:latin typeface="Arial"/>
              <a:ea typeface="Arial"/>
              <a:cs typeface="Arial"/>
              <a:sym typeface="Arial"/>
            </a:endParaRPr>
          </a:p>
        </p:txBody>
      </p:sp>
      <p:sp>
        <p:nvSpPr>
          <p:cNvPr id="1621" name="Google Shape;1621;p153"/>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131</a:t>
            </a:fld>
            <a:endParaRPr sz="1200">
              <a:solidFill>
                <a:schemeClr val="lt1"/>
              </a:solidFill>
              <a:latin typeface="Arial"/>
              <a:ea typeface="Arial"/>
              <a:cs typeface="Arial"/>
              <a:sym typeface="Arial"/>
            </a:endParaRPr>
          </a:p>
        </p:txBody>
      </p:sp>
      <p:sp>
        <p:nvSpPr>
          <p:cNvPr id="1622" name="Google Shape;1622;p153"/>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1623" name="Google Shape;1623;p153"/>
          <p:cNvSpPr/>
          <p:nvPr/>
        </p:nvSpPr>
        <p:spPr>
          <a:xfrm>
            <a:off x="-2" y="2044005"/>
            <a:ext cx="6437087" cy="101566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000"/>
              <a:buFont typeface="Arial"/>
              <a:buChar char="•"/>
            </a:pPr>
            <a:r>
              <a:rPr lang="es-AR" sz="2000">
                <a:solidFill>
                  <a:schemeClr val="dk1"/>
                </a:solidFill>
                <a:latin typeface="Arial"/>
                <a:ea typeface="Arial"/>
                <a:cs typeface="Arial"/>
                <a:sym typeface="Arial"/>
              </a:rPr>
              <a:t>¿Compila o no compila? </a:t>
            </a:r>
            <a:endParaRPr/>
          </a:p>
          <a:p>
            <a:pPr marL="800100" marR="0" lvl="1" indent="-342900" algn="l" rtl="0">
              <a:spcBef>
                <a:spcPts val="0"/>
              </a:spcBef>
              <a:spcAft>
                <a:spcPts val="0"/>
              </a:spcAft>
              <a:buClr>
                <a:schemeClr val="dk1"/>
              </a:buClr>
              <a:buSzPts val="2000"/>
              <a:buFont typeface="Arial"/>
              <a:buChar char="•"/>
            </a:pPr>
            <a:r>
              <a:rPr lang="es-AR" sz="2000" b="0" i="0" u="none" strike="noStrike" cap="none">
                <a:solidFill>
                  <a:schemeClr val="dk1"/>
                </a:solidFill>
                <a:latin typeface="Arial"/>
                <a:ea typeface="Arial"/>
                <a:cs typeface="Arial"/>
                <a:sym typeface="Arial"/>
              </a:rPr>
              <a:t>Si no compila, ¿Qué habría que cambiar?</a:t>
            </a:r>
            <a:endParaRPr/>
          </a:p>
          <a:p>
            <a:pPr marL="800100" marR="0" lvl="1" indent="-342900" algn="l" rtl="0">
              <a:spcBef>
                <a:spcPts val="0"/>
              </a:spcBef>
              <a:spcAft>
                <a:spcPts val="0"/>
              </a:spcAft>
              <a:buClr>
                <a:schemeClr val="dk1"/>
              </a:buClr>
              <a:buSzPts val="2000"/>
              <a:buFont typeface="Arial"/>
              <a:buChar char="•"/>
            </a:pPr>
            <a:r>
              <a:rPr lang="es-AR" sz="2000" b="0" i="0" u="none" strike="noStrike" cap="none">
                <a:solidFill>
                  <a:schemeClr val="dk1"/>
                </a:solidFill>
                <a:latin typeface="Arial"/>
                <a:ea typeface="Arial"/>
                <a:cs typeface="Arial"/>
                <a:sym typeface="Arial"/>
              </a:rPr>
              <a:t>Si compila, ¿Cuál es la salida?</a:t>
            </a:r>
            <a:endParaRPr sz="2000" b="0" i="0" u="none" strike="noStrike" cap="none">
              <a:solidFill>
                <a:schemeClr val="dk1"/>
              </a:solidFill>
              <a:latin typeface="Arial"/>
              <a:ea typeface="Arial"/>
              <a:cs typeface="Arial"/>
              <a:sym typeface="Arial"/>
            </a:endParaRPr>
          </a:p>
        </p:txBody>
      </p:sp>
      <p:sp>
        <p:nvSpPr>
          <p:cNvPr id="1624" name="Google Shape;1624;p153"/>
          <p:cNvSpPr/>
          <p:nvPr/>
        </p:nvSpPr>
        <p:spPr>
          <a:xfrm>
            <a:off x="1953728" y="3356645"/>
            <a:ext cx="5728154" cy="12003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solidFill>
                  <a:srgbClr val="000088"/>
                </a:solidFill>
                <a:latin typeface="Consolas"/>
                <a:ea typeface="Consolas"/>
                <a:cs typeface="Consolas"/>
                <a:sym typeface="Consolas"/>
              </a:rPr>
              <a:t>public</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static</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void</a:t>
            </a:r>
            <a:r>
              <a:rPr lang="es-AR" sz="1800">
                <a:solidFill>
                  <a:srgbClr val="000000"/>
                </a:solidFill>
                <a:latin typeface="Consolas"/>
                <a:ea typeface="Consolas"/>
                <a:cs typeface="Consolas"/>
                <a:sym typeface="Consolas"/>
              </a:rPr>
              <a:t> main</a:t>
            </a:r>
            <a:r>
              <a:rPr lang="es-AR" sz="1800">
                <a:solidFill>
                  <a:srgbClr val="666600"/>
                </a:solidFill>
                <a:latin typeface="Consolas"/>
                <a:ea typeface="Consolas"/>
                <a:cs typeface="Consolas"/>
                <a:sym typeface="Consolas"/>
              </a:rPr>
              <a:t>(</a:t>
            </a:r>
            <a:r>
              <a:rPr lang="es-AR" sz="1800">
                <a:solidFill>
                  <a:srgbClr val="660066"/>
                </a:solidFill>
                <a:latin typeface="Consolas"/>
                <a:ea typeface="Consolas"/>
                <a:cs typeface="Consolas"/>
                <a:sym typeface="Consolas"/>
              </a:rPr>
              <a:t>String</a:t>
            </a:r>
            <a:r>
              <a:rPr lang="es-AR" sz="1800">
                <a:solidFill>
                  <a:srgbClr val="000000"/>
                </a:solidFill>
                <a:latin typeface="Consolas"/>
                <a:ea typeface="Consolas"/>
                <a:cs typeface="Consolas"/>
                <a:sym typeface="Consolas"/>
              </a:rPr>
              <a:t> </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args</a:t>
            </a:r>
            <a:r>
              <a:rPr lang="es-AR" sz="18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660066"/>
                </a:solidFill>
                <a:latin typeface="Consolas"/>
                <a:ea typeface="Consolas"/>
                <a:cs typeface="Consolas"/>
                <a:sym typeface="Consolas"/>
              </a:rPr>
              <a:t>	System</a:t>
            </a:r>
            <a:r>
              <a:rPr lang="es-AR" sz="1800">
                <a:solidFill>
                  <a:srgbClr val="666600"/>
                </a:solidFill>
                <a:latin typeface="Consolas"/>
                <a:ea typeface="Consolas"/>
                <a:cs typeface="Consolas"/>
                <a:sym typeface="Consolas"/>
              </a:rPr>
              <a:t>.</a:t>
            </a:r>
            <a:r>
              <a:rPr lang="es-AR" sz="1800">
                <a:solidFill>
                  <a:srgbClr val="000088"/>
                </a:solidFill>
                <a:latin typeface="Consolas"/>
                <a:ea typeface="Consolas"/>
                <a:cs typeface="Consolas"/>
                <a:sym typeface="Consolas"/>
              </a:rPr>
              <a:t>out</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println</a:t>
            </a:r>
            <a:r>
              <a:rPr lang="es-AR" sz="1800">
                <a:solidFill>
                  <a:srgbClr val="666600"/>
                </a:solidFill>
                <a:latin typeface="Consolas"/>
                <a:ea typeface="Consolas"/>
                <a:cs typeface="Consolas"/>
                <a:sym typeface="Consolas"/>
              </a:rPr>
              <a:t>("</a:t>
            </a:r>
            <a:r>
              <a:rPr lang="es-AR" sz="1800">
                <a:solidFill>
                  <a:srgbClr val="660066"/>
                </a:solidFill>
                <a:latin typeface="Consolas"/>
                <a:ea typeface="Consolas"/>
                <a:cs typeface="Consolas"/>
                <a:sym typeface="Consolas"/>
              </a:rPr>
              <a:t>En</a:t>
            </a:r>
            <a:r>
              <a:rPr lang="es-AR" sz="1800">
                <a:solidFill>
                  <a:srgbClr val="000000"/>
                </a:solidFill>
                <a:latin typeface="Consolas"/>
                <a:ea typeface="Consolas"/>
                <a:cs typeface="Consolas"/>
                <a:sym typeface="Consolas"/>
              </a:rPr>
              <a:t> el main</a:t>
            </a:r>
            <a:r>
              <a:rPr lang="es-AR" sz="18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660066"/>
                </a:solidFill>
                <a:latin typeface="Consolas"/>
                <a:ea typeface="Consolas"/>
                <a:cs typeface="Consolas"/>
                <a:sym typeface="Consolas"/>
              </a:rPr>
              <a:t>	StaticTest</a:t>
            </a:r>
            <a:r>
              <a:rPr lang="es-AR" sz="1800">
                <a:solidFill>
                  <a:srgbClr val="000000"/>
                </a:solidFill>
                <a:latin typeface="Consolas"/>
                <a:ea typeface="Consolas"/>
                <a:cs typeface="Consolas"/>
                <a:sym typeface="Consolas"/>
              </a:rPr>
              <a:t> st </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new</a:t>
            </a:r>
            <a:r>
              <a:rPr lang="es-AR" sz="1800">
                <a:solidFill>
                  <a:srgbClr val="000000"/>
                </a:solidFill>
                <a:latin typeface="Consolas"/>
                <a:ea typeface="Consolas"/>
                <a:cs typeface="Consolas"/>
                <a:sym typeface="Consolas"/>
              </a:rPr>
              <a:t> </a:t>
            </a:r>
            <a:r>
              <a:rPr lang="es-AR" sz="1800">
                <a:solidFill>
                  <a:srgbClr val="660066"/>
                </a:solidFill>
                <a:latin typeface="Consolas"/>
                <a:ea typeface="Consolas"/>
                <a:cs typeface="Consolas"/>
                <a:sym typeface="Consolas"/>
              </a:rPr>
              <a:t>StaticTest</a:t>
            </a:r>
            <a:r>
              <a:rPr lang="es-AR" sz="18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a:t>
            </a:r>
            <a:endParaRPr sz="1800">
              <a:solidFill>
                <a:schemeClr val="dk1"/>
              </a:solidFill>
              <a:latin typeface="Calibri"/>
              <a:ea typeface="Calibri"/>
              <a:cs typeface="Calibri"/>
              <a:sym typeface="Calibri"/>
            </a:endParaRPr>
          </a:p>
        </p:txBody>
      </p:sp>
      <p:sp>
        <p:nvSpPr>
          <p:cNvPr id="1625" name="Google Shape;1625;p153"/>
          <p:cNvSpPr txBox="1"/>
          <p:nvPr/>
        </p:nvSpPr>
        <p:spPr>
          <a:xfrm>
            <a:off x="-13923" y="4562997"/>
            <a:ext cx="3907456" cy="209288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000" i="1">
                <a:solidFill>
                  <a:schemeClr val="dk1"/>
                </a:solidFill>
                <a:latin typeface="Arial"/>
                <a:ea typeface="Arial"/>
                <a:cs typeface="Arial"/>
                <a:sym typeface="Arial"/>
              </a:rPr>
              <a:t>Posible Salida 1</a:t>
            </a:r>
            <a:endParaRPr/>
          </a:p>
          <a:p>
            <a:pPr marL="0" marR="0" lvl="0" indent="0" algn="l" rtl="0">
              <a:spcBef>
                <a:spcPts val="0"/>
              </a:spcBef>
              <a:spcAft>
                <a:spcPts val="0"/>
              </a:spcAft>
              <a:buNone/>
            </a:pPr>
            <a:endParaRPr sz="2000">
              <a:solidFill>
                <a:schemeClr val="dk1"/>
              </a:solidFill>
              <a:latin typeface="Arial"/>
              <a:ea typeface="Arial"/>
              <a:cs typeface="Arial"/>
              <a:sym typeface="Arial"/>
            </a:endParaRPr>
          </a:p>
          <a:p>
            <a:pPr marL="0" marR="0" lvl="0" indent="0" algn="l" rtl="0">
              <a:spcBef>
                <a:spcPts val="0"/>
              </a:spcBef>
              <a:spcAft>
                <a:spcPts val="0"/>
              </a:spcAft>
              <a:buNone/>
            </a:pPr>
            <a:r>
              <a:rPr lang="es-AR" sz="1800">
                <a:solidFill>
                  <a:schemeClr val="dk1"/>
                </a:solidFill>
                <a:latin typeface="Consolas"/>
                <a:ea typeface="Consolas"/>
                <a:cs typeface="Consolas"/>
                <a:sym typeface="Consolas"/>
              </a:rPr>
              <a:t>Bloque static en StaticTest 4</a:t>
            </a:r>
            <a:endParaRPr/>
          </a:p>
          <a:p>
            <a:pPr marL="0" marR="0" lvl="0" indent="0" algn="l" rtl="0">
              <a:spcBef>
                <a:spcPts val="0"/>
              </a:spcBef>
              <a:spcAft>
                <a:spcPts val="0"/>
              </a:spcAft>
              <a:buNone/>
            </a:pPr>
            <a:r>
              <a:rPr lang="es-AR" sz="1800">
                <a:solidFill>
                  <a:schemeClr val="dk1"/>
                </a:solidFill>
                <a:latin typeface="Consolas"/>
                <a:ea typeface="Consolas"/>
                <a:cs typeface="Consolas"/>
                <a:sym typeface="Consolas"/>
              </a:rPr>
              <a:t>En el main</a:t>
            </a:r>
            <a:endParaRPr sz="1800">
              <a:solidFill>
                <a:schemeClr val="dk1"/>
              </a:solidFill>
              <a:latin typeface="Consolas"/>
              <a:ea typeface="Consolas"/>
              <a:cs typeface="Consolas"/>
              <a:sym typeface="Consolas"/>
            </a:endParaRPr>
          </a:p>
          <a:p>
            <a:pPr marL="0" marR="0" lvl="0" indent="0" algn="l" rtl="0">
              <a:spcBef>
                <a:spcPts val="0"/>
              </a:spcBef>
              <a:spcAft>
                <a:spcPts val="0"/>
              </a:spcAft>
              <a:buNone/>
            </a:pPr>
            <a:r>
              <a:rPr lang="es-AR" sz="1800">
                <a:solidFill>
                  <a:schemeClr val="dk1"/>
                </a:solidFill>
                <a:latin typeface="Consolas"/>
                <a:ea typeface="Consolas"/>
                <a:cs typeface="Consolas"/>
                <a:sym typeface="Consolas"/>
              </a:rPr>
              <a:t>Bloque static en StaticSuper</a:t>
            </a:r>
            <a:endParaRPr sz="1800">
              <a:solidFill>
                <a:schemeClr val="dk1"/>
              </a:solidFill>
              <a:latin typeface="Consolas"/>
              <a:ea typeface="Consolas"/>
              <a:cs typeface="Consolas"/>
              <a:sym typeface="Consolas"/>
            </a:endParaRPr>
          </a:p>
          <a:p>
            <a:pPr marL="0" marR="0" lvl="0" indent="0" algn="l" rtl="0">
              <a:spcBef>
                <a:spcPts val="0"/>
              </a:spcBef>
              <a:spcAft>
                <a:spcPts val="0"/>
              </a:spcAft>
              <a:buNone/>
            </a:pPr>
            <a:r>
              <a:rPr lang="es-AR" sz="1800">
                <a:solidFill>
                  <a:schemeClr val="dk1"/>
                </a:solidFill>
                <a:latin typeface="Consolas"/>
                <a:ea typeface="Consolas"/>
                <a:cs typeface="Consolas"/>
                <a:sym typeface="Consolas"/>
              </a:rPr>
              <a:t>Constructor StaticSuper</a:t>
            </a:r>
            <a:endParaRPr sz="1800">
              <a:solidFill>
                <a:schemeClr val="dk1"/>
              </a:solidFill>
              <a:latin typeface="Consolas"/>
              <a:ea typeface="Consolas"/>
              <a:cs typeface="Consolas"/>
              <a:sym typeface="Consolas"/>
            </a:endParaRPr>
          </a:p>
          <a:p>
            <a:pPr marL="0" marR="0" lvl="0" indent="0" algn="l" rtl="0">
              <a:spcBef>
                <a:spcPts val="0"/>
              </a:spcBef>
              <a:spcAft>
                <a:spcPts val="0"/>
              </a:spcAft>
              <a:buNone/>
            </a:pPr>
            <a:r>
              <a:rPr lang="es-AR" sz="1800">
                <a:solidFill>
                  <a:schemeClr val="dk1"/>
                </a:solidFill>
                <a:latin typeface="Consolas"/>
                <a:ea typeface="Consolas"/>
                <a:cs typeface="Consolas"/>
                <a:sym typeface="Consolas"/>
              </a:rPr>
              <a:t>Constructor StaticTest</a:t>
            </a:r>
            <a:endParaRPr sz="1800">
              <a:solidFill>
                <a:schemeClr val="dk1"/>
              </a:solidFill>
              <a:latin typeface="Consolas"/>
              <a:ea typeface="Consolas"/>
              <a:cs typeface="Consolas"/>
              <a:sym typeface="Consolas"/>
            </a:endParaRPr>
          </a:p>
        </p:txBody>
      </p:sp>
      <p:sp>
        <p:nvSpPr>
          <p:cNvPr id="1626" name="Google Shape;1626;p153"/>
          <p:cNvSpPr txBox="1"/>
          <p:nvPr/>
        </p:nvSpPr>
        <p:spPr>
          <a:xfrm>
            <a:off x="5236544" y="4624553"/>
            <a:ext cx="3907424" cy="206210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000" i="1">
                <a:solidFill>
                  <a:schemeClr val="dk1"/>
                </a:solidFill>
                <a:latin typeface="Arial"/>
                <a:ea typeface="Arial"/>
                <a:cs typeface="Arial"/>
                <a:sym typeface="Arial"/>
              </a:rPr>
              <a:t>Posible Salida 2</a:t>
            </a:r>
            <a:endParaRPr/>
          </a:p>
          <a:p>
            <a:pPr marL="0" marR="0" lvl="0" indent="0" algn="l" rtl="0">
              <a:spcBef>
                <a:spcPts val="0"/>
              </a:spcBef>
              <a:spcAft>
                <a:spcPts val="0"/>
              </a:spcAft>
              <a:buNone/>
            </a:pPr>
            <a:endParaRPr sz="1800">
              <a:solidFill>
                <a:schemeClr val="dk1"/>
              </a:solidFill>
              <a:latin typeface="Consolas"/>
              <a:ea typeface="Consolas"/>
              <a:cs typeface="Consolas"/>
              <a:sym typeface="Consolas"/>
            </a:endParaRPr>
          </a:p>
          <a:p>
            <a:pPr marL="0" marR="0" lvl="0" indent="0" algn="l" rtl="0">
              <a:spcBef>
                <a:spcPts val="0"/>
              </a:spcBef>
              <a:spcAft>
                <a:spcPts val="0"/>
              </a:spcAft>
              <a:buNone/>
            </a:pPr>
            <a:r>
              <a:rPr lang="es-AR" sz="1800">
                <a:solidFill>
                  <a:schemeClr val="dk1"/>
                </a:solidFill>
                <a:latin typeface="Consolas"/>
                <a:ea typeface="Consolas"/>
                <a:cs typeface="Consolas"/>
                <a:sym typeface="Consolas"/>
              </a:rPr>
              <a:t>Bloque static en StaticSuper</a:t>
            </a:r>
            <a:endParaRPr sz="1800">
              <a:solidFill>
                <a:schemeClr val="dk1"/>
              </a:solidFill>
              <a:latin typeface="Consolas"/>
              <a:ea typeface="Consolas"/>
              <a:cs typeface="Consolas"/>
              <a:sym typeface="Consolas"/>
            </a:endParaRPr>
          </a:p>
          <a:p>
            <a:pPr marL="0" marR="0" lvl="0" indent="0" algn="l" rtl="0">
              <a:spcBef>
                <a:spcPts val="0"/>
              </a:spcBef>
              <a:spcAft>
                <a:spcPts val="0"/>
              </a:spcAft>
              <a:buNone/>
            </a:pPr>
            <a:r>
              <a:rPr lang="es-AR" sz="1800">
                <a:solidFill>
                  <a:schemeClr val="dk1"/>
                </a:solidFill>
                <a:latin typeface="Consolas"/>
                <a:ea typeface="Consolas"/>
                <a:cs typeface="Consolas"/>
                <a:sym typeface="Consolas"/>
              </a:rPr>
              <a:t>Bloque static en StaticTest 3</a:t>
            </a:r>
            <a:endParaRPr/>
          </a:p>
          <a:p>
            <a:pPr marL="0" marR="0" lvl="0" indent="0" algn="l" rtl="0">
              <a:spcBef>
                <a:spcPts val="0"/>
              </a:spcBef>
              <a:spcAft>
                <a:spcPts val="0"/>
              </a:spcAft>
              <a:buNone/>
            </a:pPr>
            <a:r>
              <a:rPr lang="es-AR" sz="1800">
                <a:solidFill>
                  <a:schemeClr val="dk1"/>
                </a:solidFill>
                <a:latin typeface="Consolas"/>
                <a:ea typeface="Consolas"/>
                <a:cs typeface="Consolas"/>
                <a:sym typeface="Consolas"/>
              </a:rPr>
              <a:t>En el main</a:t>
            </a:r>
            <a:endParaRPr sz="1800">
              <a:solidFill>
                <a:schemeClr val="dk1"/>
              </a:solidFill>
              <a:latin typeface="Consolas"/>
              <a:ea typeface="Consolas"/>
              <a:cs typeface="Consolas"/>
              <a:sym typeface="Consolas"/>
            </a:endParaRPr>
          </a:p>
          <a:p>
            <a:pPr marL="0" marR="0" lvl="0" indent="0" algn="l" rtl="0">
              <a:spcBef>
                <a:spcPts val="0"/>
              </a:spcBef>
              <a:spcAft>
                <a:spcPts val="0"/>
              </a:spcAft>
              <a:buNone/>
            </a:pPr>
            <a:r>
              <a:rPr lang="es-AR" sz="1800">
                <a:solidFill>
                  <a:schemeClr val="dk1"/>
                </a:solidFill>
                <a:latin typeface="Consolas"/>
                <a:ea typeface="Consolas"/>
                <a:cs typeface="Consolas"/>
                <a:sym typeface="Consolas"/>
              </a:rPr>
              <a:t>Constructor StaticSuper</a:t>
            </a:r>
            <a:endParaRPr sz="1800">
              <a:solidFill>
                <a:schemeClr val="dk1"/>
              </a:solidFill>
              <a:latin typeface="Consolas"/>
              <a:ea typeface="Consolas"/>
              <a:cs typeface="Consolas"/>
              <a:sym typeface="Consolas"/>
            </a:endParaRPr>
          </a:p>
          <a:p>
            <a:pPr marL="0" marR="0" lvl="0" indent="0" algn="l" rtl="0">
              <a:spcBef>
                <a:spcPts val="0"/>
              </a:spcBef>
              <a:spcAft>
                <a:spcPts val="0"/>
              </a:spcAft>
              <a:buNone/>
            </a:pPr>
            <a:r>
              <a:rPr lang="es-AR" sz="1800">
                <a:solidFill>
                  <a:schemeClr val="dk1"/>
                </a:solidFill>
                <a:latin typeface="Consolas"/>
                <a:ea typeface="Consolas"/>
                <a:cs typeface="Consolas"/>
                <a:sym typeface="Consolas"/>
              </a:rPr>
              <a:t>Constructor StaticTest</a:t>
            </a:r>
            <a:endParaRPr sz="1800">
              <a:solidFill>
                <a:schemeClr val="dk1"/>
              </a:solidFill>
              <a:latin typeface="Consolas"/>
              <a:ea typeface="Consolas"/>
              <a:cs typeface="Consolas"/>
              <a:sym typeface="Consolas"/>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1630"/>
        <p:cNvGrpSpPr/>
        <p:nvPr/>
      </p:nvGrpSpPr>
      <p:grpSpPr>
        <a:xfrm>
          <a:off x="0" y="0"/>
          <a:ext cx="0" cy="0"/>
          <a:chOff x="0" y="0"/>
          <a:chExt cx="0" cy="0"/>
        </a:xfrm>
      </p:grpSpPr>
      <p:sp>
        <p:nvSpPr>
          <p:cNvPr id="1631" name="Google Shape;1631;p154"/>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Palabras Clave: </a:t>
            </a:r>
            <a:r>
              <a:rPr lang="es-AR" sz="4000" b="1" i="0" u="none" strike="noStrike" cap="none">
                <a:solidFill>
                  <a:schemeClr val="dk1"/>
                </a:solidFill>
                <a:latin typeface="Consolas"/>
                <a:ea typeface="Consolas"/>
                <a:cs typeface="Consolas"/>
                <a:sym typeface="Consolas"/>
              </a:rPr>
              <a:t>static</a:t>
            </a:r>
            <a:r>
              <a:rPr lang="es-AR" sz="4000" b="1" i="0" u="none" strike="noStrike" cap="none">
                <a:solidFill>
                  <a:schemeClr val="dk1"/>
                </a:solidFill>
                <a:latin typeface="Arial"/>
                <a:ea typeface="Arial"/>
                <a:cs typeface="Arial"/>
                <a:sym typeface="Arial"/>
              </a:rPr>
              <a:t> y </a:t>
            </a:r>
            <a:r>
              <a:rPr lang="es-AR" sz="4000" b="1" i="0" u="none" strike="noStrike" cap="none">
                <a:solidFill>
                  <a:schemeClr val="dk1"/>
                </a:solidFill>
                <a:latin typeface="Consolas"/>
                <a:ea typeface="Consolas"/>
                <a:cs typeface="Consolas"/>
                <a:sym typeface="Consolas"/>
              </a:rPr>
              <a:t>final</a:t>
            </a:r>
            <a:endParaRPr sz="4000" b="1" i="0" u="none" strike="noStrike" cap="none">
              <a:solidFill>
                <a:schemeClr val="dk1"/>
              </a:solidFill>
              <a:latin typeface="Arial"/>
              <a:ea typeface="Arial"/>
              <a:cs typeface="Arial"/>
              <a:sym typeface="Arial"/>
            </a:endParaRPr>
          </a:p>
        </p:txBody>
      </p:sp>
      <p:sp>
        <p:nvSpPr>
          <p:cNvPr id="1632" name="Google Shape;1632;p154"/>
          <p:cNvSpPr txBox="1">
            <a:spLocks noGrp="1"/>
          </p:cNvSpPr>
          <p:nvPr>
            <p:ph type="body" idx="1"/>
          </p:nvPr>
        </p:nvSpPr>
        <p:spPr>
          <a:xfrm>
            <a:off x="0" y="2160000"/>
            <a:ext cx="9143968" cy="4351338"/>
          </a:xfrm>
          <a:prstGeom prst="rect">
            <a:avLst/>
          </a:prstGeom>
          <a:noFill/>
          <a:ln>
            <a:noFill/>
          </a:ln>
        </p:spPr>
        <p:txBody>
          <a:bodyPr spcFirstLastPara="1" wrap="square" lIns="91425" tIns="45700" rIns="91425" bIns="45700" anchor="t" anchorCtr="0">
            <a:noAutofit/>
          </a:bodyPr>
          <a:lstStyle/>
          <a:p>
            <a:pPr marL="228600" marR="0" lvl="0" indent="-228600" algn="just" rtl="0">
              <a:lnSpc>
                <a:spcPct val="90000"/>
              </a:lnSpc>
              <a:spcBef>
                <a:spcPts val="0"/>
              </a:spcBef>
              <a:spcAft>
                <a:spcPts val="0"/>
              </a:spcAft>
              <a:buClr>
                <a:srgbClr val="000000"/>
              </a:buClr>
              <a:buSzPts val="2800"/>
              <a:buFont typeface="Arial"/>
              <a:buChar char="•"/>
            </a:pPr>
            <a:r>
              <a:rPr lang="es-AR" sz="2800" b="0" i="0" u="none" strike="noStrike" cap="none">
                <a:solidFill>
                  <a:srgbClr val="000000"/>
                </a:solidFill>
                <a:latin typeface="Arial"/>
                <a:ea typeface="Arial"/>
                <a:cs typeface="Arial"/>
                <a:sym typeface="Arial"/>
              </a:rPr>
              <a:t>Implemente una clase llamada </a:t>
            </a:r>
            <a:r>
              <a:rPr lang="es-AR" sz="2800" b="1" i="0" u="none" strike="noStrike" cap="none">
                <a:solidFill>
                  <a:srgbClr val="000000"/>
                </a:solidFill>
                <a:latin typeface="Consolas"/>
                <a:ea typeface="Consolas"/>
                <a:cs typeface="Consolas"/>
                <a:sym typeface="Consolas"/>
              </a:rPr>
              <a:t>ComoAccederAMetodosDeClase</a:t>
            </a:r>
            <a:r>
              <a:rPr lang="es-AR" sz="2800" b="1" i="0" u="none" strike="noStrike" cap="none">
                <a:solidFill>
                  <a:srgbClr val="000000"/>
                </a:solidFill>
                <a:latin typeface="Arial"/>
                <a:ea typeface="Arial"/>
                <a:cs typeface="Arial"/>
                <a:sym typeface="Arial"/>
              </a:rPr>
              <a:t> </a:t>
            </a:r>
            <a:r>
              <a:rPr lang="es-AR" sz="2800" b="0" i="0" u="none" strike="noStrike" cap="none">
                <a:solidFill>
                  <a:srgbClr val="000000"/>
                </a:solidFill>
                <a:latin typeface="Arial"/>
                <a:ea typeface="Arial"/>
                <a:cs typeface="Arial"/>
                <a:sym typeface="Arial"/>
              </a:rPr>
              <a:t>en la que se declaran una variable de instancia y una variable de clase, y un método de instancia y uno de clase. </a:t>
            </a:r>
            <a:endParaRPr/>
          </a:p>
          <a:p>
            <a:pPr marL="0" marR="0" lvl="0" indent="0" algn="just" rtl="0">
              <a:lnSpc>
                <a:spcPct val="90000"/>
              </a:lnSpc>
              <a:spcBef>
                <a:spcPts val="1000"/>
              </a:spcBef>
              <a:spcAft>
                <a:spcPts val="0"/>
              </a:spcAft>
              <a:buClr>
                <a:schemeClr val="dk1"/>
              </a:buClr>
              <a:buSzPts val="2800"/>
              <a:buFont typeface="Arial"/>
              <a:buNone/>
            </a:pPr>
            <a:endParaRPr sz="2800" b="0" i="0" u="none" strike="noStrike" cap="none">
              <a:solidFill>
                <a:srgbClr val="000000"/>
              </a:solidFill>
              <a:latin typeface="Arial"/>
              <a:ea typeface="Arial"/>
              <a:cs typeface="Arial"/>
              <a:sym typeface="Arial"/>
            </a:endParaRPr>
          </a:p>
          <a:p>
            <a:pPr marL="228600" marR="0" lvl="0" indent="-228600" algn="just" rtl="0">
              <a:lnSpc>
                <a:spcPct val="90000"/>
              </a:lnSpc>
              <a:spcBef>
                <a:spcPts val="1000"/>
              </a:spcBef>
              <a:spcAft>
                <a:spcPts val="0"/>
              </a:spcAft>
              <a:buClr>
                <a:srgbClr val="000000"/>
              </a:buClr>
              <a:buSzPts val="2800"/>
              <a:buFont typeface="Arial"/>
              <a:buChar char="•"/>
            </a:pPr>
            <a:r>
              <a:rPr lang="es-AR" sz="2800" b="0" i="0" u="none" strike="noStrike" cap="none">
                <a:solidFill>
                  <a:srgbClr val="000000"/>
                </a:solidFill>
                <a:latin typeface="Arial"/>
                <a:ea typeface="Arial"/>
                <a:cs typeface="Arial"/>
                <a:sym typeface="Arial"/>
              </a:rPr>
              <a:t>Intente desde ambos métodos acceder a las variables declaradas ¿Es posible? Escriba un método </a:t>
            </a:r>
            <a:r>
              <a:rPr lang="es-AR" sz="2800" b="1" i="0" u="none" strike="noStrike" cap="none">
                <a:solidFill>
                  <a:srgbClr val="000000"/>
                </a:solidFill>
                <a:latin typeface="Consolas"/>
                <a:ea typeface="Consolas"/>
                <a:cs typeface="Consolas"/>
                <a:sym typeface="Consolas"/>
              </a:rPr>
              <a:t>main</a:t>
            </a:r>
            <a:r>
              <a:rPr lang="es-AR" sz="2800" b="0" i="0" u="none" strike="noStrike" cap="none">
                <a:solidFill>
                  <a:srgbClr val="000000"/>
                </a:solidFill>
                <a:latin typeface="Arial"/>
                <a:ea typeface="Arial"/>
                <a:cs typeface="Arial"/>
                <a:sym typeface="Arial"/>
              </a:rPr>
              <a:t>() e intente invocar a ambos métodos sin crear ningún objeto. ¿Es posible? ¿Por qué? </a:t>
            </a:r>
            <a:endParaRPr/>
          </a:p>
          <a:p>
            <a:pPr marL="0" marR="0" lvl="0" indent="0" algn="just" rtl="0">
              <a:lnSpc>
                <a:spcPct val="90000"/>
              </a:lnSpc>
              <a:spcBef>
                <a:spcPts val="1000"/>
              </a:spcBef>
              <a:spcAft>
                <a:spcPts val="0"/>
              </a:spcAft>
              <a:buClr>
                <a:srgbClr val="000000"/>
              </a:buClr>
              <a:buSzPts val="2800"/>
              <a:buFont typeface="Arial"/>
              <a:buNone/>
            </a:pPr>
            <a:r>
              <a:rPr lang="es-AR" sz="2800" b="0" i="0" u="none" strike="noStrike" cap="none">
                <a:solidFill>
                  <a:srgbClr val="000000"/>
                </a:solidFill>
                <a:latin typeface="Arial"/>
                <a:ea typeface="Arial"/>
                <a:cs typeface="Arial"/>
                <a:sym typeface="Arial"/>
              </a:rPr>
              <a:t> </a:t>
            </a:r>
            <a:endParaRPr/>
          </a:p>
          <a:p>
            <a:pPr marL="228600" marR="0" lvl="0" indent="-50800" algn="l" rtl="0">
              <a:lnSpc>
                <a:spcPct val="90000"/>
              </a:lnSpc>
              <a:spcBef>
                <a:spcPts val="1000"/>
              </a:spcBef>
              <a:spcAft>
                <a:spcPts val="0"/>
              </a:spcAft>
              <a:buClr>
                <a:schemeClr val="dk1"/>
              </a:buClr>
              <a:buSzPts val="2800"/>
              <a:buFont typeface="Arial"/>
              <a:buNone/>
            </a:pPr>
            <a:endParaRPr sz="2800" b="0" i="0" u="none" strike="noStrike" cap="none">
              <a:solidFill>
                <a:schemeClr val="dk1"/>
              </a:solidFill>
              <a:latin typeface="Arial"/>
              <a:ea typeface="Arial"/>
              <a:cs typeface="Arial"/>
              <a:sym typeface="Arial"/>
            </a:endParaRPr>
          </a:p>
        </p:txBody>
      </p:sp>
      <p:sp>
        <p:nvSpPr>
          <p:cNvPr id="1633" name="Google Shape;1633;p154"/>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132</a:t>
            </a:fld>
            <a:endParaRPr sz="1200">
              <a:solidFill>
                <a:schemeClr val="lt1"/>
              </a:solidFill>
              <a:latin typeface="Arial"/>
              <a:ea typeface="Arial"/>
              <a:cs typeface="Arial"/>
              <a:sym typeface="Arial"/>
            </a:endParaRPr>
          </a:p>
        </p:txBody>
      </p:sp>
      <p:sp>
        <p:nvSpPr>
          <p:cNvPr id="1634" name="Google Shape;1634;p154"/>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1639"/>
        <p:cNvGrpSpPr/>
        <p:nvPr/>
      </p:nvGrpSpPr>
      <p:grpSpPr>
        <a:xfrm>
          <a:off x="0" y="0"/>
          <a:ext cx="0" cy="0"/>
          <a:chOff x="0" y="0"/>
          <a:chExt cx="0" cy="0"/>
        </a:xfrm>
      </p:grpSpPr>
      <p:sp>
        <p:nvSpPr>
          <p:cNvPr id="1640" name="Google Shape;1640;p155"/>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Palabras Clave: </a:t>
            </a:r>
            <a:r>
              <a:rPr lang="es-AR" sz="4000" b="1" i="0" u="none" strike="noStrike" cap="none">
                <a:solidFill>
                  <a:schemeClr val="dk1"/>
                </a:solidFill>
                <a:latin typeface="Consolas"/>
                <a:ea typeface="Consolas"/>
                <a:cs typeface="Consolas"/>
                <a:sym typeface="Consolas"/>
              </a:rPr>
              <a:t>static</a:t>
            </a:r>
            <a:r>
              <a:rPr lang="es-AR" sz="4000" b="1" i="0" u="none" strike="noStrike" cap="none">
                <a:solidFill>
                  <a:schemeClr val="dk1"/>
                </a:solidFill>
                <a:latin typeface="Arial"/>
                <a:ea typeface="Arial"/>
                <a:cs typeface="Arial"/>
                <a:sym typeface="Arial"/>
              </a:rPr>
              <a:t> y </a:t>
            </a:r>
            <a:r>
              <a:rPr lang="es-AR" sz="4000" b="1" i="0" u="none" strike="noStrike" cap="none">
                <a:solidFill>
                  <a:schemeClr val="dk1"/>
                </a:solidFill>
                <a:latin typeface="Consolas"/>
                <a:ea typeface="Consolas"/>
                <a:cs typeface="Consolas"/>
                <a:sym typeface="Consolas"/>
              </a:rPr>
              <a:t>final</a:t>
            </a:r>
            <a:endParaRPr sz="4000" b="1" i="0" u="none" strike="noStrike" cap="none">
              <a:solidFill>
                <a:schemeClr val="dk1"/>
              </a:solidFill>
              <a:latin typeface="Arial"/>
              <a:ea typeface="Arial"/>
              <a:cs typeface="Arial"/>
              <a:sym typeface="Arial"/>
            </a:endParaRPr>
          </a:p>
        </p:txBody>
      </p:sp>
      <p:sp>
        <p:nvSpPr>
          <p:cNvPr id="1641" name="Google Shape;1641;p155"/>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133</a:t>
            </a:fld>
            <a:endParaRPr sz="1200">
              <a:solidFill>
                <a:schemeClr val="lt1"/>
              </a:solidFill>
              <a:latin typeface="Arial"/>
              <a:ea typeface="Arial"/>
              <a:cs typeface="Arial"/>
              <a:sym typeface="Arial"/>
            </a:endParaRPr>
          </a:p>
        </p:txBody>
      </p:sp>
      <p:sp>
        <p:nvSpPr>
          <p:cNvPr id="1642" name="Google Shape;1642;p155"/>
          <p:cNvSpPr/>
          <p:nvPr/>
        </p:nvSpPr>
        <p:spPr>
          <a:xfrm>
            <a:off x="32" y="1994095"/>
            <a:ext cx="9143968" cy="3447098"/>
          </a:xfrm>
          <a:prstGeom prst="rect">
            <a:avLst/>
          </a:prstGeom>
          <a:noFill/>
          <a:ln>
            <a:noFill/>
          </a:ln>
        </p:spPr>
        <p:txBody>
          <a:bodyPr spcFirstLastPara="1" wrap="square" lIns="91425" tIns="45700" rIns="91425" bIns="45700" anchor="t" anchorCtr="0">
            <a:noAutofit/>
          </a:bodyPr>
          <a:lstStyle/>
          <a:p>
            <a:pPr marL="342900" marR="0" lvl="0" indent="-342900" algn="just" rtl="0">
              <a:spcBef>
                <a:spcPts val="0"/>
              </a:spcBef>
              <a:spcAft>
                <a:spcPts val="0"/>
              </a:spcAft>
              <a:buClr>
                <a:srgbClr val="000000"/>
              </a:buClr>
              <a:buSzPts val="2400"/>
              <a:buFont typeface="Arial"/>
              <a:buChar char="•"/>
            </a:pPr>
            <a:r>
              <a:rPr lang="es-AR" sz="2400">
                <a:solidFill>
                  <a:srgbClr val="000000"/>
                </a:solidFill>
                <a:latin typeface="Arial"/>
                <a:ea typeface="Arial"/>
                <a:cs typeface="Arial"/>
                <a:sym typeface="Arial"/>
              </a:rPr>
              <a:t>Implemente una clase llamada </a:t>
            </a:r>
            <a:r>
              <a:rPr lang="es-AR" sz="2400" b="1">
                <a:solidFill>
                  <a:srgbClr val="000000"/>
                </a:solidFill>
                <a:latin typeface="Consolas"/>
                <a:ea typeface="Consolas"/>
                <a:cs typeface="Consolas"/>
                <a:sym typeface="Consolas"/>
              </a:rPr>
              <a:t>Temperatura</a:t>
            </a:r>
            <a:r>
              <a:rPr lang="es-AR" sz="2400">
                <a:solidFill>
                  <a:srgbClr val="000000"/>
                </a:solidFill>
                <a:latin typeface="Arial"/>
                <a:ea typeface="Arial"/>
                <a:cs typeface="Arial"/>
                <a:sym typeface="Arial"/>
              </a:rPr>
              <a:t> con dos métodos de clase: </a:t>
            </a:r>
            <a:r>
              <a:rPr lang="es-AR" sz="2400" b="1">
                <a:solidFill>
                  <a:srgbClr val="000000"/>
                </a:solidFill>
                <a:latin typeface="Consolas"/>
                <a:ea typeface="Consolas"/>
                <a:cs typeface="Consolas"/>
                <a:sym typeface="Consolas"/>
              </a:rPr>
              <a:t>calcularCelsius(double</a:t>
            </a:r>
            <a:r>
              <a:rPr lang="es-AR" sz="2400" b="1">
                <a:solidFill>
                  <a:srgbClr val="000000"/>
                </a:solidFill>
                <a:latin typeface="Arial"/>
                <a:ea typeface="Arial"/>
                <a:cs typeface="Arial"/>
                <a:sym typeface="Arial"/>
              </a:rPr>
              <a:t> </a:t>
            </a:r>
            <a:r>
              <a:rPr lang="es-AR" sz="2400" b="1">
                <a:solidFill>
                  <a:srgbClr val="000000"/>
                </a:solidFill>
                <a:latin typeface="Consolas"/>
                <a:ea typeface="Consolas"/>
                <a:cs typeface="Consolas"/>
                <a:sym typeface="Consolas"/>
              </a:rPr>
              <a:t>temp</a:t>
            </a:r>
            <a:r>
              <a:rPr lang="es-AR" sz="2400" b="1">
                <a:solidFill>
                  <a:srgbClr val="000000"/>
                </a:solidFill>
                <a:latin typeface="Arial"/>
                <a:ea typeface="Arial"/>
                <a:cs typeface="Arial"/>
                <a:sym typeface="Arial"/>
              </a:rPr>
              <a:t>)</a:t>
            </a:r>
            <a:r>
              <a:rPr lang="es-AR" sz="2400">
                <a:solidFill>
                  <a:srgbClr val="000000"/>
                </a:solidFill>
                <a:latin typeface="Arial"/>
                <a:ea typeface="Arial"/>
                <a:cs typeface="Arial"/>
                <a:sym typeface="Arial"/>
              </a:rPr>
              <a:t> y </a:t>
            </a:r>
            <a:r>
              <a:rPr lang="es-AR" sz="2400" b="1">
                <a:solidFill>
                  <a:srgbClr val="000000"/>
                </a:solidFill>
                <a:latin typeface="Consolas"/>
                <a:ea typeface="Consolas"/>
                <a:cs typeface="Consolas"/>
                <a:sym typeface="Consolas"/>
              </a:rPr>
              <a:t>calcularFarenheit(double</a:t>
            </a:r>
            <a:r>
              <a:rPr lang="es-AR" sz="2400" b="1">
                <a:solidFill>
                  <a:srgbClr val="000000"/>
                </a:solidFill>
                <a:latin typeface="Arial"/>
                <a:ea typeface="Arial"/>
                <a:cs typeface="Arial"/>
                <a:sym typeface="Arial"/>
              </a:rPr>
              <a:t> </a:t>
            </a:r>
            <a:r>
              <a:rPr lang="es-AR" sz="2400" b="1">
                <a:solidFill>
                  <a:srgbClr val="000000"/>
                </a:solidFill>
                <a:latin typeface="Consolas"/>
                <a:ea typeface="Consolas"/>
                <a:cs typeface="Consolas"/>
                <a:sym typeface="Consolas"/>
              </a:rPr>
              <a:t>temp</a:t>
            </a:r>
            <a:r>
              <a:rPr lang="es-AR" sz="2400" b="1">
                <a:solidFill>
                  <a:srgbClr val="000000"/>
                </a:solidFill>
                <a:latin typeface="Arial"/>
                <a:ea typeface="Arial"/>
                <a:cs typeface="Arial"/>
                <a:sym typeface="Arial"/>
              </a:rPr>
              <a:t>).</a:t>
            </a:r>
            <a:r>
              <a:rPr lang="es-AR" sz="2400">
                <a:solidFill>
                  <a:srgbClr val="000000"/>
                </a:solidFill>
                <a:latin typeface="Arial"/>
                <a:ea typeface="Arial"/>
                <a:cs typeface="Arial"/>
                <a:sym typeface="Arial"/>
              </a:rPr>
              <a:t> </a:t>
            </a:r>
            <a:endParaRPr/>
          </a:p>
          <a:p>
            <a:pPr marL="342900" marR="0" lvl="0" indent="-190500" algn="just" rtl="0">
              <a:spcBef>
                <a:spcPts val="0"/>
              </a:spcBef>
              <a:spcAft>
                <a:spcPts val="0"/>
              </a:spcAft>
              <a:buClr>
                <a:schemeClr val="dk1"/>
              </a:buClr>
              <a:buSzPts val="2400"/>
              <a:buFont typeface="Arial"/>
              <a:buNone/>
            </a:pPr>
            <a:endParaRPr sz="2400">
              <a:solidFill>
                <a:srgbClr val="000000"/>
              </a:solidFill>
              <a:latin typeface="Arial"/>
              <a:ea typeface="Arial"/>
              <a:cs typeface="Arial"/>
              <a:sym typeface="Arial"/>
            </a:endParaRPr>
          </a:p>
          <a:p>
            <a:pPr marL="742950" marR="0" lvl="1" indent="-285750" algn="just" rtl="0">
              <a:spcBef>
                <a:spcPts val="0"/>
              </a:spcBef>
              <a:spcAft>
                <a:spcPts val="0"/>
              </a:spcAft>
              <a:buClr>
                <a:srgbClr val="000000"/>
              </a:buClr>
              <a:buSzPts val="2000"/>
              <a:buFont typeface="Arial"/>
              <a:buChar char="•"/>
            </a:pPr>
            <a:r>
              <a:rPr lang="es-AR" sz="2000" b="0" i="0" u="none" strike="noStrike" cap="none">
                <a:solidFill>
                  <a:srgbClr val="000000"/>
                </a:solidFill>
                <a:latin typeface="Arial"/>
                <a:ea typeface="Arial"/>
                <a:cs typeface="Arial"/>
                <a:sym typeface="Arial"/>
              </a:rPr>
              <a:t>El primero recibe como parámetro una temperatura en grados Fahrenheit, la convierte a grados Celsius y devuelve el valor convertido. </a:t>
            </a:r>
            <a:endParaRPr/>
          </a:p>
          <a:p>
            <a:pPr marL="742950" marR="0" lvl="1" indent="-285750" algn="just" rtl="0">
              <a:spcBef>
                <a:spcPts val="0"/>
              </a:spcBef>
              <a:spcAft>
                <a:spcPts val="0"/>
              </a:spcAft>
              <a:buClr>
                <a:srgbClr val="000000"/>
              </a:buClr>
              <a:buSzPts val="2000"/>
              <a:buFont typeface="Arial"/>
              <a:buChar char="•"/>
            </a:pPr>
            <a:r>
              <a:rPr lang="es-AR" sz="2000" b="0" i="0" u="none" strike="noStrike" cap="none">
                <a:solidFill>
                  <a:srgbClr val="000000"/>
                </a:solidFill>
                <a:latin typeface="Arial"/>
                <a:ea typeface="Arial"/>
                <a:cs typeface="Arial"/>
                <a:sym typeface="Arial"/>
              </a:rPr>
              <a:t>El segundo recibe una temperatura en grados Celsius, la convierte a grados Fahrenheit y retorna el nuevo valor. </a:t>
            </a:r>
            <a:endParaRPr/>
          </a:p>
          <a:p>
            <a:pPr marL="342900" marR="0" lvl="0" indent="-190500" algn="just" rtl="0">
              <a:spcBef>
                <a:spcPts val="0"/>
              </a:spcBef>
              <a:spcAft>
                <a:spcPts val="0"/>
              </a:spcAft>
              <a:buClr>
                <a:schemeClr val="dk1"/>
              </a:buClr>
              <a:buSzPts val="2400"/>
              <a:buFont typeface="Arial"/>
              <a:buNone/>
            </a:pPr>
            <a:endParaRPr sz="2400">
              <a:solidFill>
                <a:srgbClr val="000000"/>
              </a:solidFill>
              <a:latin typeface="Arial"/>
              <a:ea typeface="Arial"/>
              <a:cs typeface="Arial"/>
              <a:sym typeface="Arial"/>
            </a:endParaRPr>
          </a:p>
          <a:p>
            <a:pPr marL="285750" marR="0" lvl="0" indent="-171450" algn="just" rtl="0">
              <a:spcBef>
                <a:spcPts val="0"/>
              </a:spcBef>
              <a:spcAft>
                <a:spcPts val="0"/>
              </a:spcAft>
              <a:buClr>
                <a:schemeClr val="dk1"/>
              </a:buClr>
              <a:buSzPts val="1800"/>
              <a:buFont typeface="Arial"/>
              <a:buNone/>
            </a:pPr>
            <a:endParaRPr sz="1800">
              <a:solidFill>
                <a:srgbClr val="000000"/>
              </a:solidFill>
              <a:latin typeface="Arial"/>
              <a:ea typeface="Arial"/>
              <a:cs typeface="Arial"/>
              <a:sym typeface="Arial"/>
            </a:endParaRPr>
          </a:p>
        </p:txBody>
      </p:sp>
      <p:sp>
        <p:nvSpPr>
          <p:cNvPr id="1643" name="Google Shape;1643;p155"/>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1644" name="Google Shape;1644;p155"/>
          <p:cNvSpPr/>
          <p:nvPr/>
        </p:nvSpPr>
        <p:spPr>
          <a:xfrm>
            <a:off x="0" y="5181102"/>
            <a:ext cx="9143968" cy="101566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000">
                <a:solidFill>
                  <a:srgbClr val="000000"/>
                </a:solidFill>
                <a:latin typeface="Arial"/>
                <a:ea typeface="Arial"/>
                <a:cs typeface="Arial"/>
                <a:sym typeface="Arial"/>
              </a:rPr>
              <a:t>Sugerencia: para convertir valores </a:t>
            </a:r>
            <a:r>
              <a:rPr lang="es-AR" sz="2000" b="1">
                <a:solidFill>
                  <a:srgbClr val="000000"/>
                </a:solidFill>
                <a:latin typeface="Arial"/>
                <a:ea typeface="Arial"/>
                <a:cs typeface="Arial"/>
                <a:sym typeface="Arial"/>
              </a:rPr>
              <a:t>Farenheit</a:t>
            </a:r>
            <a:r>
              <a:rPr lang="es-AR" sz="2000">
                <a:solidFill>
                  <a:srgbClr val="000000"/>
                </a:solidFill>
                <a:latin typeface="Arial"/>
                <a:ea typeface="Arial"/>
                <a:cs typeface="Arial"/>
                <a:sym typeface="Arial"/>
              </a:rPr>
              <a:t> a valores </a:t>
            </a:r>
            <a:r>
              <a:rPr lang="es-AR" sz="2000" b="1">
                <a:solidFill>
                  <a:srgbClr val="000000"/>
                </a:solidFill>
                <a:latin typeface="Arial"/>
                <a:ea typeface="Arial"/>
                <a:cs typeface="Arial"/>
                <a:sym typeface="Arial"/>
              </a:rPr>
              <a:t>Celsius</a:t>
            </a:r>
            <a:r>
              <a:rPr lang="es-AR" sz="2000">
                <a:solidFill>
                  <a:srgbClr val="000000"/>
                </a:solidFill>
                <a:latin typeface="Arial"/>
                <a:ea typeface="Arial"/>
                <a:cs typeface="Arial"/>
                <a:sym typeface="Arial"/>
              </a:rPr>
              <a:t>:  reste 32 al valor Fahrenheit, multiplique por 5 y divida entre 9. asegúrese que el resultado obtenido es correcto.</a:t>
            </a:r>
            <a:endParaRPr sz="2000">
              <a:solidFill>
                <a:srgbClr val="000000"/>
              </a:solidFill>
              <a:latin typeface="Arial"/>
              <a:ea typeface="Arial"/>
              <a:cs typeface="Arial"/>
              <a:sym typeface="Arial"/>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1649"/>
        <p:cNvGrpSpPr/>
        <p:nvPr/>
      </p:nvGrpSpPr>
      <p:grpSpPr>
        <a:xfrm>
          <a:off x="0" y="0"/>
          <a:ext cx="0" cy="0"/>
          <a:chOff x="0" y="0"/>
          <a:chExt cx="0" cy="0"/>
        </a:xfrm>
      </p:grpSpPr>
      <p:sp>
        <p:nvSpPr>
          <p:cNvPr id="1650" name="Google Shape;1650;p156"/>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Palabras Clave: </a:t>
            </a:r>
            <a:r>
              <a:rPr lang="es-AR" sz="4000" b="1" i="0" u="none" strike="noStrike" cap="none">
                <a:solidFill>
                  <a:schemeClr val="dk1"/>
                </a:solidFill>
                <a:latin typeface="Consolas"/>
                <a:ea typeface="Consolas"/>
                <a:cs typeface="Consolas"/>
                <a:sym typeface="Consolas"/>
              </a:rPr>
              <a:t>static</a:t>
            </a:r>
            <a:r>
              <a:rPr lang="es-AR" sz="4000" b="1" i="0" u="none" strike="noStrike" cap="none">
                <a:solidFill>
                  <a:schemeClr val="dk1"/>
                </a:solidFill>
                <a:latin typeface="Arial"/>
                <a:ea typeface="Arial"/>
                <a:cs typeface="Arial"/>
                <a:sym typeface="Arial"/>
              </a:rPr>
              <a:t> y </a:t>
            </a:r>
            <a:r>
              <a:rPr lang="es-AR" sz="4000" b="1" i="0" u="none" strike="noStrike" cap="none">
                <a:solidFill>
                  <a:schemeClr val="dk1"/>
                </a:solidFill>
                <a:latin typeface="Consolas"/>
                <a:ea typeface="Consolas"/>
                <a:cs typeface="Consolas"/>
                <a:sym typeface="Consolas"/>
              </a:rPr>
              <a:t>final</a:t>
            </a:r>
            <a:endParaRPr sz="4000" b="1" i="0" u="none" strike="noStrike" cap="none">
              <a:solidFill>
                <a:schemeClr val="dk1"/>
              </a:solidFill>
              <a:latin typeface="Arial"/>
              <a:ea typeface="Arial"/>
              <a:cs typeface="Arial"/>
              <a:sym typeface="Arial"/>
            </a:endParaRPr>
          </a:p>
        </p:txBody>
      </p:sp>
      <p:sp>
        <p:nvSpPr>
          <p:cNvPr id="1651" name="Google Shape;1651;p156"/>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134</a:t>
            </a:fld>
            <a:endParaRPr sz="1200">
              <a:solidFill>
                <a:schemeClr val="lt1"/>
              </a:solidFill>
              <a:latin typeface="Arial"/>
              <a:ea typeface="Arial"/>
              <a:cs typeface="Arial"/>
              <a:sym typeface="Arial"/>
            </a:endParaRPr>
          </a:p>
        </p:txBody>
      </p:sp>
      <p:sp>
        <p:nvSpPr>
          <p:cNvPr id="1652" name="Google Shape;1652;p156"/>
          <p:cNvSpPr/>
          <p:nvPr/>
        </p:nvSpPr>
        <p:spPr>
          <a:xfrm>
            <a:off x="32" y="1994095"/>
            <a:ext cx="9143968" cy="3200876"/>
          </a:xfrm>
          <a:prstGeom prst="rect">
            <a:avLst/>
          </a:prstGeom>
          <a:noFill/>
          <a:ln>
            <a:noFill/>
          </a:ln>
        </p:spPr>
        <p:txBody>
          <a:bodyPr spcFirstLastPara="1" wrap="square" lIns="91425" tIns="45700" rIns="91425" bIns="45700" anchor="t" anchorCtr="0">
            <a:noAutofit/>
          </a:bodyPr>
          <a:lstStyle/>
          <a:p>
            <a:pPr marL="342900" marR="0" lvl="0" indent="-190500" algn="just" rtl="0">
              <a:spcBef>
                <a:spcPts val="0"/>
              </a:spcBef>
              <a:spcAft>
                <a:spcPts val="0"/>
              </a:spcAft>
              <a:buClr>
                <a:schemeClr val="dk1"/>
              </a:buClr>
              <a:buSzPts val="2400"/>
              <a:buFont typeface="Arial"/>
              <a:buNone/>
            </a:pPr>
            <a:endParaRPr sz="2400">
              <a:solidFill>
                <a:srgbClr val="000000"/>
              </a:solidFill>
              <a:latin typeface="Arial"/>
              <a:ea typeface="Arial"/>
              <a:cs typeface="Arial"/>
              <a:sym typeface="Arial"/>
            </a:endParaRPr>
          </a:p>
          <a:p>
            <a:pPr marL="342900" marR="0" lvl="0" indent="-342900" algn="just" rtl="0">
              <a:spcBef>
                <a:spcPts val="0"/>
              </a:spcBef>
              <a:spcAft>
                <a:spcPts val="0"/>
              </a:spcAft>
              <a:buClr>
                <a:srgbClr val="000000"/>
              </a:buClr>
              <a:buSzPts val="2400"/>
              <a:buFont typeface="Arial"/>
              <a:buChar char="•"/>
            </a:pPr>
            <a:r>
              <a:rPr lang="es-AR" sz="2400">
                <a:solidFill>
                  <a:srgbClr val="000000"/>
                </a:solidFill>
                <a:latin typeface="Arial"/>
                <a:ea typeface="Arial"/>
                <a:cs typeface="Arial"/>
                <a:sym typeface="Arial"/>
              </a:rPr>
              <a:t>Pruebe la clase </a:t>
            </a:r>
            <a:r>
              <a:rPr lang="es-AR" sz="2400" b="1">
                <a:solidFill>
                  <a:srgbClr val="000000"/>
                </a:solidFill>
                <a:latin typeface="Consolas"/>
                <a:ea typeface="Consolas"/>
                <a:cs typeface="Consolas"/>
                <a:sym typeface="Consolas"/>
              </a:rPr>
              <a:t>Temperatura</a:t>
            </a:r>
            <a:r>
              <a:rPr lang="es-AR" sz="2400" b="1">
                <a:solidFill>
                  <a:srgbClr val="000000"/>
                </a:solidFill>
                <a:latin typeface="Arial"/>
                <a:ea typeface="Arial"/>
                <a:cs typeface="Arial"/>
                <a:sym typeface="Arial"/>
              </a:rPr>
              <a:t> </a:t>
            </a:r>
            <a:r>
              <a:rPr lang="es-AR" sz="2400">
                <a:solidFill>
                  <a:srgbClr val="000000"/>
                </a:solidFill>
                <a:latin typeface="Arial"/>
                <a:ea typeface="Arial"/>
                <a:cs typeface="Arial"/>
                <a:sym typeface="Arial"/>
              </a:rPr>
              <a:t>escribiendo la clase </a:t>
            </a:r>
            <a:r>
              <a:rPr lang="es-AR" sz="2400" b="1">
                <a:solidFill>
                  <a:srgbClr val="000000"/>
                </a:solidFill>
                <a:latin typeface="Consolas"/>
                <a:ea typeface="Consolas"/>
                <a:cs typeface="Consolas"/>
                <a:sym typeface="Consolas"/>
              </a:rPr>
              <a:t>TestTemperatura</a:t>
            </a:r>
            <a:r>
              <a:rPr lang="es-AR" sz="2400">
                <a:solidFill>
                  <a:srgbClr val="000000"/>
                </a:solidFill>
                <a:latin typeface="Arial"/>
                <a:ea typeface="Arial"/>
                <a:cs typeface="Arial"/>
                <a:sym typeface="Arial"/>
              </a:rPr>
              <a:t> que en su método </a:t>
            </a:r>
            <a:r>
              <a:rPr lang="es-AR" sz="2400" b="1">
                <a:solidFill>
                  <a:srgbClr val="000000"/>
                </a:solidFill>
                <a:latin typeface="Consolas"/>
                <a:ea typeface="Consolas"/>
                <a:cs typeface="Consolas"/>
                <a:sym typeface="Consolas"/>
              </a:rPr>
              <a:t>main</a:t>
            </a:r>
            <a:r>
              <a:rPr lang="es-AR" sz="2400">
                <a:solidFill>
                  <a:srgbClr val="000000"/>
                </a:solidFill>
                <a:latin typeface="Arial"/>
                <a:ea typeface="Arial"/>
                <a:cs typeface="Arial"/>
                <a:sym typeface="Arial"/>
              </a:rPr>
              <a:t>() verifica que sus métodos realizan la conversión correctamente. Para ello, invoque al método </a:t>
            </a:r>
            <a:r>
              <a:rPr lang="es-AR" sz="2400" b="1">
                <a:solidFill>
                  <a:srgbClr val="000000"/>
                </a:solidFill>
                <a:latin typeface="Consolas"/>
                <a:ea typeface="Consolas"/>
                <a:cs typeface="Consolas"/>
                <a:sym typeface="Consolas"/>
              </a:rPr>
              <a:t>calcularCelsius</a:t>
            </a:r>
            <a:r>
              <a:rPr lang="es-AR" sz="2400" b="1">
                <a:solidFill>
                  <a:srgbClr val="000000"/>
                </a:solidFill>
                <a:latin typeface="Arial"/>
                <a:ea typeface="Arial"/>
                <a:cs typeface="Arial"/>
                <a:sym typeface="Arial"/>
              </a:rPr>
              <a:t>()</a:t>
            </a:r>
            <a:r>
              <a:rPr lang="es-AR" sz="2400">
                <a:solidFill>
                  <a:srgbClr val="000000"/>
                </a:solidFill>
                <a:latin typeface="Arial"/>
                <a:ea typeface="Arial"/>
                <a:cs typeface="Arial"/>
                <a:sym typeface="Arial"/>
              </a:rPr>
              <a:t> con el valor 72.</a:t>
            </a:r>
            <a:endParaRPr/>
          </a:p>
          <a:p>
            <a:pPr marL="342900" marR="0" lvl="0" indent="-190500" algn="just" rtl="0">
              <a:spcBef>
                <a:spcPts val="0"/>
              </a:spcBef>
              <a:spcAft>
                <a:spcPts val="0"/>
              </a:spcAft>
              <a:buClr>
                <a:schemeClr val="dk1"/>
              </a:buClr>
              <a:buSzPts val="2400"/>
              <a:buFont typeface="Arial"/>
              <a:buNone/>
            </a:pPr>
            <a:endParaRPr sz="2400">
              <a:solidFill>
                <a:srgbClr val="000000"/>
              </a:solidFill>
              <a:latin typeface="Arial"/>
              <a:ea typeface="Arial"/>
              <a:cs typeface="Arial"/>
              <a:sym typeface="Arial"/>
            </a:endParaRPr>
          </a:p>
          <a:p>
            <a:pPr marL="742950" marR="0" lvl="1" indent="-285750" algn="just" rtl="0">
              <a:spcBef>
                <a:spcPts val="0"/>
              </a:spcBef>
              <a:spcAft>
                <a:spcPts val="0"/>
              </a:spcAft>
              <a:buClr>
                <a:srgbClr val="000000"/>
              </a:buClr>
              <a:buSzPts val="2000"/>
              <a:buFont typeface="Arial"/>
              <a:buChar char="•"/>
            </a:pPr>
            <a:r>
              <a:rPr lang="es-AR" sz="2000" b="0" i="0" u="none" strike="noStrike" cap="none">
                <a:solidFill>
                  <a:srgbClr val="000000"/>
                </a:solidFill>
                <a:latin typeface="Arial"/>
                <a:ea typeface="Arial"/>
                <a:cs typeface="Arial"/>
                <a:sym typeface="Arial"/>
              </a:rPr>
              <a:t>¿Qué valor se obtiene como respuesta?. Invoque al método </a:t>
            </a:r>
            <a:r>
              <a:rPr lang="es-AR" sz="2000" b="1" i="0" u="none" strike="noStrike" cap="none">
                <a:solidFill>
                  <a:srgbClr val="000000"/>
                </a:solidFill>
                <a:latin typeface="Consolas"/>
                <a:ea typeface="Consolas"/>
                <a:cs typeface="Consolas"/>
                <a:sym typeface="Consolas"/>
              </a:rPr>
              <a:t>calcularFarenheirt</a:t>
            </a:r>
            <a:r>
              <a:rPr lang="es-AR" sz="2000" b="1" i="0" u="none" strike="noStrike" cap="none">
                <a:solidFill>
                  <a:srgbClr val="000000"/>
                </a:solidFill>
                <a:latin typeface="Arial"/>
                <a:ea typeface="Arial"/>
                <a:cs typeface="Arial"/>
                <a:sym typeface="Arial"/>
              </a:rPr>
              <a:t>()</a:t>
            </a:r>
            <a:r>
              <a:rPr lang="es-AR" sz="2000" b="0" i="0" u="none" strike="noStrike" cap="none">
                <a:solidFill>
                  <a:srgbClr val="000000"/>
                </a:solidFill>
                <a:latin typeface="Arial"/>
                <a:ea typeface="Arial"/>
                <a:cs typeface="Arial"/>
                <a:sym typeface="Arial"/>
              </a:rPr>
              <a:t> con el valor 30,¿Qué valor se obtiene? </a:t>
            </a:r>
            <a:endParaRPr/>
          </a:p>
          <a:p>
            <a:pPr marL="285750" marR="0" lvl="0" indent="-171450" algn="just" rtl="0">
              <a:spcBef>
                <a:spcPts val="0"/>
              </a:spcBef>
              <a:spcAft>
                <a:spcPts val="0"/>
              </a:spcAft>
              <a:buClr>
                <a:schemeClr val="dk1"/>
              </a:buClr>
              <a:buSzPts val="1800"/>
              <a:buFont typeface="Arial"/>
              <a:buNone/>
            </a:pPr>
            <a:endParaRPr sz="1800">
              <a:solidFill>
                <a:srgbClr val="000000"/>
              </a:solidFill>
              <a:latin typeface="Arial"/>
              <a:ea typeface="Arial"/>
              <a:cs typeface="Arial"/>
              <a:sym typeface="Arial"/>
            </a:endParaRPr>
          </a:p>
        </p:txBody>
      </p:sp>
      <p:sp>
        <p:nvSpPr>
          <p:cNvPr id="1653" name="Google Shape;1653;p156"/>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1657"/>
        <p:cNvGrpSpPr/>
        <p:nvPr/>
      </p:nvGrpSpPr>
      <p:grpSpPr>
        <a:xfrm>
          <a:off x="0" y="0"/>
          <a:ext cx="0" cy="0"/>
          <a:chOff x="0" y="0"/>
          <a:chExt cx="0" cy="0"/>
        </a:xfrm>
      </p:grpSpPr>
      <p:sp>
        <p:nvSpPr>
          <p:cNvPr id="1658" name="Google Shape;1658;p157"/>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Palabras Clave: </a:t>
            </a:r>
            <a:r>
              <a:rPr lang="es-AR" sz="4000" b="1" i="0" u="none" strike="noStrike" cap="none">
                <a:solidFill>
                  <a:schemeClr val="dk1"/>
                </a:solidFill>
                <a:latin typeface="Consolas"/>
                <a:ea typeface="Consolas"/>
                <a:cs typeface="Consolas"/>
                <a:sym typeface="Consolas"/>
              </a:rPr>
              <a:t>static</a:t>
            </a:r>
            <a:r>
              <a:rPr lang="es-AR" sz="4000" b="1" i="0" u="none" strike="noStrike" cap="none">
                <a:solidFill>
                  <a:schemeClr val="dk1"/>
                </a:solidFill>
                <a:latin typeface="Arial"/>
                <a:ea typeface="Arial"/>
                <a:cs typeface="Arial"/>
                <a:sym typeface="Arial"/>
              </a:rPr>
              <a:t> y </a:t>
            </a:r>
            <a:r>
              <a:rPr lang="es-AR" sz="4000" b="1" i="0" u="none" strike="noStrike" cap="none">
                <a:solidFill>
                  <a:schemeClr val="dk1"/>
                </a:solidFill>
                <a:latin typeface="Consolas"/>
                <a:ea typeface="Consolas"/>
                <a:cs typeface="Consolas"/>
                <a:sym typeface="Consolas"/>
              </a:rPr>
              <a:t>final</a:t>
            </a:r>
            <a:endParaRPr sz="4000" b="1" i="0" u="none" strike="noStrike" cap="none">
              <a:solidFill>
                <a:schemeClr val="dk1"/>
              </a:solidFill>
              <a:latin typeface="Arial"/>
              <a:ea typeface="Arial"/>
              <a:cs typeface="Arial"/>
              <a:sym typeface="Arial"/>
            </a:endParaRPr>
          </a:p>
        </p:txBody>
      </p:sp>
      <p:sp>
        <p:nvSpPr>
          <p:cNvPr id="1659" name="Google Shape;1659;p157"/>
          <p:cNvSpPr txBox="1">
            <a:spLocks noGrp="1"/>
          </p:cNvSpPr>
          <p:nvPr>
            <p:ph type="body" idx="1"/>
          </p:nvPr>
        </p:nvSpPr>
        <p:spPr>
          <a:xfrm>
            <a:off x="0" y="2590628"/>
            <a:ext cx="9143968" cy="4351338"/>
          </a:xfrm>
          <a:prstGeom prst="rect">
            <a:avLst/>
          </a:prstGeom>
          <a:noFill/>
          <a:ln>
            <a:noFill/>
          </a:ln>
        </p:spPr>
        <p:txBody>
          <a:bodyPr spcFirstLastPara="1" wrap="square" lIns="91425" tIns="45700" rIns="91425" bIns="45700" anchor="t" anchorCtr="0">
            <a:noAutofit/>
          </a:bodyPr>
          <a:lstStyle/>
          <a:p>
            <a:pPr marL="228600" marR="0" lvl="0" indent="-228600" algn="just" rtl="0">
              <a:lnSpc>
                <a:spcPct val="90000"/>
              </a:lnSpc>
              <a:spcBef>
                <a:spcPts val="0"/>
              </a:spcBef>
              <a:spcAft>
                <a:spcPts val="0"/>
              </a:spcAft>
              <a:buClr>
                <a:srgbClr val="000000"/>
              </a:buClr>
              <a:buSzPts val="2800"/>
              <a:buFont typeface="Arial"/>
              <a:buChar char="•"/>
            </a:pPr>
            <a:r>
              <a:rPr lang="es-AR" sz="2800" b="0" i="0" u="none" strike="noStrike" cap="none">
                <a:solidFill>
                  <a:srgbClr val="000000"/>
                </a:solidFill>
                <a:latin typeface="Arial"/>
                <a:ea typeface="Arial"/>
                <a:cs typeface="Arial"/>
                <a:sym typeface="Arial"/>
              </a:rPr>
              <a:t>Implemente una clase llamada </a:t>
            </a:r>
            <a:r>
              <a:rPr lang="es-AR" sz="2800" b="1" i="0" u="none" strike="noStrike" cap="none">
                <a:solidFill>
                  <a:srgbClr val="000000"/>
                </a:solidFill>
                <a:latin typeface="Consolas"/>
                <a:ea typeface="Consolas"/>
                <a:cs typeface="Consolas"/>
                <a:sym typeface="Consolas"/>
              </a:rPr>
              <a:t>ObjetosFelices</a:t>
            </a:r>
            <a:r>
              <a:rPr lang="es-AR" sz="2800" b="0" i="0" u="none" strike="noStrike" cap="none">
                <a:solidFill>
                  <a:srgbClr val="000000"/>
                </a:solidFill>
                <a:latin typeface="Arial"/>
                <a:ea typeface="Arial"/>
                <a:cs typeface="Arial"/>
                <a:sym typeface="Arial"/>
              </a:rPr>
              <a:t> que declare un método de clase llamado </a:t>
            </a:r>
            <a:r>
              <a:rPr lang="es-AR" sz="2800" b="1" i="0" u="none" strike="noStrike" cap="none">
                <a:solidFill>
                  <a:srgbClr val="000000"/>
                </a:solidFill>
                <a:latin typeface="Consolas"/>
                <a:ea typeface="Consolas"/>
                <a:cs typeface="Consolas"/>
                <a:sym typeface="Consolas"/>
              </a:rPr>
              <a:t>instancias</a:t>
            </a:r>
            <a:r>
              <a:rPr lang="es-AR" sz="2800" b="1" i="0" u="none" strike="noStrike" cap="none">
                <a:solidFill>
                  <a:srgbClr val="000000"/>
                </a:solidFill>
                <a:latin typeface="Arial"/>
                <a:ea typeface="Arial"/>
                <a:cs typeface="Arial"/>
                <a:sym typeface="Arial"/>
              </a:rPr>
              <a:t>()</a:t>
            </a:r>
            <a:r>
              <a:rPr lang="es-AR" sz="2800" b="0" i="0" u="none" strike="noStrike" cap="none">
                <a:solidFill>
                  <a:srgbClr val="000000"/>
                </a:solidFill>
                <a:latin typeface="Arial"/>
                <a:ea typeface="Arial"/>
                <a:cs typeface="Arial"/>
                <a:sym typeface="Arial"/>
              </a:rPr>
              <a:t> que devuelva la cantidad de objetos que se crean. </a:t>
            </a:r>
            <a:endParaRPr/>
          </a:p>
          <a:p>
            <a:pPr marL="0" marR="0" lvl="0" indent="0" algn="just" rtl="0">
              <a:lnSpc>
                <a:spcPct val="90000"/>
              </a:lnSpc>
              <a:spcBef>
                <a:spcPts val="1000"/>
              </a:spcBef>
              <a:spcAft>
                <a:spcPts val="0"/>
              </a:spcAft>
              <a:buClr>
                <a:schemeClr val="dk1"/>
              </a:buClr>
              <a:buSzPts val="2800"/>
              <a:buFont typeface="Arial"/>
              <a:buNone/>
            </a:pPr>
            <a:endParaRPr sz="2800" b="0" i="0" u="none" strike="noStrike" cap="none">
              <a:solidFill>
                <a:srgbClr val="000000"/>
              </a:solidFill>
              <a:latin typeface="Arial"/>
              <a:ea typeface="Arial"/>
              <a:cs typeface="Arial"/>
              <a:sym typeface="Arial"/>
            </a:endParaRPr>
          </a:p>
          <a:p>
            <a:pPr marL="228600" marR="0" lvl="0" indent="-228600" algn="just" rtl="0">
              <a:lnSpc>
                <a:spcPct val="90000"/>
              </a:lnSpc>
              <a:spcBef>
                <a:spcPts val="1000"/>
              </a:spcBef>
              <a:spcAft>
                <a:spcPts val="0"/>
              </a:spcAft>
              <a:buClr>
                <a:srgbClr val="000000"/>
              </a:buClr>
              <a:buSzPts val="2800"/>
              <a:buFont typeface="Arial"/>
              <a:buChar char="•"/>
            </a:pPr>
            <a:r>
              <a:rPr lang="es-AR" sz="2800" b="0" i="0" u="none" strike="noStrike" cap="none">
                <a:solidFill>
                  <a:srgbClr val="000000"/>
                </a:solidFill>
                <a:latin typeface="Arial"/>
                <a:ea typeface="Arial"/>
                <a:cs typeface="Arial"/>
                <a:sym typeface="Arial"/>
              </a:rPr>
              <a:t>¿Cómo mantiene la cantidad de objetos creados? </a:t>
            </a:r>
            <a:endParaRPr/>
          </a:p>
          <a:p>
            <a:pPr marL="228600" marR="0" lvl="0" indent="-50800" algn="l" rtl="0">
              <a:lnSpc>
                <a:spcPct val="90000"/>
              </a:lnSpc>
              <a:spcBef>
                <a:spcPts val="1000"/>
              </a:spcBef>
              <a:spcAft>
                <a:spcPts val="0"/>
              </a:spcAft>
              <a:buClr>
                <a:schemeClr val="dk1"/>
              </a:buClr>
              <a:buSzPts val="2800"/>
              <a:buFont typeface="Arial"/>
              <a:buNone/>
            </a:pPr>
            <a:endParaRPr sz="2800" b="0" i="0" u="none" strike="noStrike" cap="none">
              <a:solidFill>
                <a:schemeClr val="dk1"/>
              </a:solidFill>
              <a:latin typeface="Arial"/>
              <a:ea typeface="Arial"/>
              <a:cs typeface="Arial"/>
              <a:sym typeface="Arial"/>
            </a:endParaRPr>
          </a:p>
        </p:txBody>
      </p:sp>
      <p:sp>
        <p:nvSpPr>
          <p:cNvPr id="1660" name="Google Shape;1660;p157"/>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135</a:t>
            </a:fld>
            <a:endParaRPr sz="1200">
              <a:solidFill>
                <a:schemeClr val="lt1"/>
              </a:solidFill>
              <a:latin typeface="Arial"/>
              <a:ea typeface="Arial"/>
              <a:cs typeface="Arial"/>
              <a:sym typeface="Arial"/>
            </a:endParaRPr>
          </a:p>
        </p:txBody>
      </p:sp>
      <p:sp>
        <p:nvSpPr>
          <p:cNvPr id="1661" name="Google Shape;1661;p157"/>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1665"/>
        <p:cNvGrpSpPr/>
        <p:nvPr/>
      </p:nvGrpSpPr>
      <p:grpSpPr>
        <a:xfrm>
          <a:off x="0" y="0"/>
          <a:ext cx="0" cy="0"/>
          <a:chOff x="0" y="0"/>
          <a:chExt cx="0" cy="0"/>
        </a:xfrm>
      </p:grpSpPr>
      <p:sp>
        <p:nvSpPr>
          <p:cNvPr id="1666" name="Google Shape;1666;p158"/>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Palabras Clave: </a:t>
            </a:r>
            <a:r>
              <a:rPr lang="es-AR" sz="4000" b="1" i="0" u="none" strike="noStrike" cap="none">
                <a:solidFill>
                  <a:schemeClr val="dk1"/>
                </a:solidFill>
                <a:latin typeface="Consolas"/>
                <a:ea typeface="Consolas"/>
                <a:cs typeface="Consolas"/>
                <a:sym typeface="Consolas"/>
              </a:rPr>
              <a:t>static</a:t>
            </a:r>
            <a:r>
              <a:rPr lang="es-AR" sz="4000" b="1" i="0" u="none" strike="noStrike" cap="none">
                <a:solidFill>
                  <a:schemeClr val="dk1"/>
                </a:solidFill>
                <a:latin typeface="Arial"/>
                <a:ea typeface="Arial"/>
                <a:cs typeface="Arial"/>
                <a:sym typeface="Arial"/>
              </a:rPr>
              <a:t> y </a:t>
            </a:r>
            <a:r>
              <a:rPr lang="es-AR" sz="4000" b="1" i="0" u="none" strike="noStrike" cap="none">
                <a:solidFill>
                  <a:schemeClr val="dk1"/>
                </a:solidFill>
                <a:latin typeface="Consolas"/>
                <a:ea typeface="Consolas"/>
                <a:cs typeface="Consolas"/>
                <a:sym typeface="Consolas"/>
              </a:rPr>
              <a:t>final</a:t>
            </a:r>
            <a:endParaRPr sz="4000" b="1" i="0" u="none" strike="noStrike" cap="none">
              <a:solidFill>
                <a:schemeClr val="dk1"/>
              </a:solidFill>
              <a:latin typeface="Arial"/>
              <a:ea typeface="Arial"/>
              <a:cs typeface="Arial"/>
              <a:sym typeface="Arial"/>
            </a:endParaRPr>
          </a:p>
        </p:txBody>
      </p:sp>
      <p:graphicFrame>
        <p:nvGraphicFramePr>
          <p:cNvPr id="1667" name="Google Shape;1667;p158"/>
          <p:cNvGraphicFramePr/>
          <p:nvPr/>
        </p:nvGraphicFramePr>
        <p:xfrm>
          <a:off x="4347149" y="3087072"/>
          <a:ext cx="3000000" cy="3000000"/>
        </p:xfrm>
        <a:graphic>
          <a:graphicData uri="http://schemas.openxmlformats.org/drawingml/2006/table">
            <a:tbl>
              <a:tblPr>
                <a:noFill/>
                <a:tableStyleId>{5BAD9B0E-344F-4FAE-88BD-87A564A4EB87}</a:tableStyleId>
              </a:tblPr>
              <a:tblGrid>
                <a:gridCol w="4796850"/>
              </a:tblGrid>
              <a:tr h="1968450">
                <a:tc>
                  <a:txBody>
                    <a:bodyPr/>
                    <a:lstStyle/>
                    <a:p>
                      <a:pPr marL="0" marR="0" lvl="0" indent="0" algn="l" rtl="0">
                        <a:spcBef>
                          <a:spcPts val="0"/>
                        </a:spcBef>
                        <a:spcAft>
                          <a:spcPts val="0"/>
                        </a:spcAft>
                        <a:buNone/>
                      </a:pPr>
                      <a:r>
                        <a:rPr lang="es-AR" sz="1200">
                          <a:solidFill>
                            <a:srgbClr val="000088"/>
                          </a:solidFill>
                          <a:latin typeface="Consolas"/>
                          <a:ea typeface="Consolas"/>
                          <a:cs typeface="Consolas"/>
                          <a:sym typeface="Consolas"/>
                        </a:rPr>
                        <a:t>public</a:t>
                      </a:r>
                      <a:r>
                        <a:rPr lang="es-AR" sz="1200">
                          <a:solidFill>
                            <a:srgbClr val="000000"/>
                          </a:solidFill>
                          <a:latin typeface="Consolas"/>
                          <a:ea typeface="Consolas"/>
                          <a:cs typeface="Consolas"/>
                          <a:sym typeface="Consolas"/>
                        </a:rPr>
                        <a:t> </a:t>
                      </a:r>
                      <a:r>
                        <a:rPr lang="es-AR" sz="1200">
                          <a:solidFill>
                            <a:srgbClr val="000088"/>
                          </a:solidFill>
                          <a:latin typeface="Consolas"/>
                          <a:ea typeface="Consolas"/>
                          <a:cs typeface="Consolas"/>
                          <a:sym typeface="Consolas"/>
                        </a:rPr>
                        <a:t>class</a:t>
                      </a:r>
                      <a:r>
                        <a:rPr lang="es-AR" sz="1200">
                          <a:solidFill>
                            <a:srgbClr val="000000"/>
                          </a:solidFill>
                          <a:latin typeface="Consolas"/>
                          <a:ea typeface="Consolas"/>
                          <a:cs typeface="Consolas"/>
                          <a:sym typeface="Consolas"/>
                        </a:rPr>
                        <a:t> </a:t>
                      </a:r>
                      <a:r>
                        <a:rPr lang="es-AR" sz="1200">
                          <a:solidFill>
                            <a:srgbClr val="660066"/>
                          </a:solidFill>
                          <a:latin typeface="Consolas"/>
                          <a:ea typeface="Consolas"/>
                          <a:cs typeface="Consolas"/>
                          <a:sym typeface="Consolas"/>
                        </a:rPr>
                        <a:t>CirculoPlano</a:t>
                      </a:r>
                      <a:r>
                        <a:rPr lang="es-AR" sz="1200">
                          <a:solidFill>
                            <a:srgbClr val="000000"/>
                          </a:solidFill>
                          <a:latin typeface="Consolas"/>
                          <a:ea typeface="Consolas"/>
                          <a:cs typeface="Consolas"/>
                          <a:sym typeface="Consolas"/>
                        </a:rPr>
                        <a:t>  </a:t>
                      </a:r>
                      <a:r>
                        <a:rPr lang="es-AR" sz="1200">
                          <a:solidFill>
                            <a:srgbClr val="000088"/>
                          </a:solidFill>
                          <a:latin typeface="Consolas"/>
                          <a:ea typeface="Consolas"/>
                          <a:cs typeface="Consolas"/>
                          <a:sym typeface="Consolas"/>
                        </a:rPr>
                        <a:t>extends</a:t>
                      </a:r>
                      <a:r>
                        <a:rPr lang="es-AR" sz="1200">
                          <a:solidFill>
                            <a:srgbClr val="000000"/>
                          </a:solidFill>
                          <a:latin typeface="Consolas"/>
                          <a:ea typeface="Consolas"/>
                          <a:cs typeface="Consolas"/>
                          <a:sym typeface="Consolas"/>
                        </a:rPr>
                        <a:t>  </a:t>
                      </a:r>
                      <a:r>
                        <a:rPr lang="es-AR" sz="1200">
                          <a:solidFill>
                            <a:srgbClr val="660066"/>
                          </a:solidFill>
                          <a:latin typeface="Consolas"/>
                          <a:ea typeface="Consolas"/>
                          <a:cs typeface="Consolas"/>
                          <a:sym typeface="Consolas"/>
                        </a:rPr>
                        <a:t>Circulo</a:t>
                      </a:r>
                      <a:r>
                        <a:rPr lang="es-AR" sz="1200">
                          <a:solidFill>
                            <a:srgbClr val="000000"/>
                          </a:solidFill>
                          <a:latin typeface="Consolas"/>
                          <a:ea typeface="Consolas"/>
                          <a:cs typeface="Consolas"/>
                          <a:sym typeface="Consolas"/>
                        </a:rPr>
                        <a:t> </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  </a:t>
                      </a:r>
                      <a:endParaRPr sz="1200">
                        <a:latin typeface="Calibri"/>
                        <a:ea typeface="Calibri"/>
                        <a:cs typeface="Calibri"/>
                        <a:sym typeface="Calibri"/>
                      </a:endParaRPr>
                    </a:p>
                    <a:p>
                      <a:pPr marL="0" marR="0" lvl="0" indent="0" algn="l" rtl="0">
                        <a:spcBef>
                          <a:spcPts val="0"/>
                        </a:spcBef>
                        <a:spcAft>
                          <a:spcPts val="0"/>
                        </a:spcAft>
                        <a:buNone/>
                      </a:pPr>
                      <a:r>
                        <a:rPr lang="es-AR" sz="1200">
                          <a:solidFill>
                            <a:srgbClr val="000088"/>
                          </a:solidFill>
                          <a:latin typeface="Consolas"/>
                          <a:ea typeface="Consolas"/>
                          <a:cs typeface="Consolas"/>
                          <a:sym typeface="Consolas"/>
                        </a:rPr>
                        <a:t>    private</a:t>
                      </a:r>
                      <a:r>
                        <a:rPr lang="es-AR" sz="1200">
                          <a:solidFill>
                            <a:srgbClr val="000000"/>
                          </a:solidFill>
                          <a:latin typeface="Consolas"/>
                          <a:ea typeface="Consolas"/>
                          <a:cs typeface="Consolas"/>
                          <a:sym typeface="Consolas"/>
                        </a:rPr>
                        <a:t> </a:t>
                      </a:r>
                      <a:r>
                        <a:rPr lang="es-AR" sz="1200">
                          <a:solidFill>
                            <a:srgbClr val="000088"/>
                          </a:solidFill>
                          <a:latin typeface="Consolas"/>
                          <a:ea typeface="Consolas"/>
                          <a:cs typeface="Consolas"/>
                          <a:sym typeface="Consolas"/>
                        </a:rPr>
                        <a:t>double</a:t>
                      </a:r>
                      <a:r>
                        <a:rPr lang="es-AR" sz="1200">
                          <a:solidFill>
                            <a:srgbClr val="000000"/>
                          </a:solidFill>
                          <a:latin typeface="Consolas"/>
                          <a:ea typeface="Consolas"/>
                          <a:cs typeface="Consolas"/>
                          <a:sym typeface="Consolas"/>
                        </a:rPr>
                        <a:t> cx</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 cy</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  </a:t>
                      </a:r>
                      <a:endParaRPr sz="1200">
                        <a:latin typeface="Calibri"/>
                        <a:ea typeface="Calibri"/>
                        <a:cs typeface="Calibri"/>
                        <a:sym typeface="Calibri"/>
                      </a:endParaRPr>
                    </a:p>
                    <a:p>
                      <a:pPr marL="0" marR="0" lvl="0" indent="0" algn="l" rtl="0">
                        <a:spcBef>
                          <a:spcPts val="0"/>
                        </a:spcBef>
                        <a:spcAft>
                          <a:spcPts val="0"/>
                        </a:spcAft>
                        <a:buNone/>
                      </a:pPr>
                      <a:r>
                        <a:rPr lang="es-AR" sz="1200">
                          <a:solidFill>
                            <a:srgbClr val="000088"/>
                          </a:solidFill>
                          <a:latin typeface="Consolas"/>
                          <a:ea typeface="Consolas"/>
                          <a:cs typeface="Consolas"/>
                          <a:sym typeface="Consolas"/>
                        </a:rPr>
                        <a:t>    </a:t>
                      </a:r>
                      <a:r>
                        <a:rPr lang="es-AR" sz="1200">
                          <a:solidFill>
                            <a:srgbClr val="FF0000"/>
                          </a:solidFill>
                          <a:latin typeface="Consolas"/>
                          <a:ea typeface="Consolas"/>
                          <a:cs typeface="Consolas"/>
                          <a:sym typeface="Consolas"/>
                        </a:rPr>
                        <a:t>public static final double PI = 3;  </a:t>
                      </a:r>
                      <a:endParaRPr sz="1200">
                        <a:latin typeface="Calibri"/>
                        <a:ea typeface="Calibri"/>
                        <a:cs typeface="Calibri"/>
                        <a:sym typeface="Calibri"/>
                      </a:endParaRPr>
                    </a:p>
                    <a:p>
                      <a:pPr marL="0" marR="0" lvl="0" indent="0" algn="l" rtl="0">
                        <a:spcBef>
                          <a:spcPts val="0"/>
                        </a:spcBef>
                        <a:spcAft>
                          <a:spcPts val="0"/>
                        </a:spcAft>
                        <a:buNone/>
                      </a:pPr>
                      <a:r>
                        <a:rPr lang="es-AR" sz="1200">
                          <a:solidFill>
                            <a:srgbClr val="000088"/>
                          </a:solidFill>
                          <a:latin typeface="Consolas"/>
                          <a:ea typeface="Consolas"/>
                          <a:cs typeface="Consolas"/>
                          <a:sym typeface="Consolas"/>
                        </a:rPr>
                        <a:t> </a:t>
                      </a:r>
                      <a:endParaRPr sz="1200">
                        <a:latin typeface="Calibri"/>
                        <a:ea typeface="Calibri"/>
                        <a:cs typeface="Calibri"/>
                        <a:sym typeface="Calibri"/>
                      </a:endParaRPr>
                    </a:p>
                    <a:p>
                      <a:pPr marL="0" marR="0" lvl="0" indent="0" algn="l" rtl="0">
                        <a:spcBef>
                          <a:spcPts val="0"/>
                        </a:spcBef>
                        <a:spcAft>
                          <a:spcPts val="0"/>
                        </a:spcAft>
                        <a:buNone/>
                      </a:pPr>
                      <a:r>
                        <a:rPr lang="es-AR" sz="1200">
                          <a:solidFill>
                            <a:srgbClr val="000088"/>
                          </a:solidFill>
                          <a:latin typeface="Consolas"/>
                          <a:ea typeface="Consolas"/>
                          <a:cs typeface="Consolas"/>
                          <a:sym typeface="Consolas"/>
                        </a:rPr>
                        <a:t>    public</a:t>
                      </a:r>
                      <a:r>
                        <a:rPr lang="es-AR" sz="1200">
                          <a:solidFill>
                            <a:srgbClr val="000000"/>
                          </a:solidFill>
                          <a:latin typeface="Consolas"/>
                          <a:ea typeface="Consolas"/>
                          <a:cs typeface="Consolas"/>
                          <a:sym typeface="Consolas"/>
                        </a:rPr>
                        <a:t> </a:t>
                      </a:r>
                      <a:r>
                        <a:rPr lang="es-AR" sz="1200">
                          <a:solidFill>
                            <a:srgbClr val="660066"/>
                          </a:solidFill>
                          <a:latin typeface="Consolas"/>
                          <a:ea typeface="Consolas"/>
                          <a:cs typeface="Consolas"/>
                          <a:sym typeface="Consolas"/>
                        </a:rPr>
                        <a:t>CirculoPlano</a:t>
                      </a:r>
                      <a:r>
                        <a:rPr lang="es-AR" sz="1200">
                          <a:solidFill>
                            <a:srgbClr val="666600"/>
                          </a:solidFill>
                          <a:latin typeface="Consolas"/>
                          <a:ea typeface="Consolas"/>
                          <a:cs typeface="Consolas"/>
                          <a:sym typeface="Consolas"/>
                        </a:rPr>
                        <a:t>(</a:t>
                      </a:r>
                      <a:r>
                        <a:rPr lang="es-AR" sz="1200">
                          <a:solidFill>
                            <a:srgbClr val="000088"/>
                          </a:solidFill>
                          <a:latin typeface="Consolas"/>
                          <a:ea typeface="Consolas"/>
                          <a:cs typeface="Consolas"/>
                          <a:sym typeface="Consolas"/>
                        </a:rPr>
                        <a:t>double</a:t>
                      </a:r>
                      <a:r>
                        <a:rPr lang="es-AR" sz="1200">
                          <a:solidFill>
                            <a:srgbClr val="000000"/>
                          </a:solidFill>
                          <a:latin typeface="Consolas"/>
                          <a:ea typeface="Consolas"/>
                          <a:cs typeface="Consolas"/>
                          <a:sym typeface="Consolas"/>
                        </a:rPr>
                        <a:t> r</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 </a:t>
                      </a:r>
                      <a:r>
                        <a:rPr lang="es-AR" sz="1200">
                          <a:solidFill>
                            <a:srgbClr val="000088"/>
                          </a:solidFill>
                          <a:latin typeface="Consolas"/>
                          <a:ea typeface="Consolas"/>
                          <a:cs typeface="Consolas"/>
                          <a:sym typeface="Consolas"/>
                        </a:rPr>
                        <a:t>double</a:t>
                      </a:r>
                      <a:r>
                        <a:rPr lang="es-AR" sz="1200">
                          <a:solidFill>
                            <a:srgbClr val="000000"/>
                          </a:solidFill>
                          <a:latin typeface="Consolas"/>
                          <a:ea typeface="Consolas"/>
                          <a:cs typeface="Consolas"/>
                          <a:sym typeface="Consolas"/>
                        </a:rPr>
                        <a:t> x</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 </a:t>
                      </a:r>
                      <a:r>
                        <a:rPr lang="es-AR" sz="1200">
                          <a:solidFill>
                            <a:srgbClr val="000088"/>
                          </a:solidFill>
                          <a:latin typeface="Consolas"/>
                          <a:ea typeface="Consolas"/>
                          <a:cs typeface="Consolas"/>
                          <a:sym typeface="Consolas"/>
                        </a:rPr>
                        <a:t>double</a:t>
                      </a:r>
                      <a:r>
                        <a:rPr lang="es-AR" sz="1200">
                          <a:solidFill>
                            <a:srgbClr val="000000"/>
                          </a:solidFill>
                          <a:latin typeface="Consolas"/>
                          <a:ea typeface="Consolas"/>
                          <a:cs typeface="Consolas"/>
                          <a:sym typeface="Consolas"/>
                        </a:rPr>
                        <a:t> y</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 </a:t>
                      </a:r>
                      <a:endParaRPr sz="1200">
                        <a:latin typeface="Calibri"/>
                        <a:ea typeface="Calibri"/>
                        <a:cs typeface="Calibri"/>
                        <a:sym typeface="Calibri"/>
                      </a:endParaRPr>
                    </a:p>
                    <a:p>
                      <a:pPr marL="0" marR="0" lvl="0" indent="0" algn="l" rtl="0">
                        <a:spcBef>
                          <a:spcPts val="0"/>
                        </a:spcBef>
                        <a:spcAft>
                          <a:spcPts val="0"/>
                        </a:spcAft>
                        <a:buNone/>
                      </a:pPr>
                      <a:r>
                        <a:rPr lang="es-AR" sz="1200">
                          <a:solidFill>
                            <a:srgbClr val="000088"/>
                          </a:solidFill>
                          <a:latin typeface="Consolas"/>
                          <a:ea typeface="Consolas"/>
                          <a:cs typeface="Consolas"/>
                          <a:sym typeface="Consolas"/>
                        </a:rPr>
                        <a:t>        super</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r</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  </a:t>
                      </a:r>
                      <a:endParaRPr sz="1200">
                        <a:latin typeface="Calibri"/>
                        <a:ea typeface="Calibri"/>
                        <a:cs typeface="Calibri"/>
                        <a:sym typeface="Calibri"/>
                      </a:endParaRPr>
                    </a:p>
                    <a:p>
                      <a:pPr marL="0" marR="0" lvl="0" indent="0" algn="l" rtl="0">
                        <a:spcBef>
                          <a:spcPts val="0"/>
                        </a:spcBef>
                        <a:spcAft>
                          <a:spcPts val="0"/>
                        </a:spcAft>
                        <a:buNone/>
                      </a:pPr>
                      <a:r>
                        <a:rPr lang="es-AR" sz="1200">
                          <a:solidFill>
                            <a:srgbClr val="000088"/>
                          </a:solidFill>
                          <a:latin typeface="Consolas"/>
                          <a:ea typeface="Consolas"/>
                          <a:cs typeface="Consolas"/>
                          <a:sym typeface="Consolas"/>
                        </a:rPr>
                        <a:t>        this</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cx </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 x</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 </a:t>
                      </a:r>
                      <a:endParaRPr sz="1200">
                        <a:latin typeface="Calibri"/>
                        <a:ea typeface="Calibri"/>
                        <a:cs typeface="Calibri"/>
                        <a:sym typeface="Calibri"/>
                      </a:endParaRPr>
                    </a:p>
                    <a:p>
                      <a:pPr marL="0" marR="0" lvl="0" indent="0" algn="l" rtl="0">
                        <a:spcBef>
                          <a:spcPts val="0"/>
                        </a:spcBef>
                        <a:spcAft>
                          <a:spcPts val="0"/>
                        </a:spcAft>
                        <a:buNone/>
                      </a:pPr>
                      <a:r>
                        <a:rPr lang="es-AR" sz="1200">
                          <a:solidFill>
                            <a:srgbClr val="000088"/>
                          </a:solidFill>
                          <a:latin typeface="Consolas"/>
                          <a:ea typeface="Consolas"/>
                          <a:cs typeface="Consolas"/>
                          <a:sym typeface="Consolas"/>
                        </a:rPr>
                        <a:t>        this</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cy </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 y</a:t>
                      </a:r>
                      <a:r>
                        <a:rPr lang="es-AR" sz="1200">
                          <a:solidFill>
                            <a:srgbClr val="666600"/>
                          </a:solidFill>
                          <a:latin typeface="Consolas"/>
                          <a:ea typeface="Consolas"/>
                          <a:cs typeface="Consolas"/>
                          <a:sym typeface="Consolas"/>
                        </a:rPr>
                        <a:t>;</a:t>
                      </a:r>
                      <a:endParaRPr sz="1200">
                        <a:latin typeface="Calibri"/>
                        <a:ea typeface="Calibri"/>
                        <a:cs typeface="Calibri"/>
                        <a:sym typeface="Calibri"/>
                      </a:endParaRPr>
                    </a:p>
                    <a:p>
                      <a:pPr marL="0" marR="0" lvl="0" indent="0" algn="l" rtl="0">
                        <a:spcBef>
                          <a:spcPts val="0"/>
                        </a:spcBef>
                        <a:spcAft>
                          <a:spcPts val="0"/>
                        </a:spcAft>
                        <a:buNone/>
                      </a:pPr>
                      <a:r>
                        <a:rPr lang="es-AR" sz="1200">
                          <a:solidFill>
                            <a:srgbClr val="000088"/>
                          </a:solidFill>
                          <a:latin typeface="Consolas"/>
                          <a:ea typeface="Consolas"/>
                          <a:cs typeface="Consolas"/>
                          <a:sym typeface="Consolas"/>
                        </a:rPr>
                        <a:t>    </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 </a:t>
                      </a:r>
                      <a:endParaRPr sz="1200">
                        <a:latin typeface="Calibri"/>
                        <a:ea typeface="Calibri"/>
                        <a:cs typeface="Calibri"/>
                        <a:sym typeface="Calibri"/>
                      </a:endParaRPr>
                    </a:p>
                    <a:p>
                      <a:pPr marL="0" marR="0" lvl="0" indent="0" algn="l" rtl="0">
                        <a:spcBef>
                          <a:spcPts val="0"/>
                        </a:spcBef>
                        <a:spcAft>
                          <a:spcPts val="0"/>
                        </a:spcAft>
                        <a:buNone/>
                      </a:pPr>
                      <a:r>
                        <a:rPr lang="es-AR" sz="1200">
                          <a:solidFill>
                            <a:srgbClr val="000088"/>
                          </a:solidFill>
                          <a:latin typeface="Consolas"/>
                          <a:ea typeface="Consolas"/>
                          <a:cs typeface="Consolas"/>
                          <a:sym typeface="Consolas"/>
                        </a:rPr>
                        <a:t> </a:t>
                      </a:r>
                      <a:endParaRPr sz="1200">
                        <a:latin typeface="Calibri"/>
                        <a:ea typeface="Calibri"/>
                        <a:cs typeface="Calibri"/>
                        <a:sym typeface="Calibri"/>
                      </a:endParaRPr>
                    </a:p>
                    <a:p>
                      <a:pPr marL="0" marR="0" lvl="0" indent="0" algn="l" rtl="0">
                        <a:spcBef>
                          <a:spcPts val="0"/>
                        </a:spcBef>
                        <a:spcAft>
                          <a:spcPts val="0"/>
                        </a:spcAft>
                        <a:buNone/>
                      </a:pPr>
                      <a:r>
                        <a:rPr lang="es-AR" sz="1200">
                          <a:solidFill>
                            <a:srgbClr val="000088"/>
                          </a:solidFill>
                          <a:latin typeface="Consolas"/>
                          <a:ea typeface="Consolas"/>
                          <a:cs typeface="Consolas"/>
                          <a:sym typeface="Consolas"/>
                        </a:rPr>
                        <a:t>    public</a:t>
                      </a:r>
                      <a:r>
                        <a:rPr lang="es-AR" sz="1200">
                          <a:solidFill>
                            <a:srgbClr val="000000"/>
                          </a:solidFill>
                          <a:latin typeface="Consolas"/>
                          <a:ea typeface="Consolas"/>
                          <a:cs typeface="Consolas"/>
                          <a:sym typeface="Consolas"/>
                        </a:rPr>
                        <a:t> </a:t>
                      </a:r>
                      <a:r>
                        <a:rPr lang="es-AR" sz="1200">
                          <a:solidFill>
                            <a:srgbClr val="000088"/>
                          </a:solidFill>
                          <a:latin typeface="Consolas"/>
                          <a:ea typeface="Consolas"/>
                          <a:cs typeface="Consolas"/>
                          <a:sym typeface="Consolas"/>
                        </a:rPr>
                        <a:t>boolean</a:t>
                      </a:r>
                      <a:r>
                        <a:rPr lang="es-AR" sz="1200">
                          <a:solidFill>
                            <a:srgbClr val="000000"/>
                          </a:solidFill>
                          <a:latin typeface="Consolas"/>
                          <a:ea typeface="Consolas"/>
                          <a:cs typeface="Consolas"/>
                          <a:sym typeface="Consolas"/>
                        </a:rPr>
                        <a:t> pertenece</a:t>
                      </a:r>
                      <a:r>
                        <a:rPr lang="es-AR" sz="1200">
                          <a:solidFill>
                            <a:srgbClr val="666600"/>
                          </a:solidFill>
                          <a:latin typeface="Consolas"/>
                          <a:ea typeface="Consolas"/>
                          <a:cs typeface="Consolas"/>
                          <a:sym typeface="Consolas"/>
                        </a:rPr>
                        <a:t>(</a:t>
                      </a:r>
                      <a:r>
                        <a:rPr lang="es-AR" sz="1200">
                          <a:solidFill>
                            <a:srgbClr val="000088"/>
                          </a:solidFill>
                          <a:latin typeface="Consolas"/>
                          <a:ea typeface="Consolas"/>
                          <a:cs typeface="Consolas"/>
                          <a:sym typeface="Consolas"/>
                        </a:rPr>
                        <a:t>double</a:t>
                      </a:r>
                      <a:r>
                        <a:rPr lang="es-AR" sz="1200">
                          <a:solidFill>
                            <a:srgbClr val="000000"/>
                          </a:solidFill>
                          <a:latin typeface="Consolas"/>
                          <a:ea typeface="Consolas"/>
                          <a:cs typeface="Consolas"/>
                          <a:sym typeface="Consolas"/>
                        </a:rPr>
                        <a:t> x</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 </a:t>
                      </a:r>
                      <a:r>
                        <a:rPr lang="es-AR" sz="1200">
                          <a:solidFill>
                            <a:srgbClr val="000088"/>
                          </a:solidFill>
                          <a:latin typeface="Consolas"/>
                          <a:ea typeface="Consolas"/>
                          <a:cs typeface="Consolas"/>
                          <a:sym typeface="Consolas"/>
                        </a:rPr>
                        <a:t>double</a:t>
                      </a:r>
                      <a:r>
                        <a:rPr lang="es-AR" sz="1200">
                          <a:solidFill>
                            <a:srgbClr val="000000"/>
                          </a:solidFill>
                          <a:latin typeface="Consolas"/>
                          <a:ea typeface="Consolas"/>
                          <a:cs typeface="Consolas"/>
                          <a:sym typeface="Consolas"/>
                        </a:rPr>
                        <a:t> y</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  </a:t>
                      </a:r>
                      <a:endParaRPr sz="1200">
                        <a:latin typeface="Calibri"/>
                        <a:ea typeface="Calibri"/>
                        <a:cs typeface="Calibri"/>
                        <a:sym typeface="Calibri"/>
                      </a:endParaRPr>
                    </a:p>
                    <a:p>
                      <a:pPr marL="0" marR="0" lvl="0" indent="0" algn="l" rtl="0">
                        <a:spcBef>
                          <a:spcPts val="0"/>
                        </a:spcBef>
                        <a:spcAft>
                          <a:spcPts val="0"/>
                        </a:spcAft>
                        <a:buNone/>
                      </a:pPr>
                      <a:r>
                        <a:rPr lang="es-AR" sz="1200">
                          <a:solidFill>
                            <a:srgbClr val="000088"/>
                          </a:solidFill>
                          <a:latin typeface="Consolas"/>
                          <a:ea typeface="Consolas"/>
                          <a:cs typeface="Consolas"/>
                          <a:sym typeface="Consolas"/>
                        </a:rPr>
                        <a:t>        double</a:t>
                      </a:r>
                      <a:r>
                        <a:rPr lang="es-AR" sz="1200">
                          <a:solidFill>
                            <a:srgbClr val="000000"/>
                          </a:solidFill>
                          <a:latin typeface="Consolas"/>
                          <a:ea typeface="Consolas"/>
                          <a:cs typeface="Consolas"/>
                          <a:sym typeface="Consolas"/>
                        </a:rPr>
                        <a:t> dx</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 dy</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 </a:t>
                      </a:r>
                      <a:endParaRPr sz="1200">
                        <a:latin typeface="Calibri"/>
                        <a:ea typeface="Calibri"/>
                        <a:cs typeface="Calibri"/>
                        <a:sym typeface="Calibri"/>
                      </a:endParaRPr>
                    </a:p>
                    <a:p>
                      <a:pPr marL="0" marR="0" lvl="0" indent="0" algn="l" rtl="0">
                        <a:spcBef>
                          <a:spcPts val="0"/>
                        </a:spcBef>
                        <a:spcAft>
                          <a:spcPts val="0"/>
                        </a:spcAft>
                        <a:buNone/>
                      </a:pPr>
                      <a:r>
                        <a:rPr lang="es-AR" sz="1200">
                          <a:solidFill>
                            <a:srgbClr val="000088"/>
                          </a:solidFill>
                          <a:latin typeface="Consolas"/>
                          <a:ea typeface="Consolas"/>
                          <a:cs typeface="Consolas"/>
                          <a:sym typeface="Consolas"/>
                        </a:rPr>
                        <a:t>        </a:t>
                      </a:r>
                      <a:r>
                        <a:rPr lang="es-AR" sz="1200">
                          <a:solidFill>
                            <a:srgbClr val="000000"/>
                          </a:solidFill>
                          <a:latin typeface="Consolas"/>
                          <a:ea typeface="Consolas"/>
                          <a:cs typeface="Consolas"/>
                          <a:sym typeface="Consolas"/>
                        </a:rPr>
                        <a:t>dx </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 x </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 cx</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 </a:t>
                      </a:r>
                      <a:endParaRPr sz="1200">
                        <a:latin typeface="Calibri"/>
                        <a:ea typeface="Calibri"/>
                        <a:cs typeface="Calibri"/>
                        <a:sym typeface="Calibri"/>
                      </a:endParaRPr>
                    </a:p>
                    <a:p>
                      <a:pPr marL="0" marR="0" lvl="0" indent="0" algn="l" rtl="0">
                        <a:spcBef>
                          <a:spcPts val="0"/>
                        </a:spcBef>
                        <a:spcAft>
                          <a:spcPts val="0"/>
                        </a:spcAft>
                        <a:buNone/>
                      </a:pPr>
                      <a:r>
                        <a:rPr lang="es-AR" sz="1200">
                          <a:solidFill>
                            <a:srgbClr val="000088"/>
                          </a:solidFill>
                          <a:latin typeface="Consolas"/>
                          <a:ea typeface="Consolas"/>
                          <a:cs typeface="Consolas"/>
                          <a:sym typeface="Consolas"/>
                        </a:rPr>
                        <a:t>        </a:t>
                      </a:r>
                      <a:r>
                        <a:rPr lang="es-AR" sz="1200">
                          <a:solidFill>
                            <a:srgbClr val="000000"/>
                          </a:solidFill>
                          <a:latin typeface="Consolas"/>
                          <a:ea typeface="Consolas"/>
                          <a:cs typeface="Consolas"/>
                          <a:sym typeface="Consolas"/>
                        </a:rPr>
                        <a:t>dy </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 y </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 cy</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 </a:t>
                      </a:r>
                      <a:endParaRPr sz="1200">
                        <a:latin typeface="Calibri"/>
                        <a:ea typeface="Calibri"/>
                        <a:cs typeface="Calibri"/>
                        <a:sym typeface="Calibri"/>
                      </a:endParaRPr>
                    </a:p>
                    <a:p>
                      <a:pPr marL="0" marR="0" lvl="0" indent="0" algn="l" rtl="0">
                        <a:spcBef>
                          <a:spcPts val="0"/>
                        </a:spcBef>
                        <a:spcAft>
                          <a:spcPts val="0"/>
                        </a:spcAft>
                        <a:buNone/>
                      </a:pPr>
                      <a:r>
                        <a:rPr lang="es-AR" sz="1200">
                          <a:solidFill>
                            <a:srgbClr val="000088"/>
                          </a:solidFill>
                          <a:latin typeface="Consolas"/>
                          <a:ea typeface="Consolas"/>
                          <a:cs typeface="Consolas"/>
                          <a:sym typeface="Consolas"/>
                        </a:rPr>
                        <a:t>        double</a:t>
                      </a:r>
                      <a:r>
                        <a:rPr lang="es-AR" sz="1200">
                          <a:solidFill>
                            <a:srgbClr val="000000"/>
                          </a:solidFill>
                          <a:latin typeface="Consolas"/>
                          <a:ea typeface="Consolas"/>
                          <a:cs typeface="Consolas"/>
                          <a:sym typeface="Consolas"/>
                        </a:rPr>
                        <a:t> distancia </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 </a:t>
                      </a:r>
                      <a:r>
                        <a:rPr lang="es-AR" sz="1200">
                          <a:solidFill>
                            <a:srgbClr val="660066"/>
                          </a:solidFill>
                          <a:latin typeface="Consolas"/>
                          <a:ea typeface="Consolas"/>
                          <a:cs typeface="Consolas"/>
                          <a:sym typeface="Consolas"/>
                        </a:rPr>
                        <a:t>Math</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sqrt</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dx</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dx </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 dy</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dy</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  </a:t>
                      </a:r>
                      <a:endParaRPr sz="1200">
                        <a:latin typeface="Calibri"/>
                        <a:ea typeface="Calibri"/>
                        <a:cs typeface="Calibri"/>
                        <a:sym typeface="Calibri"/>
                      </a:endParaRPr>
                    </a:p>
                    <a:p>
                      <a:pPr marL="0" marR="0" lvl="0" indent="0" algn="l" rtl="0">
                        <a:spcBef>
                          <a:spcPts val="0"/>
                        </a:spcBef>
                        <a:spcAft>
                          <a:spcPts val="0"/>
                        </a:spcAft>
                        <a:buNone/>
                      </a:pPr>
                      <a:r>
                        <a:rPr lang="es-AR" sz="1200">
                          <a:solidFill>
                            <a:srgbClr val="000088"/>
                          </a:solidFill>
                          <a:latin typeface="Consolas"/>
                          <a:ea typeface="Consolas"/>
                          <a:cs typeface="Consolas"/>
                          <a:sym typeface="Consolas"/>
                        </a:rPr>
                        <a:t>        return</a:t>
                      </a:r>
                      <a:r>
                        <a:rPr lang="es-AR" sz="1200">
                          <a:solidFill>
                            <a:srgbClr val="000000"/>
                          </a:solidFill>
                          <a:latin typeface="Consolas"/>
                          <a:ea typeface="Consolas"/>
                          <a:cs typeface="Consolas"/>
                          <a:sym typeface="Consolas"/>
                        </a:rPr>
                        <a:t> </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distancia </a:t>
                      </a:r>
                      <a:r>
                        <a:rPr lang="es-AR" sz="1200">
                          <a:solidFill>
                            <a:srgbClr val="666600"/>
                          </a:solidFill>
                          <a:latin typeface="Consolas"/>
                          <a:ea typeface="Consolas"/>
                          <a:cs typeface="Consolas"/>
                          <a:sym typeface="Consolas"/>
                        </a:rPr>
                        <a:t>&lt;</a:t>
                      </a:r>
                      <a:r>
                        <a:rPr lang="es-AR" sz="1200">
                          <a:solidFill>
                            <a:srgbClr val="000000"/>
                          </a:solidFill>
                          <a:latin typeface="Consolas"/>
                          <a:ea typeface="Consolas"/>
                          <a:cs typeface="Consolas"/>
                          <a:sym typeface="Consolas"/>
                        </a:rPr>
                        <a:t> r</a:t>
                      </a:r>
                      <a:r>
                        <a:rPr lang="es-AR" sz="1200">
                          <a:solidFill>
                            <a:srgbClr val="666600"/>
                          </a:solidFill>
                          <a:latin typeface="Consolas"/>
                          <a:ea typeface="Consolas"/>
                          <a:cs typeface="Consolas"/>
                          <a:sym typeface="Consolas"/>
                        </a:rPr>
                        <a:t>);</a:t>
                      </a:r>
                      <a:endParaRPr sz="1200">
                        <a:latin typeface="Calibri"/>
                        <a:ea typeface="Calibri"/>
                        <a:cs typeface="Calibri"/>
                        <a:sym typeface="Calibri"/>
                      </a:endParaRPr>
                    </a:p>
                    <a:p>
                      <a:pPr marL="0" marR="0" lvl="0" indent="0" algn="l" rtl="0">
                        <a:spcBef>
                          <a:spcPts val="0"/>
                        </a:spcBef>
                        <a:spcAft>
                          <a:spcPts val="0"/>
                        </a:spcAft>
                        <a:buNone/>
                      </a:pPr>
                      <a:r>
                        <a:rPr lang="es-AR" sz="1200">
                          <a:solidFill>
                            <a:srgbClr val="000088"/>
                          </a:solidFill>
                          <a:latin typeface="Consolas"/>
                          <a:ea typeface="Consolas"/>
                          <a:cs typeface="Consolas"/>
                          <a:sym typeface="Consolas"/>
                        </a:rPr>
                        <a:t>    </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 </a:t>
                      </a:r>
                      <a:endParaRPr sz="1200">
                        <a:latin typeface="Calibri"/>
                        <a:ea typeface="Calibri"/>
                        <a:cs typeface="Calibri"/>
                        <a:sym typeface="Calibri"/>
                      </a:endParaRPr>
                    </a:p>
                    <a:p>
                      <a:pPr marL="0" marR="0" lvl="0" indent="0" algn="l" rtl="0">
                        <a:spcBef>
                          <a:spcPts val="0"/>
                        </a:spcBef>
                        <a:spcAft>
                          <a:spcPts val="0"/>
                        </a:spcAft>
                        <a:buNone/>
                      </a:pPr>
                      <a:r>
                        <a:rPr lang="es-AR" sz="1200">
                          <a:latin typeface="Calibri"/>
                          <a:ea typeface="Calibri"/>
                          <a:cs typeface="Calibri"/>
                          <a:sym typeface="Calibri"/>
                        </a:rPr>
                        <a:t> </a:t>
                      </a:r>
                      <a:endParaRPr/>
                    </a:p>
                    <a:p>
                      <a:pPr marL="0" marR="0" lvl="0" indent="0" algn="l" rtl="0">
                        <a:spcBef>
                          <a:spcPts val="0"/>
                        </a:spcBef>
                        <a:spcAft>
                          <a:spcPts val="0"/>
                        </a:spcAft>
                        <a:buNone/>
                      </a:pPr>
                      <a:r>
                        <a:rPr lang="es-AR" sz="1200">
                          <a:solidFill>
                            <a:srgbClr val="666600"/>
                          </a:solidFill>
                          <a:latin typeface="Consolas"/>
                          <a:ea typeface="Consolas"/>
                          <a:cs typeface="Consolas"/>
                          <a:sym typeface="Consolas"/>
                        </a:rPr>
                        <a:t>}</a:t>
                      </a:r>
                      <a:endParaRPr sz="1200">
                        <a:latin typeface="Calibri"/>
                        <a:ea typeface="Calibri"/>
                        <a:cs typeface="Calibri"/>
                        <a:sym typeface="Calibri"/>
                      </a:endParaRPr>
                    </a:p>
                  </a:txBody>
                  <a:tcPr marL="46625" marR="4662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1668" name="Google Shape;1668;p158"/>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136</a:t>
            </a:fld>
            <a:endParaRPr sz="1200">
              <a:solidFill>
                <a:schemeClr val="lt1"/>
              </a:solidFill>
              <a:latin typeface="Arial"/>
              <a:ea typeface="Arial"/>
              <a:cs typeface="Arial"/>
              <a:sym typeface="Arial"/>
            </a:endParaRPr>
          </a:p>
        </p:txBody>
      </p:sp>
      <p:sp>
        <p:nvSpPr>
          <p:cNvPr id="1669" name="Google Shape;1669;p158"/>
          <p:cNvSpPr txBox="1"/>
          <p:nvPr/>
        </p:nvSpPr>
        <p:spPr>
          <a:xfrm>
            <a:off x="0" y="1820233"/>
            <a:ext cx="5366478"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2000">
                <a:solidFill>
                  <a:schemeClr val="dk1"/>
                </a:solidFill>
                <a:latin typeface="Calibri"/>
                <a:ea typeface="Calibri"/>
                <a:cs typeface="Calibri"/>
                <a:sym typeface="Calibri"/>
              </a:rPr>
              <a:t>Implemente las siguientes clases:</a:t>
            </a:r>
            <a:endParaRPr sz="2000">
              <a:solidFill>
                <a:schemeClr val="dk1"/>
              </a:solidFill>
              <a:latin typeface="Calibri"/>
              <a:ea typeface="Calibri"/>
              <a:cs typeface="Calibri"/>
              <a:sym typeface="Calibri"/>
            </a:endParaRPr>
          </a:p>
        </p:txBody>
      </p:sp>
      <p:graphicFrame>
        <p:nvGraphicFramePr>
          <p:cNvPr id="1670" name="Google Shape;1670;p158"/>
          <p:cNvGraphicFramePr/>
          <p:nvPr/>
        </p:nvGraphicFramePr>
        <p:xfrm>
          <a:off x="0" y="2320370"/>
          <a:ext cx="3000000" cy="3000000"/>
        </p:xfrm>
        <a:graphic>
          <a:graphicData uri="http://schemas.openxmlformats.org/drawingml/2006/table">
            <a:tbl>
              <a:tblPr>
                <a:noFill/>
                <a:tableStyleId>{5BAD9B0E-344F-4FAE-88BD-87A564A4EB87}</a:tableStyleId>
              </a:tblPr>
              <a:tblGrid>
                <a:gridCol w="4557000"/>
              </a:tblGrid>
              <a:tr h="2279275">
                <a:tc>
                  <a:txBody>
                    <a:bodyPr/>
                    <a:lstStyle/>
                    <a:p>
                      <a:pPr marL="0" marR="0" lvl="0" indent="0" algn="l" rtl="0">
                        <a:spcBef>
                          <a:spcPts val="0"/>
                        </a:spcBef>
                        <a:spcAft>
                          <a:spcPts val="0"/>
                        </a:spcAft>
                        <a:buNone/>
                      </a:pPr>
                      <a:r>
                        <a:rPr lang="es-AR" sz="1200">
                          <a:solidFill>
                            <a:srgbClr val="000088"/>
                          </a:solidFill>
                          <a:latin typeface="Consolas"/>
                          <a:ea typeface="Consolas"/>
                          <a:cs typeface="Consolas"/>
                          <a:sym typeface="Consolas"/>
                        </a:rPr>
                        <a:t>public</a:t>
                      </a:r>
                      <a:r>
                        <a:rPr lang="es-AR" sz="1200">
                          <a:solidFill>
                            <a:srgbClr val="000000"/>
                          </a:solidFill>
                          <a:latin typeface="Consolas"/>
                          <a:ea typeface="Consolas"/>
                          <a:cs typeface="Consolas"/>
                          <a:sym typeface="Consolas"/>
                        </a:rPr>
                        <a:t> </a:t>
                      </a:r>
                      <a:r>
                        <a:rPr lang="es-AR" sz="1200">
                          <a:solidFill>
                            <a:srgbClr val="000088"/>
                          </a:solidFill>
                          <a:latin typeface="Consolas"/>
                          <a:ea typeface="Consolas"/>
                          <a:cs typeface="Consolas"/>
                          <a:sym typeface="Consolas"/>
                        </a:rPr>
                        <a:t>class</a:t>
                      </a:r>
                      <a:r>
                        <a:rPr lang="es-AR" sz="1200">
                          <a:solidFill>
                            <a:srgbClr val="000000"/>
                          </a:solidFill>
                          <a:latin typeface="Consolas"/>
                          <a:ea typeface="Consolas"/>
                          <a:cs typeface="Consolas"/>
                          <a:sym typeface="Consolas"/>
                        </a:rPr>
                        <a:t> </a:t>
                      </a:r>
                      <a:r>
                        <a:rPr lang="es-AR" sz="1200">
                          <a:solidFill>
                            <a:srgbClr val="660066"/>
                          </a:solidFill>
                          <a:latin typeface="Consolas"/>
                          <a:ea typeface="Consolas"/>
                          <a:cs typeface="Consolas"/>
                          <a:sym typeface="Consolas"/>
                        </a:rPr>
                        <a:t>Circulo</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 </a:t>
                      </a:r>
                      <a:endParaRPr sz="1200">
                        <a:latin typeface="Calibri"/>
                        <a:ea typeface="Calibri"/>
                        <a:cs typeface="Calibri"/>
                        <a:sym typeface="Calibri"/>
                      </a:endParaRPr>
                    </a:p>
                    <a:p>
                      <a:pPr marL="0" marR="0" lvl="0" indent="0" algn="l" rtl="0">
                        <a:spcBef>
                          <a:spcPts val="0"/>
                        </a:spcBef>
                        <a:spcAft>
                          <a:spcPts val="0"/>
                        </a:spcAft>
                        <a:buNone/>
                      </a:pPr>
                      <a:r>
                        <a:rPr lang="es-AR" sz="1200">
                          <a:solidFill>
                            <a:srgbClr val="FF0000"/>
                          </a:solidFill>
                          <a:latin typeface="Consolas"/>
                          <a:ea typeface="Consolas"/>
                          <a:cs typeface="Consolas"/>
                          <a:sym typeface="Consolas"/>
                        </a:rPr>
                        <a:t> </a:t>
                      </a:r>
                      <a:endParaRPr sz="1200">
                        <a:latin typeface="Calibri"/>
                        <a:ea typeface="Calibri"/>
                        <a:cs typeface="Calibri"/>
                        <a:sym typeface="Calibri"/>
                      </a:endParaRPr>
                    </a:p>
                    <a:p>
                      <a:pPr marL="0" marR="0" lvl="0" indent="0" algn="l" rtl="0">
                        <a:spcBef>
                          <a:spcPts val="0"/>
                        </a:spcBef>
                        <a:spcAft>
                          <a:spcPts val="0"/>
                        </a:spcAft>
                        <a:buNone/>
                      </a:pPr>
                      <a:r>
                        <a:rPr lang="es-AR" sz="1200">
                          <a:solidFill>
                            <a:srgbClr val="FF0000"/>
                          </a:solidFill>
                          <a:latin typeface="Consolas"/>
                          <a:ea typeface="Consolas"/>
                          <a:cs typeface="Consolas"/>
                          <a:sym typeface="Consolas"/>
                        </a:rPr>
                        <a:t>    public static final double PI = 3.14159;</a:t>
                      </a:r>
                      <a:r>
                        <a:rPr lang="es-AR" sz="1200">
                          <a:solidFill>
                            <a:srgbClr val="000000"/>
                          </a:solidFill>
                          <a:latin typeface="Consolas"/>
                          <a:ea typeface="Consolas"/>
                          <a:cs typeface="Consolas"/>
                          <a:sym typeface="Consolas"/>
                        </a:rPr>
                        <a:t>     </a:t>
                      </a:r>
                      <a:endParaRPr sz="1200">
                        <a:latin typeface="Calibri"/>
                        <a:ea typeface="Calibri"/>
                        <a:cs typeface="Calibri"/>
                        <a:sym typeface="Calibri"/>
                      </a:endParaRPr>
                    </a:p>
                    <a:p>
                      <a:pPr marL="0" marR="0" lvl="0" indent="0" algn="l" rtl="0">
                        <a:spcBef>
                          <a:spcPts val="0"/>
                        </a:spcBef>
                        <a:spcAft>
                          <a:spcPts val="0"/>
                        </a:spcAft>
                        <a:buNone/>
                      </a:pPr>
                      <a:r>
                        <a:rPr lang="es-AR" sz="1200">
                          <a:solidFill>
                            <a:srgbClr val="FF0000"/>
                          </a:solidFill>
                          <a:latin typeface="Consolas"/>
                          <a:ea typeface="Consolas"/>
                          <a:cs typeface="Consolas"/>
                          <a:sym typeface="Consolas"/>
                        </a:rPr>
                        <a:t>    </a:t>
                      </a:r>
                      <a:r>
                        <a:rPr lang="es-AR" sz="1200">
                          <a:solidFill>
                            <a:srgbClr val="000088"/>
                          </a:solidFill>
                          <a:latin typeface="Consolas"/>
                          <a:ea typeface="Consolas"/>
                          <a:cs typeface="Consolas"/>
                          <a:sym typeface="Consolas"/>
                        </a:rPr>
                        <a:t>protected</a:t>
                      </a:r>
                      <a:r>
                        <a:rPr lang="es-AR" sz="1200">
                          <a:solidFill>
                            <a:srgbClr val="000000"/>
                          </a:solidFill>
                          <a:latin typeface="Consolas"/>
                          <a:ea typeface="Consolas"/>
                          <a:cs typeface="Consolas"/>
                          <a:sym typeface="Consolas"/>
                        </a:rPr>
                        <a:t> </a:t>
                      </a:r>
                      <a:r>
                        <a:rPr lang="es-AR" sz="1200">
                          <a:solidFill>
                            <a:srgbClr val="000088"/>
                          </a:solidFill>
                          <a:latin typeface="Consolas"/>
                          <a:ea typeface="Consolas"/>
                          <a:cs typeface="Consolas"/>
                          <a:sym typeface="Consolas"/>
                        </a:rPr>
                        <a:t>double</a:t>
                      </a:r>
                      <a:r>
                        <a:rPr lang="es-AR" sz="1200">
                          <a:solidFill>
                            <a:srgbClr val="000000"/>
                          </a:solidFill>
                          <a:latin typeface="Consolas"/>
                          <a:ea typeface="Consolas"/>
                          <a:cs typeface="Consolas"/>
                          <a:sym typeface="Consolas"/>
                        </a:rPr>
                        <a:t> r</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 </a:t>
                      </a:r>
                      <a:endParaRPr sz="1200">
                        <a:latin typeface="Calibri"/>
                        <a:ea typeface="Calibri"/>
                        <a:cs typeface="Calibri"/>
                        <a:sym typeface="Calibri"/>
                      </a:endParaRPr>
                    </a:p>
                    <a:p>
                      <a:pPr marL="0" marR="0" lvl="0" indent="0" algn="l" rtl="0">
                        <a:spcBef>
                          <a:spcPts val="0"/>
                        </a:spcBef>
                        <a:spcAft>
                          <a:spcPts val="0"/>
                        </a:spcAft>
                        <a:buNone/>
                      </a:pPr>
                      <a:r>
                        <a:rPr lang="es-AR" sz="1200">
                          <a:solidFill>
                            <a:srgbClr val="000088"/>
                          </a:solidFill>
                          <a:latin typeface="Consolas"/>
                          <a:ea typeface="Consolas"/>
                          <a:cs typeface="Consolas"/>
                          <a:sym typeface="Consolas"/>
                        </a:rPr>
                        <a:t> </a:t>
                      </a:r>
                      <a:endParaRPr sz="1200">
                        <a:latin typeface="Calibri"/>
                        <a:ea typeface="Calibri"/>
                        <a:cs typeface="Calibri"/>
                        <a:sym typeface="Calibri"/>
                      </a:endParaRPr>
                    </a:p>
                    <a:p>
                      <a:pPr marL="0" marR="0" lvl="0" indent="0" algn="l" rtl="0">
                        <a:spcBef>
                          <a:spcPts val="0"/>
                        </a:spcBef>
                        <a:spcAft>
                          <a:spcPts val="0"/>
                        </a:spcAft>
                        <a:buNone/>
                      </a:pPr>
                      <a:r>
                        <a:rPr lang="es-AR" sz="1200">
                          <a:solidFill>
                            <a:srgbClr val="FF0000"/>
                          </a:solidFill>
                          <a:latin typeface="Consolas"/>
                          <a:ea typeface="Consolas"/>
                          <a:cs typeface="Consolas"/>
                          <a:sym typeface="Consolas"/>
                        </a:rPr>
                        <a:t>    </a:t>
                      </a:r>
                      <a:r>
                        <a:rPr lang="es-AR" sz="1200">
                          <a:solidFill>
                            <a:srgbClr val="000088"/>
                          </a:solidFill>
                          <a:latin typeface="Consolas"/>
                          <a:ea typeface="Consolas"/>
                          <a:cs typeface="Consolas"/>
                          <a:sym typeface="Consolas"/>
                        </a:rPr>
                        <a:t>public</a:t>
                      </a:r>
                      <a:r>
                        <a:rPr lang="es-AR" sz="1200">
                          <a:solidFill>
                            <a:srgbClr val="000000"/>
                          </a:solidFill>
                          <a:latin typeface="Consolas"/>
                          <a:ea typeface="Consolas"/>
                          <a:cs typeface="Consolas"/>
                          <a:sym typeface="Consolas"/>
                        </a:rPr>
                        <a:t> </a:t>
                      </a:r>
                      <a:r>
                        <a:rPr lang="es-AR" sz="1200">
                          <a:solidFill>
                            <a:srgbClr val="660066"/>
                          </a:solidFill>
                          <a:latin typeface="Consolas"/>
                          <a:ea typeface="Consolas"/>
                          <a:cs typeface="Consolas"/>
                          <a:sym typeface="Consolas"/>
                        </a:rPr>
                        <a:t>Circulo</a:t>
                      </a:r>
                      <a:r>
                        <a:rPr lang="es-AR" sz="1200">
                          <a:solidFill>
                            <a:srgbClr val="666600"/>
                          </a:solidFill>
                          <a:latin typeface="Consolas"/>
                          <a:ea typeface="Consolas"/>
                          <a:cs typeface="Consolas"/>
                          <a:sym typeface="Consolas"/>
                        </a:rPr>
                        <a:t>(</a:t>
                      </a:r>
                      <a:r>
                        <a:rPr lang="es-AR" sz="1200">
                          <a:solidFill>
                            <a:srgbClr val="000088"/>
                          </a:solidFill>
                          <a:latin typeface="Consolas"/>
                          <a:ea typeface="Consolas"/>
                          <a:cs typeface="Consolas"/>
                          <a:sym typeface="Consolas"/>
                        </a:rPr>
                        <a:t>double</a:t>
                      </a:r>
                      <a:r>
                        <a:rPr lang="es-AR" sz="1200">
                          <a:solidFill>
                            <a:srgbClr val="000000"/>
                          </a:solidFill>
                          <a:latin typeface="Consolas"/>
                          <a:ea typeface="Consolas"/>
                          <a:cs typeface="Consolas"/>
                          <a:sym typeface="Consolas"/>
                        </a:rPr>
                        <a:t> r</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 	</a:t>
                      </a:r>
                      <a:endParaRPr sz="1200">
                        <a:latin typeface="Calibri"/>
                        <a:ea typeface="Calibri"/>
                        <a:cs typeface="Calibri"/>
                        <a:sym typeface="Calibri"/>
                      </a:endParaRPr>
                    </a:p>
                    <a:p>
                      <a:pPr marL="0" marR="0" lvl="0" indent="0" algn="l" rtl="0">
                        <a:spcBef>
                          <a:spcPts val="0"/>
                        </a:spcBef>
                        <a:spcAft>
                          <a:spcPts val="0"/>
                        </a:spcAft>
                        <a:buNone/>
                      </a:pPr>
                      <a:r>
                        <a:rPr lang="es-AR" sz="1200">
                          <a:solidFill>
                            <a:srgbClr val="FF0000"/>
                          </a:solidFill>
                          <a:latin typeface="Consolas"/>
                          <a:ea typeface="Consolas"/>
                          <a:cs typeface="Consolas"/>
                          <a:sym typeface="Consolas"/>
                        </a:rPr>
                        <a:t>        </a:t>
                      </a:r>
                      <a:r>
                        <a:rPr lang="es-AR" sz="1200">
                          <a:solidFill>
                            <a:srgbClr val="000088"/>
                          </a:solidFill>
                          <a:latin typeface="Consolas"/>
                          <a:ea typeface="Consolas"/>
                          <a:cs typeface="Consolas"/>
                          <a:sym typeface="Consolas"/>
                        </a:rPr>
                        <a:t>this</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r </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 r</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 </a:t>
                      </a:r>
                      <a:endParaRPr sz="1200">
                        <a:latin typeface="Calibri"/>
                        <a:ea typeface="Calibri"/>
                        <a:cs typeface="Calibri"/>
                        <a:sym typeface="Calibri"/>
                      </a:endParaRPr>
                    </a:p>
                    <a:p>
                      <a:pPr marL="0" marR="0" lvl="0" indent="0" algn="l" rtl="0">
                        <a:spcBef>
                          <a:spcPts val="0"/>
                        </a:spcBef>
                        <a:spcAft>
                          <a:spcPts val="0"/>
                        </a:spcAft>
                        <a:buNone/>
                      </a:pPr>
                      <a:r>
                        <a:rPr lang="es-AR" sz="1200">
                          <a:solidFill>
                            <a:srgbClr val="FF0000"/>
                          </a:solidFill>
                          <a:latin typeface="Consolas"/>
                          <a:ea typeface="Consolas"/>
                          <a:cs typeface="Consolas"/>
                          <a:sym typeface="Consolas"/>
                        </a:rPr>
                        <a:t>    </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 </a:t>
                      </a:r>
                      <a:endParaRPr sz="1200">
                        <a:latin typeface="Calibri"/>
                        <a:ea typeface="Calibri"/>
                        <a:cs typeface="Calibri"/>
                        <a:sym typeface="Calibri"/>
                      </a:endParaRPr>
                    </a:p>
                    <a:p>
                      <a:pPr marL="0" marR="0" lvl="0" indent="0" algn="l" rtl="0">
                        <a:spcBef>
                          <a:spcPts val="0"/>
                        </a:spcBef>
                        <a:spcAft>
                          <a:spcPts val="0"/>
                        </a:spcAft>
                        <a:buNone/>
                      </a:pPr>
                      <a:r>
                        <a:rPr lang="es-AR" sz="1200">
                          <a:solidFill>
                            <a:srgbClr val="000088"/>
                          </a:solidFill>
                          <a:latin typeface="Consolas"/>
                          <a:ea typeface="Consolas"/>
                          <a:cs typeface="Consolas"/>
                          <a:sym typeface="Consolas"/>
                        </a:rPr>
                        <a:t> </a:t>
                      </a:r>
                      <a:endParaRPr sz="1200">
                        <a:latin typeface="Calibri"/>
                        <a:ea typeface="Calibri"/>
                        <a:cs typeface="Calibri"/>
                        <a:sym typeface="Calibri"/>
                      </a:endParaRPr>
                    </a:p>
                    <a:p>
                      <a:pPr marL="0" marR="0" lvl="0" indent="0" algn="l" rtl="0">
                        <a:spcBef>
                          <a:spcPts val="0"/>
                        </a:spcBef>
                        <a:spcAft>
                          <a:spcPts val="0"/>
                        </a:spcAft>
                        <a:buNone/>
                      </a:pPr>
                      <a:r>
                        <a:rPr lang="es-AR" sz="1200">
                          <a:solidFill>
                            <a:srgbClr val="FF0000"/>
                          </a:solidFill>
                          <a:latin typeface="Consolas"/>
                          <a:ea typeface="Consolas"/>
                          <a:cs typeface="Consolas"/>
                          <a:sym typeface="Consolas"/>
                        </a:rPr>
                        <a:t>    </a:t>
                      </a:r>
                      <a:r>
                        <a:rPr lang="es-AR" sz="1200">
                          <a:solidFill>
                            <a:srgbClr val="000088"/>
                          </a:solidFill>
                          <a:latin typeface="Consolas"/>
                          <a:ea typeface="Consolas"/>
                          <a:cs typeface="Consolas"/>
                          <a:sym typeface="Consolas"/>
                        </a:rPr>
                        <a:t>public</a:t>
                      </a:r>
                      <a:r>
                        <a:rPr lang="es-AR" sz="1200">
                          <a:solidFill>
                            <a:srgbClr val="000000"/>
                          </a:solidFill>
                          <a:latin typeface="Consolas"/>
                          <a:ea typeface="Consolas"/>
                          <a:cs typeface="Consolas"/>
                          <a:sym typeface="Consolas"/>
                        </a:rPr>
                        <a:t> </a:t>
                      </a:r>
                      <a:r>
                        <a:rPr lang="es-AR" sz="1200">
                          <a:solidFill>
                            <a:srgbClr val="000088"/>
                          </a:solidFill>
                          <a:latin typeface="Consolas"/>
                          <a:ea typeface="Consolas"/>
                          <a:cs typeface="Consolas"/>
                          <a:sym typeface="Consolas"/>
                        </a:rPr>
                        <a:t>static</a:t>
                      </a:r>
                      <a:r>
                        <a:rPr lang="es-AR" sz="1200">
                          <a:solidFill>
                            <a:srgbClr val="000000"/>
                          </a:solidFill>
                          <a:latin typeface="Consolas"/>
                          <a:ea typeface="Consolas"/>
                          <a:cs typeface="Consolas"/>
                          <a:sym typeface="Consolas"/>
                        </a:rPr>
                        <a:t> </a:t>
                      </a:r>
                      <a:r>
                        <a:rPr lang="es-AR" sz="1200">
                          <a:solidFill>
                            <a:srgbClr val="000088"/>
                          </a:solidFill>
                          <a:latin typeface="Consolas"/>
                          <a:ea typeface="Consolas"/>
                          <a:cs typeface="Consolas"/>
                          <a:sym typeface="Consolas"/>
                        </a:rPr>
                        <a:t>double</a:t>
                      </a:r>
                      <a:r>
                        <a:rPr lang="es-AR" sz="1200">
                          <a:solidFill>
                            <a:srgbClr val="000000"/>
                          </a:solidFill>
                          <a:latin typeface="Consolas"/>
                          <a:ea typeface="Consolas"/>
                          <a:cs typeface="Consolas"/>
                          <a:sym typeface="Consolas"/>
                        </a:rPr>
                        <a:t> radianesAgrados</a:t>
                      </a:r>
                      <a:r>
                        <a:rPr lang="es-AR" sz="1200">
                          <a:solidFill>
                            <a:srgbClr val="666600"/>
                          </a:solidFill>
                          <a:latin typeface="Consolas"/>
                          <a:ea typeface="Consolas"/>
                          <a:cs typeface="Consolas"/>
                          <a:sym typeface="Consolas"/>
                        </a:rPr>
                        <a:t>(</a:t>
                      </a:r>
                      <a:r>
                        <a:rPr lang="es-AR" sz="1200">
                          <a:solidFill>
                            <a:srgbClr val="000088"/>
                          </a:solidFill>
                          <a:latin typeface="Consolas"/>
                          <a:ea typeface="Consolas"/>
                          <a:cs typeface="Consolas"/>
                          <a:sym typeface="Consolas"/>
                        </a:rPr>
                        <a:t>double</a:t>
                      </a:r>
                      <a:r>
                        <a:rPr lang="es-AR" sz="1200">
                          <a:solidFill>
                            <a:srgbClr val="000000"/>
                          </a:solidFill>
                          <a:latin typeface="Consolas"/>
                          <a:ea typeface="Consolas"/>
                          <a:cs typeface="Consolas"/>
                          <a:sym typeface="Consolas"/>
                        </a:rPr>
                        <a:t> rads</a:t>
                      </a:r>
                      <a:r>
                        <a:rPr lang="es-AR" sz="1200">
                          <a:solidFill>
                            <a:srgbClr val="666600"/>
                          </a:solidFill>
                          <a:latin typeface="Consolas"/>
                          <a:ea typeface="Consolas"/>
                          <a:cs typeface="Consolas"/>
                          <a:sym typeface="Consolas"/>
                        </a:rPr>
                        <a:t>){</a:t>
                      </a:r>
                      <a:endParaRPr sz="1200">
                        <a:latin typeface="Calibri"/>
                        <a:ea typeface="Calibri"/>
                        <a:cs typeface="Calibri"/>
                        <a:sym typeface="Calibri"/>
                      </a:endParaRPr>
                    </a:p>
                    <a:p>
                      <a:pPr marL="0" marR="0" lvl="0" indent="0" algn="l" rtl="0">
                        <a:spcBef>
                          <a:spcPts val="0"/>
                        </a:spcBef>
                        <a:spcAft>
                          <a:spcPts val="0"/>
                        </a:spcAft>
                        <a:buNone/>
                      </a:pPr>
                      <a:r>
                        <a:rPr lang="es-AR" sz="1200">
                          <a:solidFill>
                            <a:srgbClr val="FF0000"/>
                          </a:solidFill>
                          <a:latin typeface="Consolas"/>
                          <a:ea typeface="Consolas"/>
                          <a:cs typeface="Consolas"/>
                          <a:sym typeface="Consolas"/>
                        </a:rPr>
                        <a:t>        </a:t>
                      </a:r>
                      <a:r>
                        <a:rPr lang="es-AR" sz="1200">
                          <a:solidFill>
                            <a:srgbClr val="000088"/>
                          </a:solidFill>
                          <a:latin typeface="Consolas"/>
                          <a:ea typeface="Consolas"/>
                          <a:cs typeface="Consolas"/>
                          <a:sym typeface="Consolas"/>
                        </a:rPr>
                        <a:t>return</a:t>
                      </a:r>
                      <a:r>
                        <a:rPr lang="es-AR" sz="1200">
                          <a:solidFill>
                            <a:srgbClr val="000000"/>
                          </a:solidFill>
                          <a:latin typeface="Consolas"/>
                          <a:ea typeface="Consolas"/>
                          <a:cs typeface="Consolas"/>
                          <a:sym typeface="Consolas"/>
                        </a:rPr>
                        <a:t> </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rads </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 </a:t>
                      </a:r>
                      <a:r>
                        <a:rPr lang="es-AR" sz="1200">
                          <a:solidFill>
                            <a:srgbClr val="006666"/>
                          </a:solidFill>
                          <a:latin typeface="Consolas"/>
                          <a:ea typeface="Consolas"/>
                          <a:cs typeface="Consolas"/>
                          <a:sym typeface="Consolas"/>
                        </a:rPr>
                        <a:t>180</a:t>
                      </a:r>
                      <a:r>
                        <a:rPr lang="es-AR" sz="1200">
                          <a:solidFill>
                            <a:srgbClr val="000000"/>
                          </a:solidFill>
                          <a:latin typeface="Consolas"/>
                          <a:ea typeface="Consolas"/>
                          <a:cs typeface="Consolas"/>
                          <a:sym typeface="Consolas"/>
                        </a:rPr>
                        <a:t> </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 PI</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 </a:t>
                      </a:r>
                      <a:endParaRPr sz="1200">
                        <a:latin typeface="Calibri"/>
                        <a:ea typeface="Calibri"/>
                        <a:cs typeface="Calibri"/>
                        <a:sym typeface="Calibri"/>
                      </a:endParaRPr>
                    </a:p>
                    <a:p>
                      <a:pPr marL="0" marR="0" lvl="0" indent="0" algn="l" rtl="0">
                        <a:spcBef>
                          <a:spcPts val="0"/>
                        </a:spcBef>
                        <a:spcAft>
                          <a:spcPts val="0"/>
                        </a:spcAft>
                        <a:buNone/>
                      </a:pPr>
                      <a:r>
                        <a:rPr lang="es-AR" sz="1200">
                          <a:solidFill>
                            <a:srgbClr val="FF0000"/>
                          </a:solidFill>
                          <a:latin typeface="Consolas"/>
                          <a:ea typeface="Consolas"/>
                          <a:cs typeface="Consolas"/>
                          <a:sym typeface="Consolas"/>
                        </a:rPr>
                        <a:t>    </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 </a:t>
                      </a:r>
                      <a:endParaRPr sz="1200">
                        <a:latin typeface="Calibri"/>
                        <a:ea typeface="Calibri"/>
                        <a:cs typeface="Calibri"/>
                        <a:sym typeface="Calibri"/>
                      </a:endParaRPr>
                    </a:p>
                    <a:p>
                      <a:pPr marL="0" marR="0" lvl="0" indent="0" algn="l" rtl="0">
                        <a:spcBef>
                          <a:spcPts val="0"/>
                        </a:spcBef>
                        <a:spcAft>
                          <a:spcPts val="0"/>
                        </a:spcAft>
                        <a:buNone/>
                      </a:pPr>
                      <a:r>
                        <a:rPr lang="es-AR" sz="1200">
                          <a:solidFill>
                            <a:srgbClr val="000088"/>
                          </a:solidFill>
                          <a:latin typeface="Consolas"/>
                          <a:ea typeface="Consolas"/>
                          <a:cs typeface="Consolas"/>
                          <a:sym typeface="Consolas"/>
                        </a:rPr>
                        <a:t> </a:t>
                      </a:r>
                      <a:endParaRPr sz="1200">
                        <a:latin typeface="Calibri"/>
                        <a:ea typeface="Calibri"/>
                        <a:cs typeface="Calibri"/>
                        <a:sym typeface="Calibri"/>
                      </a:endParaRPr>
                    </a:p>
                    <a:p>
                      <a:pPr marL="0" marR="0" lvl="0" indent="0" algn="l" rtl="0">
                        <a:spcBef>
                          <a:spcPts val="0"/>
                        </a:spcBef>
                        <a:spcAft>
                          <a:spcPts val="0"/>
                        </a:spcAft>
                        <a:buNone/>
                      </a:pPr>
                      <a:r>
                        <a:rPr lang="es-AR" sz="1200">
                          <a:solidFill>
                            <a:srgbClr val="FF0000"/>
                          </a:solidFill>
                          <a:latin typeface="Consolas"/>
                          <a:ea typeface="Consolas"/>
                          <a:cs typeface="Consolas"/>
                          <a:sym typeface="Consolas"/>
                        </a:rPr>
                        <a:t>    </a:t>
                      </a:r>
                      <a:r>
                        <a:rPr lang="es-AR" sz="1200">
                          <a:solidFill>
                            <a:srgbClr val="000088"/>
                          </a:solidFill>
                          <a:latin typeface="Consolas"/>
                          <a:ea typeface="Consolas"/>
                          <a:cs typeface="Consolas"/>
                          <a:sym typeface="Consolas"/>
                        </a:rPr>
                        <a:t>public</a:t>
                      </a:r>
                      <a:r>
                        <a:rPr lang="es-AR" sz="1200">
                          <a:solidFill>
                            <a:srgbClr val="000000"/>
                          </a:solidFill>
                          <a:latin typeface="Consolas"/>
                          <a:ea typeface="Consolas"/>
                          <a:cs typeface="Consolas"/>
                          <a:sym typeface="Consolas"/>
                        </a:rPr>
                        <a:t> </a:t>
                      </a:r>
                      <a:r>
                        <a:rPr lang="es-AR" sz="1200">
                          <a:solidFill>
                            <a:srgbClr val="000088"/>
                          </a:solidFill>
                          <a:latin typeface="Consolas"/>
                          <a:ea typeface="Consolas"/>
                          <a:cs typeface="Consolas"/>
                          <a:sym typeface="Consolas"/>
                        </a:rPr>
                        <a:t>double</a:t>
                      </a:r>
                      <a:r>
                        <a:rPr lang="es-AR" sz="1200">
                          <a:solidFill>
                            <a:srgbClr val="000000"/>
                          </a:solidFill>
                          <a:latin typeface="Consolas"/>
                          <a:ea typeface="Consolas"/>
                          <a:cs typeface="Consolas"/>
                          <a:sym typeface="Consolas"/>
                        </a:rPr>
                        <a:t> area</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 </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 </a:t>
                      </a:r>
                      <a:endParaRPr sz="1200">
                        <a:latin typeface="Calibri"/>
                        <a:ea typeface="Calibri"/>
                        <a:cs typeface="Calibri"/>
                        <a:sym typeface="Calibri"/>
                      </a:endParaRPr>
                    </a:p>
                    <a:p>
                      <a:pPr marL="0" marR="0" lvl="0" indent="0" algn="l" rtl="0">
                        <a:spcBef>
                          <a:spcPts val="0"/>
                        </a:spcBef>
                        <a:spcAft>
                          <a:spcPts val="0"/>
                        </a:spcAft>
                        <a:buNone/>
                      </a:pPr>
                      <a:r>
                        <a:rPr lang="es-AR" sz="1200">
                          <a:solidFill>
                            <a:srgbClr val="FF0000"/>
                          </a:solidFill>
                          <a:latin typeface="Consolas"/>
                          <a:ea typeface="Consolas"/>
                          <a:cs typeface="Consolas"/>
                          <a:sym typeface="Consolas"/>
                        </a:rPr>
                        <a:t>       </a:t>
                      </a:r>
                      <a:r>
                        <a:rPr lang="es-AR" sz="1200">
                          <a:solidFill>
                            <a:srgbClr val="000000"/>
                          </a:solidFill>
                          <a:latin typeface="Consolas"/>
                          <a:ea typeface="Consolas"/>
                          <a:cs typeface="Consolas"/>
                          <a:sym typeface="Consolas"/>
                        </a:rPr>
                        <a:t>	</a:t>
                      </a:r>
                      <a:r>
                        <a:rPr lang="es-AR" sz="1200">
                          <a:solidFill>
                            <a:srgbClr val="000088"/>
                          </a:solidFill>
                          <a:latin typeface="Consolas"/>
                          <a:ea typeface="Consolas"/>
                          <a:cs typeface="Consolas"/>
                          <a:sym typeface="Consolas"/>
                        </a:rPr>
                        <a:t>return</a:t>
                      </a:r>
                      <a:r>
                        <a:rPr lang="es-AR" sz="1200">
                          <a:solidFill>
                            <a:srgbClr val="000000"/>
                          </a:solidFill>
                          <a:latin typeface="Consolas"/>
                          <a:ea typeface="Consolas"/>
                          <a:cs typeface="Consolas"/>
                          <a:sym typeface="Consolas"/>
                        </a:rPr>
                        <a:t> </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PI </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 r </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 r</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 </a:t>
                      </a:r>
                      <a:endParaRPr sz="1200">
                        <a:latin typeface="Calibri"/>
                        <a:ea typeface="Calibri"/>
                        <a:cs typeface="Calibri"/>
                        <a:sym typeface="Calibri"/>
                      </a:endParaRPr>
                    </a:p>
                    <a:p>
                      <a:pPr marL="0" marR="0" lvl="0" indent="0" algn="l" rtl="0">
                        <a:spcBef>
                          <a:spcPts val="0"/>
                        </a:spcBef>
                        <a:spcAft>
                          <a:spcPts val="0"/>
                        </a:spcAft>
                        <a:buNone/>
                      </a:pPr>
                      <a:r>
                        <a:rPr lang="es-AR" sz="1200">
                          <a:solidFill>
                            <a:srgbClr val="FF0000"/>
                          </a:solidFill>
                          <a:latin typeface="Consolas"/>
                          <a:ea typeface="Consolas"/>
                          <a:cs typeface="Consolas"/>
                          <a:sym typeface="Consolas"/>
                        </a:rPr>
                        <a:t>    </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 </a:t>
                      </a:r>
                      <a:endParaRPr sz="1200">
                        <a:latin typeface="Calibri"/>
                        <a:ea typeface="Calibri"/>
                        <a:cs typeface="Calibri"/>
                        <a:sym typeface="Calibri"/>
                      </a:endParaRPr>
                    </a:p>
                    <a:p>
                      <a:pPr marL="0" marR="0" lvl="0" indent="0" algn="l" rtl="0">
                        <a:spcBef>
                          <a:spcPts val="0"/>
                        </a:spcBef>
                        <a:spcAft>
                          <a:spcPts val="0"/>
                        </a:spcAft>
                        <a:buNone/>
                      </a:pPr>
                      <a:r>
                        <a:rPr lang="es-AR" sz="1200">
                          <a:solidFill>
                            <a:srgbClr val="000088"/>
                          </a:solidFill>
                          <a:latin typeface="Consolas"/>
                          <a:ea typeface="Consolas"/>
                          <a:cs typeface="Consolas"/>
                          <a:sym typeface="Consolas"/>
                        </a:rPr>
                        <a:t> </a:t>
                      </a:r>
                      <a:endParaRPr sz="1200">
                        <a:latin typeface="Calibri"/>
                        <a:ea typeface="Calibri"/>
                        <a:cs typeface="Calibri"/>
                        <a:sym typeface="Calibri"/>
                      </a:endParaRPr>
                    </a:p>
                    <a:p>
                      <a:pPr marL="0" marR="0" lvl="0" indent="0" algn="l" rtl="0">
                        <a:spcBef>
                          <a:spcPts val="0"/>
                        </a:spcBef>
                        <a:spcAft>
                          <a:spcPts val="0"/>
                        </a:spcAft>
                        <a:buNone/>
                      </a:pPr>
                      <a:r>
                        <a:rPr lang="es-AR" sz="1200">
                          <a:solidFill>
                            <a:srgbClr val="FF0000"/>
                          </a:solidFill>
                          <a:latin typeface="Consolas"/>
                          <a:ea typeface="Consolas"/>
                          <a:cs typeface="Consolas"/>
                          <a:sym typeface="Consolas"/>
                        </a:rPr>
                        <a:t>    </a:t>
                      </a:r>
                      <a:r>
                        <a:rPr lang="es-AR" sz="1200">
                          <a:solidFill>
                            <a:srgbClr val="000088"/>
                          </a:solidFill>
                          <a:latin typeface="Consolas"/>
                          <a:ea typeface="Consolas"/>
                          <a:cs typeface="Consolas"/>
                          <a:sym typeface="Consolas"/>
                        </a:rPr>
                        <a:t>public</a:t>
                      </a:r>
                      <a:r>
                        <a:rPr lang="es-AR" sz="1200">
                          <a:solidFill>
                            <a:srgbClr val="000000"/>
                          </a:solidFill>
                          <a:latin typeface="Consolas"/>
                          <a:ea typeface="Consolas"/>
                          <a:cs typeface="Consolas"/>
                          <a:sym typeface="Consolas"/>
                        </a:rPr>
                        <a:t> </a:t>
                      </a:r>
                      <a:r>
                        <a:rPr lang="es-AR" sz="1200">
                          <a:solidFill>
                            <a:srgbClr val="000088"/>
                          </a:solidFill>
                          <a:latin typeface="Consolas"/>
                          <a:ea typeface="Consolas"/>
                          <a:cs typeface="Consolas"/>
                          <a:sym typeface="Consolas"/>
                        </a:rPr>
                        <a:t>double</a:t>
                      </a:r>
                      <a:r>
                        <a:rPr lang="es-AR" sz="1200">
                          <a:solidFill>
                            <a:srgbClr val="000000"/>
                          </a:solidFill>
                          <a:latin typeface="Consolas"/>
                          <a:ea typeface="Consolas"/>
                          <a:cs typeface="Consolas"/>
                          <a:sym typeface="Consolas"/>
                        </a:rPr>
                        <a:t> circunferencia</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      	</a:t>
                      </a:r>
                      <a:endParaRPr sz="1200">
                        <a:latin typeface="Calibri"/>
                        <a:ea typeface="Calibri"/>
                        <a:cs typeface="Calibri"/>
                        <a:sym typeface="Calibri"/>
                      </a:endParaRPr>
                    </a:p>
                    <a:p>
                      <a:pPr marL="0" marR="0" lvl="0" indent="0" algn="l" rtl="0">
                        <a:spcBef>
                          <a:spcPts val="0"/>
                        </a:spcBef>
                        <a:spcAft>
                          <a:spcPts val="0"/>
                        </a:spcAft>
                        <a:buNone/>
                      </a:pPr>
                      <a:r>
                        <a:rPr lang="es-AR" sz="1200">
                          <a:solidFill>
                            <a:srgbClr val="FF0000"/>
                          </a:solidFill>
                          <a:latin typeface="Consolas"/>
                          <a:ea typeface="Consolas"/>
                          <a:cs typeface="Consolas"/>
                          <a:sym typeface="Consolas"/>
                        </a:rPr>
                        <a:t>        </a:t>
                      </a:r>
                      <a:r>
                        <a:rPr lang="es-AR" sz="1200">
                          <a:solidFill>
                            <a:srgbClr val="000088"/>
                          </a:solidFill>
                          <a:latin typeface="Consolas"/>
                          <a:ea typeface="Consolas"/>
                          <a:cs typeface="Consolas"/>
                          <a:sym typeface="Consolas"/>
                        </a:rPr>
                        <a:t>return</a:t>
                      </a:r>
                      <a:r>
                        <a:rPr lang="es-AR" sz="1200">
                          <a:solidFill>
                            <a:srgbClr val="000000"/>
                          </a:solidFill>
                          <a:latin typeface="Consolas"/>
                          <a:ea typeface="Consolas"/>
                          <a:cs typeface="Consolas"/>
                          <a:sym typeface="Consolas"/>
                        </a:rPr>
                        <a:t> </a:t>
                      </a:r>
                      <a:r>
                        <a:rPr lang="es-AR" sz="1200">
                          <a:solidFill>
                            <a:srgbClr val="666600"/>
                          </a:solidFill>
                          <a:latin typeface="Consolas"/>
                          <a:ea typeface="Consolas"/>
                          <a:cs typeface="Consolas"/>
                          <a:sym typeface="Consolas"/>
                        </a:rPr>
                        <a:t>(</a:t>
                      </a:r>
                      <a:r>
                        <a:rPr lang="es-AR" sz="1200">
                          <a:solidFill>
                            <a:srgbClr val="006666"/>
                          </a:solidFill>
                          <a:latin typeface="Consolas"/>
                          <a:ea typeface="Consolas"/>
                          <a:cs typeface="Consolas"/>
                          <a:sym typeface="Consolas"/>
                        </a:rPr>
                        <a:t>2</a:t>
                      </a:r>
                      <a:r>
                        <a:rPr lang="es-AR" sz="1200">
                          <a:solidFill>
                            <a:srgbClr val="000000"/>
                          </a:solidFill>
                          <a:latin typeface="Consolas"/>
                          <a:ea typeface="Consolas"/>
                          <a:cs typeface="Consolas"/>
                          <a:sym typeface="Consolas"/>
                        </a:rPr>
                        <a:t> </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 PI </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 r</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 </a:t>
                      </a:r>
                      <a:endParaRPr sz="1200">
                        <a:latin typeface="Calibri"/>
                        <a:ea typeface="Calibri"/>
                        <a:cs typeface="Calibri"/>
                        <a:sym typeface="Calibri"/>
                      </a:endParaRPr>
                    </a:p>
                    <a:p>
                      <a:pPr marL="0" marR="0" lvl="0" indent="0" algn="l" rtl="0">
                        <a:spcBef>
                          <a:spcPts val="0"/>
                        </a:spcBef>
                        <a:spcAft>
                          <a:spcPts val="0"/>
                        </a:spcAft>
                        <a:buNone/>
                      </a:pPr>
                      <a:r>
                        <a:rPr lang="es-AR" sz="1200">
                          <a:solidFill>
                            <a:srgbClr val="FF0000"/>
                          </a:solidFill>
                          <a:latin typeface="Consolas"/>
                          <a:ea typeface="Consolas"/>
                          <a:cs typeface="Consolas"/>
                          <a:sym typeface="Consolas"/>
                        </a:rPr>
                        <a:t>    </a:t>
                      </a:r>
                      <a:r>
                        <a:rPr lang="es-AR" sz="1200">
                          <a:solidFill>
                            <a:srgbClr val="666600"/>
                          </a:solidFill>
                          <a:latin typeface="Consolas"/>
                          <a:ea typeface="Consolas"/>
                          <a:cs typeface="Consolas"/>
                          <a:sym typeface="Consolas"/>
                        </a:rPr>
                        <a:t>}</a:t>
                      </a:r>
                      <a:endParaRPr sz="1200">
                        <a:latin typeface="Calibri"/>
                        <a:ea typeface="Calibri"/>
                        <a:cs typeface="Calibri"/>
                        <a:sym typeface="Calibri"/>
                      </a:endParaRPr>
                    </a:p>
                    <a:p>
                      <a:pPr marL="234950" marR="0" lvl="0" indent="-234950" algn="just" rtl="0">
                        <a:spcBef>
                          <a:spcPts val="0"/>
                        </a:spcBef>
                        <a:spcAft>
                          <a:spcPts val="0"/>
                        </a:spcAft>
                        <a:buNone/>
                      </a:pPr>
                      <a:r>
                        <a:rPr lang="es-AR" sz="1200">
                          <a:solidFill>
                            <a:srgbClr val="666600"/>
                          </a:solidFill>
                          <a:latin typeface="Consolas"/>
                          <a:ea typeface="Consolas"/>
                          <a:cs typeface="Consolas"/>
                          <a:sym typeface="Consolas"/>
                        </a:rPr>
                        <a:t> </a:t>
                      </a:r>
                      <a:endParaRPr sz="1200">
                        <a:solidFill>
                          <a:srgbClr val="000000"/>
                        </a:solidFill>
                        <a:latin typeface="Arial"/>
                        <a:ea typeface="Arial"/>
                        <a:cs typeface="Arial"/>
                        <a:sym typeface="Arial"/>
                      </a:endParaRPr>
                    </a:p>
                    <a:p>
                      <a:pPr marL="234950" marR="0" lvl="0" indent="-234950" algn="just" rtl="0">
                        <a:spcBef>
                          <a:spcPts val="0"/>
                        </a:spcBef>
                        <a:spcAft>
                          <a:spcPts val="0"/>
                        </a:spcAft>
                        <a:buNone/>
                      </a:pPr>
                      <a:r>
                        <a:rPr lang="es-AR" sz="1200">
                          <a:solidFill>
                            <a:srgbClr val="666600"/>
                          </a:solidFill>
                          <a:latin typeface="Consolas"/>
                          <a:ea typeface="Consolas"/>
                          <a:cs typeface="Consolas"/>
                          <a:sym typeface="Consolas"/>
                        </a:rPr>
                        <a:t>}</a:t>
                      </a:r>
                      <a:endParaRPr sz="1200">
                        <a:solidFill>
                          <a:srgbClr val="000000"/>
                        </a:solidFill>
                        <a:latin typeface="Arial"/>
                        <a:ea typeface="Arial"/>
                        <a:cs typeface="Arial"/>
                        <a:sym typeface="Arial"/>
                      </a:endParaRPr>
                    </a:p>
                  </a:txBody>
                  <a:tcPr marL="46625" marR="4662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1671" name="Google Shape;1671;p158"/>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1675"/>
        <p:cNvGrpSpPr/>
        <p:nvPr/>
      </p:nvGrpSpPr>
      <p:grpSpPr>
        <a:xfrm>
          <a:off x="0" y="0"/>
          <a:ext cx="0" cy="0"/>
          <a:chOff x="0" y="0"/>
          <a:chExt cx="0" cy="0"/>
        </a:xfrm>
      </p:grpSpPr>
      <p:sp>
        <p:nvSpPr>
          <p:cNvPr id="1676" name="Google Shape;1676;p159"/>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Palabras Clave: </a:t>
            </a:r>
            <a:r>
              <a:rPr lang="es-AR" sz="4000" b="1" i="0" u="none" strike="noStrike" cap="none">
                <a:solidFill>
                  <a:schemeClr val="dk1"/>
                </a:solidFill>
                <a:latin typeface="Consolas"/>
                <a:ea typeface="Consolas"/>
                <a:cs typeface="Consolas"/>
                <a:sym typeface="Consolas"/>
              </a:rPr>
              <a:t>static</a:t>
            </a:r>
            <a:r>
              <a:rPr lang="es-AR" sz="4000" b="1" i="0" u="none" strike="noStrike" cap="none">
                <a:solidFill>
                  <a:schemeClr val="dk1"/>
                </a:solidFill>
                <a:latin typeface="Arial"/>
                <a:ea typeface="Arial"/>
                <a:cs typeface="Arial"/>
                <a:sym typeface="Arial"/>
              </a:rPr>
              <a:t> y </a:t>
            </a:r>
            <a:r>
              <a:rPr lang="es-AR" sz="4000" b="1" i="0" u="none" strike="noStrike" cap="none">
                <a:solidFill>
                  <a:schemeClr val="dk1"/>
                </a:solidFill>
                <a:latin typeface="Consolas"/>
                <a:ea typeface="Consolas"/>
                <a:cs typeface="Consolas"/>
                <a:sym typeface="Consolas"/>
              </a:rPr>
              <a:t>final</a:t>
            </a:r>
            <a:endParaRPr sz="4000" b="1" i="0" u="none" strike="noStrike" cap="none">
              <a:solidFill>
                <a:schemeClr val="dk1"/>
              </a:solidFill>
              <a:latin typeface="Arial"/>
              <a:ea typeface="Arial"/>
              <a:cs typeface="Arial"/>
              <a:sym typeface="Arial"/>
            </a:endParaRPr>
          </a:p>
        </p:txBody>
      </p:sp>
      <p:graphicFrame>
        <p:nvGraphicFramePr>
          <p:cNvPr id="1677" name="Google Shape;1677;p159"/>
          <p:cNvGraphicFramePr/>
          <p:nvPr/>
        </p:nvGraphicFramePr>
        <p:xfrm>
          <a:off x="488547" y="3117429"/>
          <a:ext cx="3000000" cy="3000000"/>
        </p:xfrm>
        <a:graphic>
          <a:graphicData uri="http://schemas.openxmlformats.org/drawingml/2006/table">
            <a:tbl>
              <a:tblPr>
                <a:noFill/>
                <a:tableStyleId>{5BAD9B0E-344F-4FAE-88BD-87A564A4EB87}</a:tableStyleId>
              </a:tblPr>
              <a:tblGrid>
                <a:gridCol w="8655425"/>
              </a:tblGrid>
              <a:tr h="203200">
                <a:tc>
                  <a:txBody>
                    <a:bodyPr/>
                    <a:lstStyle/>
                    <a:p>
                      <a:pPr marL="0" marR="0" lvl="0" indent="0" algn="just" rtl="0">
                        <a:spcBef>
                          <a:spcPts val="0"/>
                        </a:spcBef>
                        <a:spcAft>
                          <a:spcPts val="0"/>
                        </a:spcAft>
                        <a:buNone/>
                      </a:pPr>
                      <a:r>
                        <a:rPr lang="es-AR" sz="1600" b="0">
                          <a:solidFill>
                            <a:srgbClr val="000088"/>
                          </a:solidFill>
                          <a:latin typeface="Consolas"/>
                          <a:ea typeface="Consolas"/>
                          <a:cs typeface="Consolas"/>
                          <a:sym typeface="Consolas"/>
                        </a:rPr>
                        <a:t>public</a:t>
                      </a:r>
                      <a:r>
                        <a:rPr lang="es-AR" sz="1600" b="0">
                          <a:solidFill>
                            <a:srgbClr val="000000"/>
                          </a:solidFill>
                          <a:latin typeface="Consolas"/>
                          <a:ea typeface="Consolas"/>
                          <a:cs typeface="Consolas"/>
                          <a:sym typeface="Consolas"/>
                        </a:rPr>
                        <a:t> </a:t>
                      </a:r>
                      <a:r>
                        <a:rPr lang="es-AR" sz="1600" b="0">
                          <a:solidFill>
                            <a:srgbClr val="000088"/>
                          </a:solidFill>
                          <a:latin typeface="Consolas"/>
                          <a:ea typeface="Consolas"/>
                          <a:cs typeface="Consolas"/>
                          <a:sym typeface="Consolas"/>
                        </a:rPr>
                        <a:t>class</a:t>
                      </a:r>
                      <a:r>
                        <a:rPr lang="es-AR" sz="1600" b="0">
                          <a:solidFill>
                            <a:srgbClr val="000000"/>
                          </a:solidFill>
                          <a:latin typeface="Consolas"/>
                          <a:ea typeface="Consolas"/>
                          <a:cs typeface="Consolas"/>
                          <a:sym typeface="Consolas"/>
                        </a:rPr>
                        <a:t> </a:t>
                      </a:r>
                      <a:r>
                        <a:rPr lang="es-AR" sz="1600" b="0">
                          <a:solidFill>
                            <a:srgbClr val="660066"/>
                          </a:solidFill>
                          <a:latin typeface="Consolas"/>
                          <a:ea typeface="Consolas"/>
                          <a:cs typeface="Consolas"/>
                          <a:sym typeface="Consolas"/>
                        </a:rPr>
                        <a:t>TestOcultamiento</a:t>
                      </a:r>
                      <a:r>
                        <a:rPr lang="es-AR" sz="1600" b="0">
                          <a:solidFill>
                            <a:srgbClr val="000000"/>
                          </a:solidFill>
                          <a:latin typeface="Consolas"/>
                          <a:ea typeface="Consolas"/>
                          <a:cs typeface="Consolas"/>
                          <a:sym typeface="Consolas"/>
                        </a:rPr>
                        <a:t> {</a:t>
                      </a:r>
                      <a:endParaRPr sz="2400" b="0">
                        <a:latin typeface="Calibri"/>
                        <a:ea typeface="Calibri"/>
                        <a:cs typeface="Calibri"/>
                        <a:sym typeface="Calibri"/>
                      </a:endParaRPr>
                    </a:p>
                    <a:p>
                      <a:pPr marL="0" marR="0" lvl="0" indent="0" algn="just" rtl="0">
                        <a:spcBef>
                          <a:spcPts val="0"/>
                        </a:spcBef>
                        <a:spcAft>
                          <a:spcPts val="0"/>
                        </a:spcAft>
                        <a:buNone/>
                      </a:pPr>
                      <a:r>
                        <a:rPr lang="es-AR" sz="1600" b="0">
                          <a:solidFill>
                            <a:srgbClr val="000088"/>
                          </a:solidFill>
                          <a:latin typeface="Consolas"/>
                          <a:ea typeface="Consolas"/>
                          <a:cs typeface="Consolas"/>
                          <a:sym typeface="Consolas"/>
                        </a:rPr>
                        <a:t> </a:t>
                      </a:r>
                      <a:endParaRPr sz="2400" b="0">
                        <a:latin typeface="Calibri"/>
                        <a:ea typeface="Calibri"/>
                        <a:cs typeface="Calibri"/>
                        <a:sym typeface="Calibri"/>
                      </a:endParaRPr>
                    </a:p>
                    <a:p>
                      <a:pPr marL="0" marR="0" lvl="0" indent="0" algn="just" rtl="0">
                        <a:spcBef>
                          <a:spcPts val="0"/>
                        </a:spcBef>
                        <a:spcAft>
                          <a:spcPts val="0"/>
                        </a:spcAft>
                        <a:buNone/>
                      </a:pPr>
                      <a:r>
                        <a:rPr lang="es-AR" sz="1600" b="0">
                          <a:solidFill>
                            <a:srgbClr val="000088"/>
                          </a:solidFill>
                          <a:latin typeface="Consolas"/>
                          <a:ea typeface="Consolas"/>
                          <a:cs typeface="Consolas"/>
                          <a:sym typeface="Consolas"/>
                        </a:rPr>
                        <a:t>    public</a:t>
                      </a:r>
                      <a:r>
                        <a:rPr lang="es-AR" sz="1600" b="0">
                          <a:solidFill>
                            <a:srgbClr val="000000"/>
                          </a:solidFill>
                          <a:latin typeface="Consolas"/>
                          <a:ea typeface="Consolas"/>
                          <a:cs typeface="Consolas"/>
                          <a:sym typeface="Consolas"/>
                        </a:rPr>
                        <a:t> </a:t>
                      </a:r>
                      <a:r>
                        <a:rPr lang="es-AR" sz="1600" b="0">
                          <a:solidFill>
                            <a:srgbClr val="000088"/>
                          </a:solidFill>
                          <a:latin typeface="Consolas"/>
                          <a:ea typeface="Consolas"/>
                          <a:cs typeface="Consolas"/>
                          <a:sym typeface="Consolas"/>
                        </a:rPr>
                        <a:t>static</a:t>
                      </a:r>
                      <a:r>
                        <a:rPr lang="es-AR" sz="1600" b="0">
                          <a:solidFill>
                            <a:srgbClr val="000000"/>
                          </a:solidFill>
                          <a:latin typeface="Consolas"/>
                          <a:ea typeface="Consolas"/>
                          <a:cs typeface="Consolas"/>
                          <a:sym typeface="Consolas"/>
                        </a:rPr>
                        <a:t> </a:t>
                      </a:r>
                      <a:r>
                        <a:rPr lang="es-AR" sz="1600" b="0">
                          <a:solidFill>
                            <a:srgbClr val="000088"/>
                          </a:solidFill>
                          <a:latin typeface="Consolas"/>
                          <a:ea typeface="Consolas"/>
                          <a:cs typeface="Consolas"/>
                          <a:sym typeface="Consolas"/>
                        </a:rPr>
                        <a:t>void</a:t>
                      </a:r>
                      <a:r>
                        <a:rPr lang="es-AR" sz="1600" b="0">
                          <a:solidFill>
                            <a:srgbClr val="000000"/>
                          </a:solidFill>
                          <a:latin typeface="Consolas"/>
                          <a:ea typeface="Consolas"/>
                          <a:cs typeface="Consolas"/>
                          <a:sym typeface="Consolas"/>
                        </a:rPr>
                        <a:t> main</a:t>
                      </a:r>
                      <a:r>
                        <a:rPr lang="es-AR" sz="1600" b="0">
                          <a:solidFill>
                            <a:srgbClr val="666600"/>
                          </a:solidFill>
                          <a:latin typeface="Consolas"/>
                          <a:ea typeface="Consolas"/>
                          <a:cs typeface="Consolas"/>
                          <a:sym typeface="Consolas"/>
                        </a:rPr>
                        <a:t>(</a:t>
                      </a:r>
                      <a:r>
                        <a:rPr lang="es-AR" sz="1600" b="0">
                          <a:solidFill>
                            <a:srgbClr val="660066"/>
                          </a:solidFill>
                          <a:latin typeface="Consolas"/>
                          <a:ea typeface="Consolas"/>
                          <a:cs typeface="Consolas"/>
                          <a:sym typeface="Consolas"/>
                        </a:rPr>
                        <a:t>String</a:t>
                      </a:r>
                      <a:r>
                        <a:rPr lang="es-AR" sz="1600" b="0">
                          <a:solidFill>
                            <a:srgbClr val="000000"/>
                          </a:solidFill>
                          <a:latin typeface="Consolas"/>
                          <a:ea typeface="Consolas"/>
                          <a:cs typeface="Consolas"/>
                          <a:sym typeface="Consolas"/>
                        </a:rPr>
                        <a:t> args</a:t>
                      </a:r>
                      <a:r>
                        <a:rPr lang="es-AR" sz="1600" b="0">
                          <a:solidFill>
                            <a:srgbClr val="666600"/>
                          </a:solidFill>
                          <a:latin typeface="Consolas"/>
                          <a:ea typeface="Consolas"/>
                          <a:cs typeface="Consolas"/>
                          <a:sym typeface="Consolas"/>
                        </a:rPr>
                        <a:t>[]){</a:t>
                      </a:r>
                      <a:endParaRPr sz="2400" b="0">
                        <a:latin typeface="Calibri"/>
                        <a:ea typeface="Calibri"/>
                        <a:cs typeface="Calibri"/>
                        <a:sym typeface="Calibri"/>
                      </a:endParaRPr>
                    </a:p>
                    <a:p>
                      <a:pPr marL="0" marR="0" lvl="0" indent="0" algn="just" rtl="0">
                        <a:spcBef>
                          <a:spcPts val="0"/>
                        </a:spcBef>
                        <a:spcAft>
                          <a:spcPts val="0"/>
                        </a:spcAft>
                        <a:buNone/>
                      </a:pPr>
                      <a:r>
                        <a:rPr lang="es-AR" sz="1600" b="0">
                          <a:solidFill>
                            <a:srgbClr val="000088"/>
                          </a:solidFill>
                          <a:latin typeface="Consolas"/>
                          <a:ea typeface="Consolas"/>
                          <a:cs typeface="Consolas"/>
                          <a:sym typeface="Consolas"/>
                        </a:rPr>
                        <a:t>        </a:t>
                      </a:r>
                      <a:r>
                        <a:rPr lang="es-AR" sz="1600" b="0">
                          <a:solidFill>
                            <a:srgbClr val="660066"/>
                          </a:solidFill>
                          <a:latin typeface="Consolas"/>
                          <a:ea typeface="Consolas"/>
                          <a:cs typeface="Consolas"/>
                          <a:sym typeface="Consolas"/>
                        </a:rPr>
                        <a:t>CirculoPlano</a:t>
                      </a:r>
                      <a:r>
                        <a:rPr lang="es-AR" sz="1600" b="0">
                          <a:solidFill>
                            <a:srgbClr val="000000"/>
                          </a:solidFill>
                          <a:latin typeface="Consolas"/>
                          <a:ea typeface="Consolas"/>
                          <a:cs typeface="Consolas"/>
                          <a:sym typeface="Consolas"/>
                        </a:rPr>
                        <a:t> cp</a:t>
                      </a:r>
                      <a:r>
                        <a:rPr lang="es-AR" sz="1600" b="0">
                          <a:solidFill>
                            <a:srgbClr val="666600"/>
                          </a:solidFill>
                          <a:latin typeface="Consolas"/>
                          <a:ea typeface="Consolas"/>
                          <a:cs typeface="Consolas"/>
                          <a:sym typeface="Consolas"/>
                        </a:rPr>
                        <a:t>=</a:t>
                      </a:r>
                      <a:r>
                        <a:rPr lang="es-AR" sz="1600" b="0">
                          <a:solidFill>
                            <a:srgbClr val="000088"/>
                          </a:solidFill>
                          <a:latin typeface="Consolas"/>
                          <a:ea typeface="Consolas"/>
                          <a:cs typeface="Consolas"/>
                          <a:sym typeface="Consolas"/>
                        </a:rPr>
                        <a:t>new</a:t>
                      </a:r>
                      <a:r>
                        <a:rPr lang="es-AR" sz="1600" b="0">
                          <a:solidFill>
                            <a:srgbClr val="000000"/>
                          </a:solidFill>
                          <a:latin typeface="Consolas"/>
                          <a:ea typeface="Consolas"/>
                          <a:cs typeface="Consolas"/>
                          <a:sym typeface="Consolas"/>
                        </a:rPr>
                        <a:t> </a:t>
                      </a:r>
                      <a:r>
                        <a:rPr lang="es-AR" sz="1600" b="0">
                          <a:solidFill>
                            <a:srgbClr val="660066"/>
                          </a:solidFill>
                          <a:latin typeface="Consolas"/>
                          <a:ea typeface="Consolas"/>
                          <a:cs typeface="Consolas"/>
                          <a:sym typeface="Consolas"/>
                        </a:rPr>
                        <a:t>CirculoPlano</a:t>
                      </a:r>
                      <a:r>
                        <a:rPr lang="es-AR" sz="1600" b="0">
                          <a:solidFill>
                            <a:srgbClr val="666600"/>
                          </a:solidFill>
                          <a:latin typeface="Consolas"/>
                          <a:ea typeface="Consolas"/>
                          <a:cs typeface="Consolas"/>
                          <a:sym typeface="Consolas"/>
                        </a:rPr>
                        <a:t>(</a:t>
                      </a:r>
                      <a:r>
                        <a:rPr lang="es-AR" sz="1600" b="0">
                          <a:solidFill>
                            <a:srgbClr val="006666"/>
                          </a:solidFill>
                          <a:latin typeface="Consolas"/>
                          <a:ea typeface="Consolas"/>
                          <a:cs typeface="Consolas"/>
                          <a:sym typeface="Consolas"/>
                        </a:rPr>
                        <a:t>10</a:t>
                      </a:r>
                      <a:r>
                        <a:rPr lang="es-AR" sz="1600" b="0">
                          <a:solidFill>
                            <a:srgbClr val="666600"/>
                          </a:solidFill>
                          <a:latin typeface="Consolas"/>
                          <a:ea typeface="Consolas"/>
                          <a:cs typeface="Consolas"/>
                          <a:sym typeface="Consolas"/>
                        </a:rPr>
                        <a:t>,</a:t>
                      </a:r>
                      <a:r>
                        <a:rPr lang="es-AR" sz="1600" b="0">
                          <a:solidFill>
                            <a:srgbClr val="000000"/>
                          </a:solidFill>
                          <a:latin typeface="Consolas"/>
                          <a:ea typeface="Consolas"/>
                          <a:cs typeface="Consolas"/>
                          <a:sym typeface="Consolas"/>
                        </a:rPr>
                        <a:t> </a:t>
                      </a:r>
                      <a:r>
                        <a:rPr lang="es-AR" sz="1600" b="0">
                          <a:solidFill>
                            <a:srgbClr val="006666"/>
                          </a:solidFill>
                          <a:latin typeface="Consolas"/>
                          <a:ea typeface="Consolas"/>
                          <a:cs typeface="Consolas"/>
                          <a:sym typeface="Consolas"/>
                        </a:rPr>
                        <a:t>20</a:t>
                      </a:r>
                      <a:r>
                        <a:rPr lang="es-AR" sz="1600" b="0">
                          <a:solidFill>
                            <a:srgbClr val="666600"/>
                          </a:solidFill>
                          <a:latin typeface="Consolas"/>
                          <a:ea typeface="Consolas"/>
                          <a:cs typeface="Consolas"/>
                          <a:sym typeface="Consolas"/>
                        </a:rPr>
                        <a:t>,</a:t>
                      </a:r>
                      <a:r>
                        <a:rPr lang="es-AR" sz="1600" b="0">
                          <a:solidFill>
                            <a:srgbClr val="000000"/>
                          </a:solidFill>
                          <a:latin typeface="Consolas"/>
                          <a:ea typeface="Consolas"/>
                          <a:cs typeface="Consolas"/>
                          <a:sym typeface="Consolas"/>
                        </a:rPr>
                        <a:t> </a:t>
                      </a:r>
                      <a:r>
                        <a:rPr lang="es-AR" sz="1600" b="0">
                          <a:solidFill>
                            <a:srgbClr val="006666"/>
                          </a:solidFill>
                          <a:latin typeface="Consolas"/>
                          <a:ea typeface="Consolas"/>
                          <a:cs typeface="Consolas"/>
                          <a:sym typeface="Consolas"/>
                        </a:rPr>
                        <a:t>10</a:t>
                      </a:r>
                      <a:r>
                        <a:rPr lang="es-AR" sz="1600" b="0">
                          <a:solidFill>
                            <a:srgbClr val="666600"/>
                          </a:solidFill>
                          <a:latin typeface="Consolas"/>
                          <a:ea typeface="Consolas"/>
                          <a:cs typeface="Consolas"/>
                          <a:sym typeface="Consolas"/>
                        </a:rPr>
                        <a:t>);</a:t>
                      </a:r>
                      <a:endParaRPr sz="2400" b="0">
                        <a:latin typeface="Calibri"/>
                        <a:ea typeface="Calibri"/>
                        <a:cs typeface="Calibri"/>
                        <a:sym typeface="Calibri"/>
                      </a:endParaRPr>
                    </a:p>
                    <a:p>
                      <a:pPr marL="0" marR="0" lvl="0" indent="0" algn="just" rtl="0">
                        <a:spcBef>
                          <a:spcPts val="0"/>
                        </a:spcBef>
                        <a:spcAft>
                          <a:spcPts val="0"/>
                        </a:spcAft>
                        <a:buNone/>
                      </a:pPr>
                      <a:r>
                        <a:rPr lang="es-AR" sz="1600" b="0">
                          <a:solidFill>
                            <a:srgbClr val="000088"/>
                          </a:solidFill>
                          <a:latin typeface="Consolas"/>
                          <a:ea typeface="Consolas"/>
                          <a:cs typeface="Consolas"/>
                          <a:sym typeface="Consolas"/>
                        </a:rPr>
                        <a:t>        </a:t>
                      </a:r>
                      <a:r>
                        <a:rPr lang="es-AR" sz="1600" b="0">
                          <a:solidFill>
                            <a:srgbClr val="660066"/>
                          </a:solidFill>
                          <a:latin typeface="Consolas"/>
                          <a:ea typeface="Consolas"/>
                          <a:cs typeface="Consolas"/>
                          <a:sym typeface="Consolas"/>
                        </a:rPr>
                        <a:t>System</a:t>
                      </a:r>
                      <a:r>
                        <a:rPr lang="es-AR" sz="1600" b="0">
                          <a:solidFill>
                            <a:srgbClr val="666600"/>
                          </a:solidFill>
                          <a:latin typeface="Consolas"/>
                          <a:ea typeface="Consolas"/>
                          <a:cs typeface="Consolas"/>
                          <a:sym typeface="Consolas"/>
                        </a:rPr>
                        <a:t>.</a:t>
                      </a:r>
                      <a:r>
                        <a:rPr lang="es-AR" sz="1600" b="0">
                          <a:solidFill>
                            <a:srgbClr val="000088"/>
                          </a:solidFill>
                          <a:latin typeface="Consolas"/>
                          <a:ea typeface="Consolas"/>
                          <a:cs typeface="Consolas"/>
                          <a:sym typeface="Consolas"/>
                        </a:rPr>
                        <a:t>out</a:t>
                      </a:r>
                      <a:r>
                        <a:rPr lang="es-AR" sz="1600" b="0">
                          <a:solidFill>
                            <a:srgbClr val="666600"/>
                          </a:solidFill>
                          <a:latin typeface="Consolas"/>
                          <a:ea typeface="Consolas"/>
                          <a:cs typeface="Consolas"/>
                          <a:sym typeface="Consolas"/>
                        </a:rPr>
                        <a:t>.</a:t>
                      </a:r>
                      <a:r>
                        <a:rPr lang="es-AR" sz="1600" b="0">
                          <a:solidFill>
                            <a:srgbClr val="000000"/>
                          </a:solidFill>
                          <a:latin typeface="Consolas"/>
                          <a:ea typeface="Consolas"/>
                          <a:cs typeface="Consolas"/>
                          <a:sym typeface="Consolas"/>
                        </a:rPr>
                        <a:t>println</a:t>
                      </a:r>
                      <a:r>
                        <a:rPr lang="es-AR" sz="1600" b="0">
                          <a:solidFill>
                            <a:srgbClr val="666600"/>
                          </a:solidFill>
                          <a:latin typeface="Consolas"/>
                          <a:ea typeface="Consolas"/>
                          <a:cs typeface="Consolas"/>
                          <a:sym typeface="Consolas"/>
                        </a:rPr>
                        <a:t>(</a:t>
                      </a:r>
                      <a:r>
                        <a:rPr lang="es-AR" sz="1600" b="0">
                          <a:solidFill>
                            <a:srgbClr val="008800"/>
                          </a:solidFill>
                          <a:latin typeface="Consolas"/>
                          <a:ea typeface="Consolas"/>
                          <a:cs typeface="Consolas"/>
                          <a:sym typeface="Consolas"/>
                        </a:rPr>
                        <a:t>"Area : "</a:t>
                      </a:r>
                      <a:r>
                        <a:rPr lang="es-AR" sz="1600" b="0">
                          <a:solidFill>
                            <a:srgbClr val="000000"/>
                          </a:solidFill>
                          <a:latin typeface="Consolas"/>
                          <a:ea typeface="Consolas"/>
                          <a:cs typeface="Consolas"/>
                          <a:sym typeface="Consolas"/>
                        </a:rPr>
                        <a:t> </a:t>
                      </a:r>
                      <a:r>
                        <a:rPr lang="es-AR" sz="1600" b="0">
                          <a:solidFill>
                            <a:srgbClr val="666600"/>
                          </a:solidFill>
                          <a:latin typeface="Consolas"/>
                          <a:ea typeface="Consolas"/>
                          <a:cs typeface="Consolas"/>
                          <a:sym typeface="Consolas"/>
                        </a:rPr>
                        <a:t>+</a:t>
                      </a:r>
                      <a:r>
                        <a:rPr lang="es-AR" sz="1600" b="0">
                          <a:solidFill>
                            <a:srgbClr val="000000"/>
                          </a:solidFill>
                          <a:latin typeface="Consolas"/>
                          <a:ea typeface="Consolas"/>
                          <a:cs typeface="Consolas"/>
                          <a:sym typeface="Consolas"/>
                        </a:rPr>
                        <a:t> cp</a:t>
                      </a:r>
                      <a:r>
                        <a:rPr lang="es-AR" sz="1600" b="0">
                          <a:solidFill>
                            <a:srgbClr val="666600"/>
                          </a:solidFill>
                          <a:latin typeface="Consolas"/>
                          <a:ea typeface="Consolas"/>
                          <a:cs typeface="Consolas"/>
                          <a:sym typeface="Consolas"/>
                        </a:rPr>
                        <a:t>.</a:t>
                      </a:r>
                      <a:r>
                        <a:rPr lang="es-AR" sz="1600" b="0">
                          <a:solidFill>
                            <a:srgbClr val="000000"/>
                          </a:solidFill>
                          <a:latin typeface="Consolas"/>
                          <a:ea typeface="Consolas"/>
                          <a:cs typeface="Consolas"/>
                          <a:sym typeface="Consolas"/>
                        </a:rPr>
                        <a:t>area</a:t>
                      </a:r>
                      <a:r>
                        <a:rPr lang="es-AR" sz="1600" b="0">
                          <a:solidFill>
                            <a:srgbClr val="666600"/>
                          </a:solidFill>
                          <a:latin typeface="Consolas"/>
                          <a:ea typeface="Consolas"/>
                          <a:cs typeface="Consolas"/>
                          <a:sym typeface="Consolas"/>
                        </a:rPr>
                        <a:t>());</a:t>
                      </a:r>
                      <a:endParaRPr sz="2400" b="0">
                        <a:latin typeface="Calibri"/>
                        <a:ea typeface="Calibri"/>
                        <a:cs typeface="Calibri"/>
                        <a:sym typeface="Calibri"/>
                      </a:endParaRPr>
                    </a:p>
                    <a:p>
                      <a:pPr marL="0" marR="0" lvl="0" indent="0" algn="just" rtl="0">
                        <a:spcBef>
                          <a:spcPts val="0"/>
                        </a:spcBef>
                        <a:spcAft>
                          <a:spcPts val="0"/>
                        </a:spcAft>
                        <a:buNone/>
                      </a:pPr>
                      <a:r>
                        <a:rPr lang="es-AR" sz="1600" b="0">
                          <a:solidFill>
                            <a:srgbClr val="000088"/>
                          </a:solidFill>
                          <a:latin typeface="Consolas"/>
                          <a:ea typeface="Consolas"/>
                          <a:cs typeface="Consolas"/>
                          <a:sym typeface="Consolas"/>
                        </a:rPr>
                        <a:t>        </a:t>
                      </a:r>
                      <a:r>
                        <a:rPr lang="es-AR" sz="1600" b="0">
                          <a:solidFill>
                            <a:srgbClr val="660066"/>
                          </a:solidFill>
                          <a:latin typeface="Consolas"/>
                          <a:ea typeface="Consolas"/>
                          <a:cs typeface="Consolas"/>
                          <a:sym typeface="Consolas"/>
                        </a:rPr>
                        <a:t>System</a:t>
                      </a:r>
                      <a:r>
                        <a:rPr lang="es-AR" sz="1600" b="0">
                          <a:solidFill>
                            <a:srgbClr val="666600"/>
                          </a:solidFill>
                          <a:latin typeface="Consolas"/>
                          <a:ea typeface="Consolas"/>
                          <a:cs typeface="Consolas"/>
                          <a:sym typeface="Consolas"/>
                        </a:rPr>
                        <a:t>.</a:t>
                      </a:r>
                      <a:r>
                        <a:rPr lang="es-AR" sz="1600" b="0">
                          <a:solidFill>
                            <a:srgbClr val="000088"/>
                          </a:solidFill>
                          <a:latin typeface="Consolas"/>
                          <a:ea typeface="Consolas"/>
                          <a:cs typeface="Consolas"/>
                          <a:sym typeface="Consolas"/>
                        </a:rPr>
                        <a:t>out</a:t>
                      </a:r>
                      <a:r>
                        <a:rPr lang="es-AR" sz="1600" b="0">
                          <a:solidFill>
                            <a:srgbClr val="666600"/>
                          </a:solidFill>
                          <a:latin typeface="Consolas"/>
                          <a:ea typeface="Consolas"/>
                          <a:cs typeface="Consolas"/>
                          <a:sym typeface="Consolas"/>
                        </a:rPr>
                        <a:t>.</a:t>
                      </a:r>
                      <a:r>
                        <a:rPr lang="es-AR" sz="1600" b="0">
                          <a:solidFill>
                            <a:srgbClr val="000000"/>
                          </a:solidFill>
                          <a:latin typeface="Consolas"/>
                          <a:ea typeface="Consolas"/>
                          <a:cs typeface="Consolas"/>
                          <a:sym typeface="Consolas"/>
                        </a:rPr>
                        <a:t>println</a:t>
                      </a:r>
                      <a:r>
                        <a:rPr lang="es-AR" sz="1600" b="0">
                          <a:solidFill>
                            <a:srgbClr val="666600"/>
                          </a:solidFill>
                          <a:latin typeface="Consolas"/>
                          <a:ea typeface="Consolas"/>
                          <a:cs typeface="Consolas"/>
                          <a:sym typeface="Consolas"/>
                        </a:rPr>
                        <a:t>("</a:t>
                      </a:r>
                      <a:r>
                        <a:rPr lang="es-AR" sz="1600" b="0">
                          <a:solidFill>
                            <a:srgbClr val="008800"/>
                          </a:solidFill>
                          <a:latin typeface="Consolas"/>
                          <a:ea typeface="Consolas"/>
                          <a:cs typeface="Consolas"/>
                          <a:sym typeface="Consolas"/>
                        </a:rPr>
                        <a:t>Circunferencia</a:t>
                      </a:r>
                      <a:r>
                        <a:rPr lang="es-AR" sz="1600" b="0">
                          <a:solidFill>
                            <a:srgbClr val="666600"/>
                          </a:solidFill>
                          <a:latin typeface="Consolas"/>
                          <a:ea typeface="Consolas"/>
                          <a:cs typeface="Consolas"/>
                          <a:sym typeface="Consolas"/>
                        </a:rPr>
                        <a:t>:</a:t>
                      </a:r>
                      <a:r>
                        <a:rPr lang="es-AR" sz="1600" b="0">
                          <a:solidFill>
                            <a:srgbClr val="000000"/>
                          </a:solidFill>
                          <a:latin typeface="Consolas"/>
                          <a:ea typeface="Consolas"/>
                          <a:cs typeface="Consolas"/>
                          <a:sym typeface="Consolas"/>
                        </a:rPr>
                        <a:t> </a:t>
                      </a:r>
                      <a:r>
                        <a:rPr lang="es-AR" sz="1600" b="0">
                          <a:solidFill>
                            <a:srgbClr val="008800"/>
                          </a:solidFill>
                          <a:latin typeface="Consolas"/>
                          <a:ea typeface="Consolas"/>
                          <a:cs typeface="Consolas"/>
                          <a:sym typeface="Consolas"/>
                        </a:rPr>
                        <a:t>" + </a:t>
                      </a:r>
                      <a:r>
                        <a:rPr lang="es-AR" sz="1600" b="0">
                          <a:solidFill>
                            <a:srgbClr val="000000"/>
                          </a:solidFill>
                          <a:latin typeface="Consolas"/>
                          <a:ea typeface="Consolas"/>
                          <a:cs typeface="Consolas"/>
                          <a:sym typeface="Consolas"/>
                        </a:rPr>
                        <a:t>cp.circunferencia()</a:t>
                      </a:r>
                      <a:r>
                        <a:rPr lang="es-AR" sz="1600" b="0">
                          <a:solidFill>
                            <a:srgbClr val="008800"/>
                          </a:solidFill>
                          <a:latin typeface="Consolas"/>
                          <a:ea typeface="Consolas"/>
                          <a:cs typeface="Consolas"/>
                          <a:sym typeface="Consolas"/>
                        </a:rPr>
                        <a:t>);</a:t>
                      </a:r>
                      <a:endParaRPr sz="2400" b="0">
                        <a:latin typeface="Calibri"/>
                        <a:ea typeface="Calibri"/>
                        <a:cs typeface="Calibri"/>
                        <a:sym typeface="Calibri"/>
                      </a:endParaRPr>
                    </a:p>
                    <a:p>
                      <a:pPr marL="0" marR="0" lvl="0" indent="0" algn="just" rtl="0">
                        <a:spcBef>
                          <a:spcPts val="0"/>
                        </a:spcBef>
                        <a:spcAft>
                          <a:spcPts val="0"/>
                        </a:spcAft>
                        <a:buNone/>
                      </a:pPr>
                      <a:r>
                        <a:rPr lang="es-AR" sz="1600" b="0">
                          <a:solidFill>
                            <a:srgbClr val="000088"/>
                          </a:solidFill>
                          <a:latin typeface="Consolas"/>
                          <a:ea typeface="Consolas"/>
                          <a:cs typeface="Consolas"/>
                          <a:sym typeface="Consolas"/>
                        </a:rPr>
                        <a:t>    </a:t>
                      </a:r>
                      <a:r>
                        <a:rPr lang="es-AR" sz="1600" b="0">
                          <a:solidFill>
                            <a:srgbClr val="000000"/>
                          </a:solidFill>
                          <a:latin typeface="Consolas"/>
                          <a:ea typeface="Consolas"/>
                          <a:cs typeface="Consolas"/>
                          <a:sym typeface="Consolas"/>
                        </a:rPr>
                        <a:t>}</a:t>
                      </a:r>
                      <a:endParaRPr sz="2400" b="0">
                        <a:latin typeface="Calibri"/>
                        <a:ea typeface="Calibri"/>
                        <a:cs typeface="Calibri"/>
                        <a:sym typeface="Calibri"/>
                      </a:endParaRPr>
                    </a:p>
                    <a:p>
                      <a:pPr marL="234950" marR="0" lvl="0" indent="-234950" algn="just" rtl="0">
                        <a:spcBef>
                          <a:spcPts val="0"/>
                        </a:spcBef>
                        <a:spcAft>
                          <a:spcPts val="0"/>
                        </a:spcAft>
                        <a:buNone/>
                      </a:pPr>
                      <a:r>
                        <a:rPr lang="es-AR" sz="1600" b="0">
                          <a:solidFill>
                            <a:srgbClr val="666600"/>
                          </a:solidFill>
                          <a:latin typeface="Consolas"/>
                          <a:ea typeface="Consolas"/>
                          <a:cs typeface="Consolas"/>
                          <a:sym typeface="Consolas"/>
                        </a:rPr>
                        <a:t>} </a:t>
                      </a:r>
                      <a:endParaRPr sz="2400" b="0">
                        <a:solidFill>
                          <a:srgbClr val="000000"/>
                        </a:solidFill>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1678" name="Google Shape;1678;p159"/>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137</a:t>
            </a:fld>
            <a:endParaRPr sz="1200">
              <a:solidFill>
                <a:schemeClr val="lt1"/>
              </a:solidFill>
              <a:latin typeface="Arial"/>
              <a:ea typeface="Arial"/>
              <a:cs typeface="Arial"/>
              <a:sym typeface="Arial"/>
            </a:endParaRPr>
          </a:p>
        </p:txBody>
      </p:sp>
      <p:sp>
        <p:nvSpPr>
          <p:cNvPr id="1679" name="Google Shape;1679;p159"/>
          <p:cNvSpPr/>
          <p:nvPr/>
        </p:nvSpPr>
        <p:spPr>
          <a:xfrm>
            <a:off x="0" y="1908157"/>
            <a:ext cx="9144000" cy="707886"/>
          </a:xfrm>
          <a:prstGeom prst="rect">
            <a:avLst/>
          </a:prstGeom>
          <a:noFill/>
          <a:ln>
            <a:noFill/>
          </a:ln>
        </p:spPr>
        <p:txBody>
          <a:bodyPr spcFirstLastPara="1" wrap="square" lIns="91425" tIns="45700" rIns="91425" bIns="45700" anchor="t" anchorCtr="0">
            <a:noAutofit/>
          </a:bodyPr>
          <a:lstStyle/>
          <a:p>
            <a:pPr marL="0" marR="0" lvl="0" indent="222250" algn="just" rtl="0">
              <a:spcBef>
                <a:spcPts val="0"/>
              </a:spcBef>
              <a:spcAft>
                <a:spcPts val="0"/>
              </a:spcAft>
              <a:buNone/>
            </a:pPr>
            <a:r>
              <a:rPr lang="es-AR" sz="2000">
                <a:solidFill>
                  <a:srgbClr val="000000"/>
                </a:solidFill>
                <a:latin typeface="Arial"/>
                <a:ea typeface="Arial"/>
                <a:cs typeface="Arial"/>
                <a:sym typeface="Arial"/>
              </a:rPr>
              <a:t>Use la siguiente clase de prueba y responda las preguntas que están a continuación:  </a:t>
            </a:r>
            <a:endParaRPr sz="2000">
              <a:solidFill>
                <a:schemeClr val="dk1"/>
              </a:solidFill>
              <a:latin typeface="Arial"/>
              <a:ea typeface="Arial"/>
              <a:cs typeface="Arial"/>
              <a:sym typeface="Arial"/>
            </a:endParaRPr>
          </a:p>
        </p:txBody>
      </p:sp>
      <p:sp>
        <p:nvSpPr>
          <p:cNvPr id="1680" name="Google Shape;1680;p159"/>
          <p:cNvSpPr/>
          <p:nvPr/>
        </p:nvSpPr>
        <p:spPr>
          <a:xfrm>
            <a:off x="19051" y="5467843"/>
            <a:ext cx="9143999" cy="707886"/>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s-AR" sz="2000">
                <a:solidFill>
                  <a:srgbClr val="000000"/>
                </a:solidFill>
                <a:latin typeface="Arial"/>
                <a:ea typeface="Arial"/>
                <a:cs typeface="Arial"/>
                <a:sym typeface="Arial"/>
              </a:rPr>
              <a:t>¿A qué PI hacen referencia los métodos </a:t>
            </a:r>
            <a:r>
              <a:rPr lang="es-AR" sz="2000" b="1">
                <a:solidFill>
                  <a:srgbClr val="000000"/>
                </a:solidFill>
                <a:latin typeface="Consolas"/>
                <a:ea typeface="Consolas"/>
                <a:cs typeface="Consolas"/>
                <a:sym typeface="Consolas"/>
              </a:rPr>
              <a:t>area</a:t>
            </a:r>
            <a:r>
              <a:rPr lang="es-AR" sz="2000">
                <a:solidFill>
                  <a:srgbClr val="000000"/>
                </a:solidFill>
                <a:latin typeface="Arial"/>
                <a:ea typeface="Arial"/>
                <a:cs typeface="Arial"/>
                <a:sym typeface="Arial"/>
              </a:rPr>
              <a:t>() y </a:t>
            </a:r>
            <a:r>
              <a:rPr lang="es-AR" sz="2000" b="1">
                <a:solidFill>
                  <a:srgbClr val="000000"/>
                </a:solidFill>
                <a:latin typeface="Consolas"/>
                <a:ea typeface="Consolas"/>
                <a:cs typeface="Consolas"/>
                <a:sym typeface="Consolas"/>
              </a:rPr>
              <a:t>circunferencia</a:t>
            </a:r>
            <a:r>
              <a:rPr lang="es-AR" sz="2000">
                <a:solidFill>
                  <a:srgbClr val="000000"/>
                </a:solidFill>
                <a:latin typeface="Arial"/>
                <a:ea typeface="Arial"/>
                <a:cs typeface="Arial"/>
                <a:sym typeface="Arial"/>
              </a:rPr>
              <a:t>() de </a:t>
            </a:r>
            <a:r>
              <a:rPr lang="es-AR" sz="2000" b="1">
                <a:solidFill>
                  <a:srgbClr val="000000"/>
                </a:solidFill>
                <a:latin typeface="Consolas"/>
                <a:ea typeface="Consolas"/>
                <a:cs typeface="Consolas"/>
                <a:sym typeface="Consolas"/>
              </a:rPr>
              <a:t>TestOcultamiento</a:t>
            </a:r>
            <a:r>
              <a:rPr lang="es-AR" sz="2000">
                <a:solidFill>
                  <a:srgbClr val="000000"/>
                </a:solidFill>
                <a:latin typeface="Arial"/>
                <a:ea typeface="Arial"/>
                <a:cs typeface="Arial"/>
                <a:sym typeface="Arial"/>
              </a:rPr>
              <a:t>? </a:t>
            </a:r>
            <a:endParaRPr sz="2400">
              <a:solidFill>
                <a:schemeClr val="dk1"/>
              </a:solidFill>
              <a:latin typeface="Arial"/>
              <a:ea typeface="Arial"/>
              <a:cs typeface="Arial"/>
              <a:sym typeface="Arial"/>
            </a:endParaRPr>
          </a:p>
        </p:txBody>
      </p:sp>
      <p:sp>
        <p:nvSpPr>
          <p:cNvPr id="1681" name="Google Shape;1681;p159"/>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1685"/>
        <p:cNvGrpSpPr/>
        <p:nvPr/>
      </p:nvGrpSpPr>
      <p:grpSpPr>
        <a:xfrm>
          <a:off x="0" y="0"/>
          <a:ext cx="0" cy="0"/>
          <a:chOff x="0" y="0"/>
          <a:chExt cx="0" cy="0"/>
        </a:xfrm>
      </p:grpSpPr>
      <p:sp>
        <p:nvSpPr>
          <p:cNvPr id="1686" name="Google Shape;1686;p160"/>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Palabras Clave: </a:t>
            </a:r>
            <a:r>
              <a:rPr lang="es-AR" sz="4000" b="1" i="0" u="none" strike="noStrike" cap="none">
                <a:solidFill>
                  <a:schemeClr val="dk1"/>
                </a:solidFill>
                <a:latin typeface="Consolas"/>
                <a:ea typeface="Consolas"/>
                <a:cs typeface="Consolas"/>
                <a:sym typeface="Consolas"/>
              </a:rPr>
              <a:t>static</a:t>
            </a:r>
            <a:r>
              <a:rPr lang="es-AR" sz="4000" b="1" i="0" u="none" strike="noStrike" cap="none">
                <a:solidFill>
                  <a:schemeClr val="dk1"/>
                </a:solidFill>
                <a:latin typeface="Arial"/>
                <a:ea typeface="Arial"/>
                <a:cs typeface="Arial"/>
                <a:sym typeface="Arial"/>
              </a:rPr>
              <a:t> y </a:t>
            </a:r>
            <a:r>
              <a:rPr lang="es-AR" sz="4000" b="1" i="0" u="none" strike="noStrike" cap="none">
                <a:solidFill>
                  <a:schemeClr val="dk1"/>
                </a:solidFill>
                <a:latin typeface="Consolas"/>
                <a:ea typeface="Consolas"/>
                <a:cs typeface="Consolas"/>
                <a:sym typeface="Consolas"/>
              </a:rPr>
              <a:t>final</a:t>
            </a:r>
            <a:endParaRPr sz="4000" b="1" i="0" u="none" strike="noStrike" cap="none">
              <a:solidFill>
                <a:schemeClr val="dk1"/>
              </a:solidFill>
              <a:latin typeface="Arial"/>
              <a:ea typeface="Arial"/>
              <a:cs typeface="Arial"/>
              <a:sym typeface="Arial"/>
            </a:endParaRPr>
          </a:p>
        </p:txBody>
      </p:sp>
      <p:sp>
        <p:nvSpPr>
          <p:cNvPr id="1687" name="Google Shape;1687;p160"/>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138</a:t>
            </a:fld>
            <a:endParaRPr sz="1200">
              <a:solidFill>
                <a:schemeClr val="lt1"/>
              </a:solidFill>
              <a:latin typeface="Arial"/>
              <a:ea typeface="Arial"/>
              <a:cs typeface="Arial"/>
              <a:sym typeface="Arial"/>
            </a:endParaRPr>
          </a:p>
        </p:txBody>
      </p:sp>
      <p:graphicFrame>
        <p:nvGraphicFramePr>
          <p:cNvPr id="1688" name="Google Shape;1688;p160"/>
          <p:cNvGraphicFramePr/>
          <p:nvPr/>
        </p:nvGraphicFramePr>
        <p:xfrm>
          <a:off x="1103086" y="4232342"/>
          <a:ext cx="3000000" cy="3000000"/>
        </p:xfrm>
        <a:graphic>
          <a:graphicData uri="http://schemas.openxmlformats.org/drawingml/2006/table">
            <a:tbl>
              <a:tblPr>
                <a:noFill/>
                <a:tableStyleId>{5BAD9B0E-344F-4FAE-88BD-87A564A4EB87}</a:tableStyleId>
              </a:tblPr>
              <a:tblGrid>
                <a:gridCol w="7412275"/>
              </a:tblGrid>
              <a:tr h="355600">
                <a:tc>
                  <a:txBody>
                    <a:bodyPr/>
                    <a:lstStyle/>
                    <a:p>
                      <a:pPr marL="0" marR="0" lvl="0" indent="0" algn="l" rtl="0">
                        <a:spcBef>
                          <a:spcPts val="0"/>
                        </a:spcBef>
                        <a:spcAft>
                          <a:spcPts val="0"/>
                        </a:spcAft>
                        <a:buNone/>
                      </a:pPr>
                      <a:r>
                        <a:rPr lang="es-AR" sz="1800">
                          <a:solidFill>
                            <a:srgbClr val="660066"/>
                          </a:solidFill>
                          <a:latin typeface="Consolas"/>
                          <a:ea typeface="Consolas"/>
                          <a:cs typeface="Consolas"/>
                          <a:sym typeface="Consolas"/>
                        </a:rPr>
                        <a:t>Circulo</a:t>
                      </a:r>
                      <a:r>
                        <a:rPr lang="es-AR" sz="1800">
                          <a:solidFill>
                            <a:srgbClr val="000000"/>
                          </a:solidFill>
                          <a:latin typeface="Consolas"/>
                          <a:ea typeface="Consolas"/>
                          <a:cs typeface="Consolas"/>
                          <a:sym typeface="Consolas"/>
                        </a:rPr>
                        <a:t> c</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cp;</a:t>
                      </a:r>
                      <a:endParaRPr sz="2800">
                        <a:latin typeface="Calibri"/>
                        <a:ea typeface="Calibri"/>
                        <a:cs typeface="Calibri"/>
                        <a:sym typeface="Calibri"/>
                      </a:endParaRPr>
                    </a:p>
                    <a:p>
                      <a:pPr marL="234950" marR="0" lvl="0" indent="-234950" algn="just" rtl="0">
                        <a:spcBef>
                          <a:spcPts val="0"/>
                        </a:spcBef>
                        <a:spcAft>
                          <a:spcPts val="0"/>
                        </a:spcAft>
                        <a:buNone/>
                      </a:pPr>
                      <a:r>
                        <a:rPr lang="es-AR" sz="1800">
                          <a:solidFill>
                            <a:srgbClr val="660066"/>
                          </a:solidFill>
                          <a:latin typeface="Consolas"/>
                          <a:ea typeface="Consolas"/>
                          <a:cs typeface="Consolas"/>
                          <a:sym typeface="Consolas"/>
                        </a:rPr>
                        <a:t>System</a:t>
                      </a:r>
                      <a:r>
                        <a:rPr lang="es-AR" sz="1800">
                          <a:solidFill>
                            <a:srgbClr val="666600"/>
                          </a:solidFill>
                          <a:latin typeface="Consolas"/>
                          <a:ea typeface="Consolas"/>
                          <a:cs typeface="Consolas"/>
                          <a:sym typeface="Consolas"/>
                        </a:rPr>
                        <a:t>.</a:t>
                      </a:r>
                      <a:r>
                        <a:rPr lang="es-AR" sz="1800">
                          <a:solidFill>
                            <a:srgbClr val="000088"/>
                          </a:solidFill>
                          <a:latin typeface="Consolas"/>
                          <a:ea typeface="Consolas"/>
                          <a:cs typeface="Consolas"/>
                          <a:sym typeface="Consolas"/>
                        </a:rPr>
                        <a:t>out</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println</a:t>
                      </a:r>
                      <a:r>
                        <a:rPr lang="es-AR" sz="1800">
                          <a:solidFill>
                            <a:srgbClr val="666600"/>
                          </a:solidFill>
                          <a:latin typeface="Consolas"/>
                          <a:ea typeface="Consolas"/>
                          <a:cs typeface="Consolas"/>
                          <a:sym typeface="Consolas"/>
                        </a:rPr>
                        <a:t>(</a:t>
                      </a:r>
                      <a:r>
                        <a:rPr lang="es-AR" sz="1800">
                          <a:solidFill>
                            <a:srgbClr val="008800"/>
                          </a:solidFill>
                          <a:latin typeface="Consolas"/>
                          <a:ea typeface="Consolas"/>
                          <a:cs typeface="Consolas"/>
                          <a:sym typeface="Consolas"/>
                        </a:rPr>
                        <a:t>"Descripción : "</a:t>
                      </a:r>
                      <a:r>
                        <a:rPr lang="es-AR" sz="1800">
                          <a:solidFill>
                            <a:srgbClr val="000000"/>
                          </a:solidFill>
                          <a:latin typeface="Consolas"/>
                          <a:ea typeface="Consolas"/>
                          <a:cs typeface="Consolas"/>
                          <a:sym typeface="Consolas"/>
                        </a:rPr>
                        <a:t> </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c</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descripcion</a:t>
                      </a:r>
                      <a:r>
                        <a:rPr lang="es-AR" sz="1800">
                          <a:solidFill>
                            <a:srgbClr val="666600"/>
                          </a:solidFill>
                          <a:latin typeface="Consolas"/>
                          <a:ea typeface="Consolas"/>
                          <a:cs typeface="Consolas"/>
                          <a:sym typeface="Consolas"/>
                        </a:rPr>
                        <a:t>()); </a:t>
                      </a:r>
                      <a:r>
                        <a:rPr lang="es-AR" sz="2800">
                          <a:solidFill>
                            <a:srgbClr val="000000"/>
                          </a:solidFill>
                          <a:latin typeface="Calibri"/>
                          <a:ea typeface="Calibri"/>
                          <a:cs typeface="Calibri"/>
                          <a:sym typeface="Calibri"/>
                        </a:rPr>
                        <a:t> </a:t>
                      </a:r>
                      <a:endParaRPr sz="2800">
                        <a:solidFill>
                          <a:srgbClr val="000000"/>
                        </a:solidFill>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1689" name="Google Shape;1689;p160"/>
          <p:cNvSpPr/>
          <p:nvPr/>
        </p:nvSpPr>
        <p:spPr>
          <a:xfrm>
            <a:off x="0" y="2321349"/>
            <a:ext cx="9143968" cy="1631216"/>
          </a:xfrm>
          <a:prstGeom prst="rect">
            <a:avLst/>
          </a:prstGeom>
          <a:no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chemeClr val="dk1"/>
              </a:buClr>
              <a:buSzPts val="2000"/>
              <a:buFont typeface="Arial"/>
              <a:buNone/>
            </a:pPr>
            <a:r>
              <a:rPr lang="es-AR" sz="2000">
                <a:solidFill>
                  <a:schemeClr val="dk1"/>
                </a:solidFill>
                <a:latin typeface="Arial"/>
                <a:ea typeface="Arial"/>
                <a:cs typeface="Arial"/>
                <a:sym typeface="Arial"/>
              </a:rPr>
              <a:t>Agregue un método estático llamado </a:t>
            </a:r>
            <a:r>
              <a:rPr lang="es-AR" sz="2000">
                <a:solidFill>
                  <a:schemeClr val="dk1"/>
                </a:solidFill>
                <a:latin typeface="Consolas"/>
                <a:ea typeface="Consolas"/>
                <a:cs typeface="Consolas"/>
                <a:sym typeface="Consolas"/>
              </a:rPr>
              <a:t>descripción</a:t>
            </a:r>
            <a:r>
              <a:rPr lang="es-AR" sz="2000">
                <a:solidFill>
                  <a:schemeClr val="dk1"/>
                </a:solidFill>
                <a:latin typeface="Arial"/>
                <a:ea typeface="Arial"/>
                <a:cs typeface="Arial"/>
                <a:sym typeface="Arial"/>
              </a:rPr>
              <a:t>() a las clases </a:t>
            </a:r>
            <a:r>
              <a:rPr lang="es-AR" sz="2000">
                <a:solidFill>
                  <a:schemeClr val="dk1"/>
                </a:solidFill>
                <a:latin typeface="Consolas"/>
                <a:ea typeface="Consolas"/>
                <a:cs typeface="Consolas"/>
                <a:sym typeface="Consolas"/>
              </a:rPr>
              <a:t>Circulo</a:t>
            </a:r>
            <a:r>
              <a:rPr lang="es-AR" sz="2000">
                <a:solidFill>
                  <a:schemeClr val="dk1"/>
                </a:solidFill>
                <a:latin typeface="Arial"/>
                <a:ea typeface="Arial"/>
                <a:cs typeface="Arial"/>
                <a:sym typeface="Arial"/>
              </a:rPr>
              <a:t> y  </a:t>
            </a:r>
            <a:r>
              <a:rPr lang="es-AR" sz="2000">
                <a:solidFill>
                  <a:schemeClr val="dk1"/>
                </a:solidFill>
                <a:latin typeface="Consolas"/>
                <a:ea typeface="Consolas"/>
                <a:cs typeface="Consolas"/>
                <a:sym typeface="Consolas"/>
              </a:rPr>
              <a:t>CirculoPlano</a:t>
            </a:r>
            <a:r>
              <a:rPr lang="es-AR" sz="2000">
                <a:solidFill>
                  <a:schemeClr val="dk1"/>
                </a:solidFill>
                <a:latin typeface="Arial"/>
                <a:ea typeface="Arial"/>
                <a:cs typeface="Arial"/>
                <a:sym typeface="Arial"/>
              </a:rPr>
              <a:t> que retorne un </a:t>
            </a:r>
            <a:r>
              <a:rPr lang="es-AR" sz="2000">
                <a:solidFill>
                  <a:schemeClr val="dk1"/>
                </a:solidFill>
                <a:latin typeface="Consolas"/>
                <a:ea typeface="Consolas"/>
                <a:cs typeface="Consolas"/>
                <a:sym typeface="Consolas"/>
              </a:rPr>
              <a:t>String</a:t>
            </a:r>
            <a:r>
              <a:rPr lang="es-AR" sz="2000">
                <a:solidFill>
                  <a:schemeClr val="dk1"/>
                </a:solidFill>
                <a:latin typeface="Arial"/>
                <a:ea typeface="Arial"/>
                <a:cs typeface="Arial"/>
                <a:sym typeface="Arial"/>
              </a:rPr>
              <a:t> con una descripción general.  </a:t>
            </a:r>
            <a:endParaRPr/>
          </a:p>
          <a:p>
            <a:pPr marL="0" marR="0" lvl="0" indent="0" algn="just" rtl="0">
              <a:lnSpc>
                <a:spcPct val="100000"/>
              </a:lnSpc>
              <a:spcBef>
                <a:spcPts val="0"/>
              </a:spcBef>
              <a:spcAft>
                <a:spcPts val="0"/>
              </a:spcAft>
              <a:buNone/>
            </a:pPr>
            <a:endParaRPr sz="2000">
              <a:solidFill>
                <a:schemeClr val="dk1"/>
              </a:solidFill>
              <a:latin typeface="Arial"/>
              <a:ea typeface="Arial"/>
              <a:cs typeface="Arial"/>
              <a:sym typeface="Arial"/>
            </a:endParaRPr>
          </a:p>
          <a:p>
            <a:pPr marL="0" marR="0" lvl="0" indent="0" algn="just" rtl="0">
              <a:lnSpc>
                <a:spcPct val="100000"/>
              </a:lnSpc>
              <a:spcBef>
                <a:spcPts val="0"/>
              </a:spcBef>
              <a:spcAft>
                <a:spcPts val="0"/>
              </a:spcAft>
              <a:buNone/>
            </a:pPr>
            <a:r>
              <a:rPr lang="es-AR" sz="2000">
                <a:solidFill>
                  <a:schemeClr val="dk1"/>
                </a:solidFill>
                <a:latin typeface="Arial"/>
                <a:ea typeface="Arial"/>
                <a:cs typeface="Arial"/>
                <a:sym typeface="Arial"/>
              </a:rPr>
              <a:t>Luego, agréguele  a la clase </a:t>
            </a:r>
            <a:r>
              <a:rPr lang="es-AR" sz="2000">
                <a:solidFill>
                  <a:schemeClr val="dk1"/>
                </a:solidFill>
                <a:latin typeface="Consolas"/>
                <a:ea typeface="Consolas"/>
                <a:cs typeface="Consolas"/>
                <a:sym typeface="Consolas"/>
              </a:rPr>
              <a:t>TestOcultamiento</a:t>
            </a:r>
            <a:r>
              <a:rPr lang="es-AR" sz="2000">
                <a:solidFill>
                  <a:schemeClr val="dk1"/>
                </a:solidFill>
                <a:latin typeface="Arial"/>
                <a:ea typeface="Arial"/>
                <a:cs typeface="Arial"/>
                <a:sym typeface="Arial"/>
              </a:rPr>
              <a:t> las siguientes líneas de código:  </a:t>
            </a:r>
            <a:endParaRPr sz="2000">
              <a:solidFill>
                <a:schemeClr val="dk1"/>
              </a:solidFill>
              <a:latin typeface="Arial"/>
              <a:ea typeface="Arial"/>
              <a:cs typeface="Arial"/>
              <a:sym typeface="Arial"/>
            </a:endParaRPr>
          </a:p>
        </p:txBody>
      </p:sp>
      <p:sp>
        <p:nvSpPr>
          <p:cNvPr id="1690" name="Google Shape;1690;p160"/>
          <p:cNvSpPr/>
          <p:nvPr/>
        </p:nvSpPr>
        <p:spPr>
          <a:xfrm>
            <a:off x="0" y="5492937"/>
            <a:ext cx="5285421" cy="40011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s-AR" sz="2000">
                <a:solidFill>
                  <a:schemeClr val="dk1"/>
                </a:solidFill>
                <a:latin typeface="Arial"/>
                <a:ea typeface="Arial"/>
                <a:cs typeface="Arial"/>
                <a:sym typeface="Arial"/>
              </a:rPr>
              <a:t> ¿Es posible sobrescribir métodos de clase? </a:t>
            </a:r>
            <a:endParaRPr sz="2000">
              <a:solidFill>
                <a:schemeClr val="dk1"/>
              </a:solidFill>
              <a:latin typeface="Arial"/>
              <a:ea typeface="Arial"/>
              <a:cs typeface="Arial"/>
              <a:sym typeface="Arial"/>
            </a:endParaRPr>
          </a:p>
        </p:txBody>
      </p:sp>
      <p:sp>
        <p:nvSpPr>
          <p:cNvPr id="1691" name="Google Shape;1691;p160"/>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5"/>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Palabra Clave </a:t>
            </a:r>
            <a:r>
              <a:rPr lang="es-AR" sz="4000" b="1" i="0" u="none" strike="noStrike" cap="none">
                <a:solidFill>
                  <a:schemeClr val="dk1"/>
                </a:solidFill>
                <a:latin typeface="Consolas"/>
                <a:ea typeface="Consolas"/>
                <a:cs typeface="Consolas"/>
                <a:sym typeface="Consolas"/>
              </a:rPr>
              <a:t>throw</a:t>
            </a:r>
            <a:endParaRPr sz="4000" b="1" i="0" u="none" strike="noStrike" cap="none">
              <a:solidFill>
                <a:schemeClr val="dk1"/>
              </a:solidFill>
              <a:latin typeface="Consolas"/>
              <a:ea typeface="Consolas"/>
              <a:cs typeface="Consolas"/>
              <a:sym typeface="Consolas"/>
            </a:endParaRPr>
          </a:p>
        </p:txBody>
      </p:sp>
      <p:sp>
        <p:nvSpPr>
          <p:cNvPr id="312" name="Google Shape;312;p35"/>
          <p:cNvSpPr txBox="1">
            <a:spLocks noGrp="1"/>
          </p:cNvSpPr>
          <p:nvPr>
            <p:ph type="body" idx="1"/>
          </p:nvPr>
        </p:nvSpPr>
        <p:spPr>
          <a:xfrm>
            <a:off x="628650" y="2160000"/>
            <a:ext cx="7886700" cy="4351338"/>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s-AR" sz="2800" b="0" i="0" u="none" strike="noStrike" cap="none">
                <a:solidFill>
                  <a:schemeClr val="dk1"/>
                </a:solidFill>
                <a:latin typeface="Arial"/>
                <a:ea typeface="Arial"/>
                <a:cs typeface="Arial"/>
                <a:sym typeface="Arial"/>
              </a:rPr>
              <a:t>Se usa para lanzar explícitamente una excepción.</a:t>
            </a:r>
            <a:endParaRPr/>
          </a:p>
          <a:p>
            <a:pPr marL="228600" marR="0" lvl="0" indent="-228600" algn="l" rtl="0">
              <a:lnSpc>
                <a:spcPct val="90000"/>
              </a:lnSpc>
              <a:spcBef>
                <a:spcPts val="1000"/>
              </a:spcBef>
              <a:spcAft>
                <a:spcPts val="0"/>
              </a:spcAft>
              <a:buClr>
                <a:schemeClr val="dk1"/>
              </a:buClr>
              <a:buSzPts val="2800"/>
              <a:buFont typeface="Arial"/>
              <a:buChar char="•"/>
            </a:pPr>
            <a:r>
              <a:rPr lang="es-AR" sz="2800" b="0" i="0" u="none" strike="noStrike" cap="none">
                <a:solidFill>
                  <a:schemeClr val="dk1"/>
                </a:solidFill>
                <a:latin typeface="Arial"/>
                <a:ea typeface="Arial"/>
                <a:cs typeface="Arial"/>
                <a:sym typeface="Arial"/>
              </a:rPr>
              <a:t>Permite lanzar tanto excepciones chequeadas como no chequeadas.</a:t>
            </a:r>
            <a:endParaRPr/>
          </a:p>
          <a:p>
            <a:pPr marL="228600" marR="0" lvl="0" indent="-228600" algn="l" rtl="0">
              <a:lnSpc>
                <a:spcPct val="90000"/>
              </a:lnSpc>
              <a:spcBef>
                <a:spcPts val="1000"/>
              </a:spcBef>
              <a:spcAft>
                <a:spcPts val="0"/>
              </a:spcAft>
              <a:buClr>
                <a:schemeClr val="dk1"/>
              </a:buClr>
              <a:buSzPts val="2800"/>
              <a:buFont typeface="Arial"/>
              <a:buChar char="•"/>
            </a:pPr>
            <a:r>
              <a:rPr lang="es-AR" sz="2800" b="0" i="0" u="none" strike="noStrike" cap="none">
                <a:solidFill>
                  <a:schemeClr val="dk1"/>
                </a:solidFill>
                <a:latin typeface="Arial"/>
                <a:ea typeface="Arial"/>
                <a:cs typeface="Arial"/>
                <a:sym typeface="Arial"/>
              </a:rPr>
              <a:t>Principalmente utilizada para excepciones “personalizadas”.</a:t>
            </a:r>
            <a:endParaRPr/>
          </a:p>
        </p:txBody>
      </p:sp>
      <p:sp>
        <p:nvSpPr>
          <p:cNvPr id="313" name="Google Shape;313;p35"/>
          <p:cNvSpPr txBox="1">
            <a:spLocks noGrp="1"/>
          </p:cNvSpPr>
          <p:nvPr>
            <p:ph type="ftr" idx="11"/>
          </p:nvPr>
        </p:nvSpPr>
        <p:spPr>
          <a:xfrm>
            <a:off x="0" y="6575425"/>
            <a:ext cx="30861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314" name="Google Shape;314;p35"/>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13</a:t>
            </a:fld>
            <a:endParaRPr sz="1200">
              <a:solidFill>
                <a:schemeClr val="lt1"/>
              </a:solidFill>
              <a:latin typeface="Arial"/>
              <a:ea typeface="Arial"/>
              <a:cs typeface="Arial"/>
              <a:sym typeface="Arial"/>
            </a:endParaRPr>
          </a:p>
        </p:txBody>
      </p:sp>
      <p:sp>
        <p:nvSpPr>
          <p:cNvPr id="315" name="Google Shape;315;p35"/>
          <p:cNvSpPr/>
          <p:nvPr/>
        </p:nvSpPr>
        <p:spPr>
          <a:xfrm>
            <a:off x="2514568" y="5207612"/>
            <a:ext cx="457200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solidFill>
                  <a:srgbClr val="000088"/>
                </a:solidFill>
                <a:latin typeface="Consolas"/>
                <a:ea typeface="Consolas"/>
                <a:cs typeface="Consolas"/>
                <a:sym typeface="Consolas"/>
              </a:rPr>
              <a:t>throw</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new</a:t>
            </a:r>
            <a:r>
              <a:rPr lang="es-AR" sz="1800">
                <a:solidFill>
                  <a:srgbClr val="000000"/>
                </a:solidFill>
                <a:latin typeface="Consolas"/>
                <a:ea typeface="Consolas"/>
                <a:cs typeface="Consolas"/>
                <a:sym typeface="Consolas"/>
              </a:rPr>
              <a:t> </a:t>
            </a:r>
            <a:r>
              <a:rPr lang="es-AR" sz="1800">
                <a:solidFill>
                  <a:srgbClr val="660066"/>
                </a:solidFill>
                <a:latin typeface="Consolas"/>
                <a:ea typeface="Consolas"/>
                <a:cs typeface="Consolas"/>
                <a:sym typeface="Consolas"/>
              </a:rPr>
              <a:t>Exception</a:t>
            </a:r>
            <a:r>
              <a:rPr lang="es-AR" sz="1800">
                <a:solidFill>
                  <a:srgbClr val="666600"/>
                </a:solidFill>
                <a:latin typeface="Consolas"/>
                <a:ea typeface="Consolas"/>
                <a:cs typeface="Consolas"/>
                <a:sym typeface="Consolas"/>
              </a:rPr>
              <a:t>(</a:t>
            </a:r>
            <a:r>
              <a:rPr lang="es-AR" sz="1800">
                <a:solidFill>
                  <a:srgbClr val="008800"/>
                </a:solidFill>
                <a:latin typeface="Consolas"/>
                <a:ea typeface="Consolas"/>
                <a:cs typeface="Consolas"/>
                <a:sym typeface="Consolas"/>
              </a:rPr>
              <a:t>"Lanzando!"</a:t>
            </a:r>
            <a:r>
              <a:rPr lang="es-AR" sz="18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1695"/>
        <p:cNvGrpSpPr/>
        <p:nvPr/>
      </p:nvGrpSpPr>
      <p:grpSpPr>
        <a:xfrm>
          <a:off x="0" y="0"/>
          <a:ext cx="0" cy="0"/>
          <a:chOff x="0" y="0"/>
          <a:chExt cx="0" cy="0"/>
        </a:xfrm>
      </p:grpSpPr>
      <p:sp>
        <p:nvSpPr>
          <p:cNvPr id="1696" name="Google Shape;1696;p161"/>
          <p:cNvSpPr txBox="1">
            <a:spLocks noGrp="1"/>
          </p:cNvSpPr>
          <p:nvPr>
            <p:ph type="title"/>
          </p:nvPr>
        </p:nvSpPr>
        <p:spPr>
          <a:xfrm>
            <a:off x="-1" y="900000"/>
            <a:ext cx="9144001"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¿Atributos de Clase o Instancia?</a:t>
            </a:r>
            <a:endParaRPr sz="4000" b="1" i="0" u="none" strike="noStrike" cap="none">
              <a:solidFill>
                <a:schemeClr val="dk1"/>
              </a:solidFill>
              <a:latin typeface="Arial"/>
              <a:ea typeface="Arial"/>
              <a:cs typeface="Arial"/>
              <a:sym typeface="Arial"/>
            </a:endParaRPr>
          </a:p>
        </p:txBody>
      </p:sp>
      <p:graphicFrame>
        <p:nvGraphicFramePr>
          <p:cNvPr id="1697" name="Google Shape;1697;p161"/>
          <p:cNvGraphicFramePr/>
          <p:nvPr/>
        </p:nvGraphicFramePr>
        <p:xfrm>
          <a:off x="94749" y="2633598"/>
          <a:ext cx="3000000" cy="3000000"/>
        </p:xfrm>
        <a:graphic>
          <a:graphicData uri="http://schemas.openxmlformats.org/drawingml/2006/table">
            <a:tbl>
              <a:tblPr>
                <a:noFill/>
                <a:tableStyleId>{5BAD9B0E-344F-4FAE-88BD-87A564A4EB87}</a:tableStyleId>
              </a:tblPr>
              <a:tblGrid>
                <a:gridCol w="4261350"/>
              </a:tblGrid>
              <a:tr h="177800">
                <a:tc>
                  <a:txBody>
                    <a:bodyPr/>
                    <a:lstStyle/>
                    <a:p>
                      <a:pPr marL="0" marR="0" lvl="0" indent="0" algn="just" rtl="0">
                        <a:spcBef>
                          <a:spcPts val="0"/>
                        </a:spcBef>
                        <a:spcAft>
                          <a:spcPts val="0"/>
                        </a:spcAft>
                        <a:buNone/>
                      </a:pPr>
                      <a:r>
                        <a:rPr lang="es-AR" sz="1400">
                          <a:solidFill>
                            <a:srgbClr val="000088"/>
                          </a:solidFill>
                          <a:latin typeface="Consolas"/>
                          <a:ea typeface="Consolas"/>
                          <a:cs typeface="Consolas"/>
                          <a:sym typeface="Consolas"/>
                        </a:rPr>
                        <a:t>public</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class</a:t>
                      </a:r>
                      <a:r>
                        <a:rPr lang="es-AR" sz="1400">
                          <a:solidFill>
                            <a:srgbClr val="000000"/>
                          </a:solidFill>
                          <a:latin typeface="Consolas"/>
                          <a:ea typeface="Consolas"/>
                          <a:cs typeface="Consolas"/>
                          <a:sym typeface="Consolas"/>
                        </a:rPr>
                        <a:t> </a:t>
                      </a:r>
                      <a:r>
                        <a:rPr lang="es-AR" sz="1400">
                          <a:solidFill>
                            <a:srgbClr val="660066"/>
                          </a:solidFill>
                          <a:latin typeface="Consolas"/>
                          <a:ea typeface="Consolas"/>
                          <a:cs typeface="Consolas"/>
                          <a:sym typeface="Consolas"/>
                        </a:rPr>
                        <a:t>IdentificandoMisPartes{</a:t>
                      </a:r>
                      <a:endParaRPr sz="1800">
                        <a:latin typeface="Calibri"/>
                        <a:ea typeface="Calibri"/>
                        <a:cs typeface="Calibri"/>
                        <a:sym typeface="Calibri"/>
                      </a:endParaRPr>
                    </a:p>
                    <a:p>
                      <a:pPr marL="0" marR="0" lvl="0" indent="0" algn="just" rtl="0">
                        <a:spcBef>
                          <a:spcPts val="0"/>
                        </a:spcBef>
                        <a:spcAft>
                          <a:spcPts val="0"/>
                        </a:spcAft>
                        <a:buNone/>
                      </a:pPr>
                      <a:r>
                        <a:rPr lang="es-AR" sz="1400">
                          <a:solidFill>
                            <a:srgbClr val="000088"/>
                          </a:solidFill>
                          <a:latin typeface="Consolas"/>
                          <a:ea typeface="Consolas"/>
                          <a:cs typeface="Consolas"/>
                          <a:sym typeface="Consolas"/>
                        </a:rPr>
                        <a:t>    public</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static</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int</a:t>
                      </a:r>
                      <a:r>
                        <a:rPr lang="es-AR" sz="1400">
                          <a:solidFill>
                            <a:srgbClr val="000000"/>
                          </a:solidFill>
                          <a:latin typeface="Consolas"/>
                          <a:ea typeface="Consolas"/>
                          <a:cs typeface="Consolas"/>
                          <a:sym typeface="Consolas"/>
                        </a:rPr>
                        <a:t> x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a:t>
                      </a:r>
                      <a:r>
                        <a:rPr lang="es-AR" sz="1400">
                          <a:solidFill>
                            <a:srgbClr val="006666"/>
                          </a:solidFill>
                          <a:latin typeface="Consolas"/>
                          <a:ea typeface="Consolas"/>
                          <a:cs typeface="Consolas"/>
                          <a:sym typeface="Consolas"/>
                        </a:rPr>
                        <a:t>7;</a:t>
                      </a:r>
                      <a:endParaRPr sz="1800">
                        <a:latin typeface="Calibri"/>
                        <a:ea typeface="Calibri"/>
                        <a:cs typeface="Calibri"/>
                        <a:sym typeface="Calibri"/>
                      </a:endParaRPr>
                    </a:p>
                    <a:p>
                      <a:pPr marL="0" marR="0" lvl="0" indent="0" algn="just" rtl="0">
                        <a:spcBef>
                          <a:spcPts val="0"/>
                        </a:spcBef>
                        <a:spcAft>
                          <a:spcPts val="0"/>
                        </a:spcAft>
                        <a:buNone/>
                      </a:pPr>
                      <a:r>
                        <a:rPr lang="es-AR" sz="1400">
                          <a:solidFill>
                            <a:srgbClr val="000088"/>
                          </a:solidFill>
                          <a:latin typeface="Consolas"/>
                          <a:ea typeface="Consolas"/>
                          <a:cs typeface="Consolas"/>
                          <a:sym typeface="Consolas"/>
                        </a:rPr>
                        <a:t>    public</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int</a:t>
                      </a:r>
                      <a:r>
                        <a:rPr lang="es-AR" sz="1400">
                          <a:solidFill>
                            <a:srgbClr val="000000"/>
                          </a:solidFill>
                          <a:latin typeface="Consolas"/>
                          <a:ea typeface="Consolas"/>
                          <a:cs typeface="Consolas"/>
                          <a:sym typeface="Consolas"/>
                        </a:rPr>
                        <a:t> y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a:t>
                      </a:r>
                      <a:r>
                        <a:rPr lang="es-AR" sz="1400">
                          <a:solidFill>
                            <a:srgbClr val="006666"/>
                          </a:solidFill>
                          <a:latin typeface="Consolas"/>
                          <a:ea typeface="Consolas"/>
                          <a:cs typeface="Consolas"/>
                          <a:sym typeface="Consolas"/>
                        </a:rPr>
                        <a:t>3;</a:t>
                      </a:r>
                      <a:endParaRPr sz="1800">
                        <a:latin typeface="Calibri"/>
                        <a:ea typeface="Calibri"/>
                        <a:cs typeface="Calibri"/>
                        <a:sym typeface="Calibri"/>
                      </a:endParaRPr>
                    </a:p>
                    <a:p>
                      <a:pPr marL="0" marR="0" lvl="0" indent="0" algn="l" rtl="0">
                        <a:spcBef>
                          <a:spcPts val="0"/>
                        </a:spcBef>
                        <a:spcAft>
                          <a:spcPts val="0"/>
                        </a:spcAft>
                        <a:buNone/>
                      </a:pPr>
                      <a:r>
                        <a:rPr lang="es-AR" sz="1400">
                          <a:solidFill>
                            <a:srgbClr val="666600"/>
                          </a:solidFill>
                          <a:latin typeface="Consolas"/>
                          <a:ea typeface="Consolas"/>
                          <a:cs typeface="Consolas"/>
                          <a:sym typeface="Consolas"/>
                        </a:rPr>
                        <a:t>} </a:t>
                      </a:r>
                      <a:endParaRPr sz="1800">
                        <a:latin typeface="Calibri"/>
                        <a:ea typeface="Calibri"/>
                        <a:cs typeface="Calibri"/>
                        <a:sym typeface="Calibri"/>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1698" name="Google Shape;1698;p161"/>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139</a:t>
            </a:fld>
            <a:endParaRPr sz="1200">
              <a:solidFill>
                <a:schemeClr val="lt1"/>
              </a:solidFill>
              <a:latin typeface="Arial"/>
              <a:ea typeface="Arial"/>
              <a:cs typeface="Arial"/>
              <a:sym typeface="Arial"/>
            </a:endParaRPr>
          </a:p>
        </p:txBody>
      </p:sp>
      <p:graphicFrame>
        <p:nvGraphicFramePr>
          <p:cNvPr id="1699" name="Google Shape;1699;p161"/>
          <p:cNvGraphicFramePr/>
          <p:nvPr/>
        </p:nvGraphicFramePr>
        <p:xfrm>
          <a:off x="126682" y="3858910"/>
          <a:ext cx="3000000" cy="3000000"/>
        </p:xfrm>
        <a:graphic>
          <a:graphicData uri="http://schemas.openxmlformats.org/drawingml/2006/table">
            <a:tbl>
              <a:tblPr>
                <a:noFill/>
                <a:tableStyleId>{5BAD9B0E-344F-4FAE-88BD-87A564A4EB87}</a:tableStyleId>
              </a:tblPr>
              <a:tblGrid>
                <a:gridCol w="7823525"/>
              </a:tblGrid>
              <a:tr h="177800">
                <a:tc>
                  <a:txBody>
                    <a:bodyPr/>
                    <a:lstStyle/>
                    <a:p>
                      <a:pPr marL="0" marR="0" lvl="0" indent="0" algn="l" rtl="0">
                        <a:spcBef>
                          <a:spcPts val="0"/>
                        </a:spcBef>
                        <a:spcAft>
                          <a:spcPts val="0"/>
                        </a:spcAft>
                        <a:buNone/>
                      </a:pPr>
                      <a:r>
                        <a:rPr lang="es-AR" sz="1400">
                          <a:solidFill>
                            <a:srgbClr val="660066"/>
                          </a:solidFill>
                          <a:latin typeface="Consolas"/>
                          <a:ea typeface="Consolas"/>
                          <a:cs typeface="Consolas"/>
                          <a:sym typeface="Consolas"/>
                        </a:rPr>
                        <a:t>IdentificandoMisPartes</a:t>
                      </a:r>
                      <a:r>
                        <a:rPr lang="es-AR" sz="1400">
                          <a:solidFill>
                            <a:srgbClr val="000000"/>
                          </a:solidFill>
                          <a:latin typeface="Consolas"/>
                          <a:ea typeface="Consolas"/>
                          <a:cs typeface="Consolas"/>
                          <a:sym typeface="Consolas"/>
                        </a:rPr>
                        <a:t> a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new</a:t>
                      </a:r>
                      <a:r>
                        <a:rPr lang="es-AR" sz="1400">
                          <a:solidFill>
                            <a:srgbClr val="000000"/>
                          </a:solidFill>
                          <a:latin typeface="Consolas"/>
                          <a:ea typeface="Consolas"/>
                          <a:cs typeface="Consolas"/>
                          <a:sym typeface="Consolas"/>
                        </a:rPr>
                        <a:t> </a:t>
                      </a:r>
                      <a:r>
                        <a:rPr lang="es-AR" sz="1400">
                          <a:solidFill>
                            <a:srgbClr val="660066"/>
                          </a:solidFill>
                          <a:latin typeface="Consolas"/>
                          <a:ea typeface="Consolas"/>
                          <a:cs typeface="Consolas"/>
                          <a:sym typeface="Consolas"/>
                        </a:rPr>
                        <a:t>IdentificandoMisPartes</a:t>
                      </a:r>
                      <a:r>
                        <a:rPr lang="es-AR" sz="1400">
                          <a:solidFill>
                            <a:srgbClr val="000000"/>
                          </a:solidFill>
                          <a:latin typeface="Consolas"/>
                          <a:ea typeface="Consolas"/>
                          <a:cs typeface="Consolas"/>
                          <a:sym typeface="Consolas"/>
                        </a:rPr>
                        <a:t> </a:t>
                      </a:r>
                      <a:r>
                        <a:rPr lang="es-AR" sz="1400">
                          <a:solidFill>
                            <a:srgbClr val="666600"/>
                          </a:solidFill>
                          <a:latin typeface="Consolas"/>
                          <a:ea typeface="Consolas"/>
                          <a:cs typeface="Consolas"/>
                          <a:sym typeface="Consolas"/>
                        </a:rPr>
                        <a:t>();</a:t>
                      </a:r>
                      <a:endParaRPr sz="1800">
                        <a:latin typeface="Calibri"/>
                        <a:ea typeface="Calibri"/>
                        <a:cs typeface="Calibri"/>
                        <a:sym typeface="Calibri"/>
                      </a:endParaRPr>
                    </a:p>
                    <a:p>
                      <a:pPr marL="0" marR="0" lvl="0" indent="0" algn="l" rtl="0">
                        <a:spcBef>
                          <a:spcPts val="0"/>
                        </a:spcBef>
                        <a:spcAft>
                          <a:spcPts val="0"/>
                        </a:spcAft>
                        <a:buNone/>
                      </a:pPr>
                      <a:r>
                        <a:rPr lang="es-AR" sz="1400">
                          <a:solidFill>
                            <a:srgbClr val="660066"/>
                          </a:solidFill>
                          <a:latin typeface="Consolas"/>
                          <a:ea typeface="Consolas"/>
                          <a:cs typeface="Consolas"/>
                          <a:sym typeface="Consolas"/>
                        </a:rPr>
                        <a:t>IdentificandoMisPartes</a:t>
                      </a:r>
                      <a:r>
                        <a:rPr lang="es-AR" sz="1400">
                          <a:solidFill>
                            <a:srgbClr val="000000"/>
                          </a:solidFill>
                          <a:latin typeface="Consolas"/>
                          <a:ea typeface="Consolas"/>
                          <a:cs typeface="Consolas"/>
                          <a:sym typeface="Consolas"/>
                        </a:rPr>
                        <a:t> b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new</a:t>
                      </a:r>
                      <a:r>
                        <a:rPr lang="es-AR" sz="1400">
                          <a:solidFill>
                            <a:srgbClr val="000000"/>
                          </a:solidFill>
                          <a:latin typeface="Consolas"/>
                          <a:ea typeface="Consolas"/>
                          <a:cs typeface="Consolas"/>
                          <a:sym typeface="Consolas"/>
                        </a:rPr>
                        <a:t> </a:t>
                      </a:r>
                      <a:r>
                        <a:rPr lang="es-AR" sz="1400">
                          <a:solidFill>
                            <a:srgbClr val="660066"/>
                          </a:solidFill>
                          <a:latin typeface="Consolas"/>
                          <a:ea typeface="Consolas"/>
                          <a:cs typeface="Consolas"/>
                          <a:sym typeface="Consolas"/>
                        </a:rPr>
                        <a:t>IdentificandoMisPartes</a:t>
                      </a:r>
                      <a:r>
                        <a:rPr lang="es-AR" sz="1400">
                          <a:solidFill>
                            <a:srgbClr val="000000"/>
                          </a:solidFill>
                          <a:latin typeface="Consolas"/>
                          <a:ea typeface="Consolas"/>
                          <a:cs typeface="Consolas"/>
                          <a:sym typeface="Consolas"/>
                        </a:rPr>
                        <a:t> </a:t>
                      </a:r>
                      <a:r>
                        <a:rPr lang="es-AR" sz="1400">
                          <a:solidFill>
                            <a:srgbClr val="666600"/>
                          </a:solidFill>
                          <a:latin typeface="Consolas"/>
                          <a:ea typeface="Consolas"/>
                          <a:cs typeface="Consolas"/>
                          <a:sym typeface="Consolas"/>
                        </a:rPr>
                        <a:t>();</a:t>
                      </a:r>
                      <a:endParaRPr sz="1800">
                        <a:latin typeface="Calibri"/>
                        <a:ea typeface="Calibri"/>
                        <a:cs typeface="Calibri"/>
                        <a:sym typeface="Calibri"/>
                      </a:endParaRPr>
                    </a:p>
                    <a:p>
                      <a:pPr marL="0" marR="0" lvl="0" indent="0" algn="l" rtl="0">
                        <a:lnSpc>
                          <a:spcPct val="107000"/>
                        </a:lnSpc>
                        <a:spcBef>
                          <a:spcPts val="0"/>
                        </a:spcBef>
                        <a:spcAft>
                          <a:spcPts val="0"/>
                        </a:spcAft>
                        <a:buNone/>
                      </a:pPr>
                      <a:r>
                        <a:rPr lang="es-AR" sz="1400">
                          <a:solidFill>
                            <a:srgbClr val="000000"/>
                          </a:solidFill>
                          <a:latin typeface="Consolas"/>
                          <a:ea typeface="Consolas"/>
                          <a:cs typeface="Consolas"/>
                          <a:sym typeface="Consolas"/>
                        </a:rPr>
                        <a:t>a.setY(</a:t>
                      </a:r>
                      <a:r>
                        <a:rPr lang="es-AR" sz="1400">
                          <a:solidFill>
                            <a:srgbClr val="006666"/>
                          </a:solidFill>
                          <a:latin typeface="Consolas"/>
                          <a:ea typeface="Consolas"/>
                          <a:cs typeface="Consolas"/>
                          <a:sym typeface="Consolas"/>
                        </a:rPr>
                        <a:t>5</a:t>
                      </a:r>
                      <a:r>
                        <a:rPr lang="es-AR" sz="1400">
                          <a:solidFill>
                            <a:srgbClr val="000000"/>
                          </a:solidFill>
                          <a:latin typeface="Consolas"/>
                          <a:ea typeface="Consolas"/>
                          <a:cs typeface="Consolas"/>
                          <a:sym typeface="Consolas"/>
                        </a:rPr>
                        <a:t>);</a:t>
                      </a:r>
                      <a:endParaRPr sz="1800">
                        <a:latin typeface="Calibri"/>
                        <a:ea typeface="Calibri"/>
                        <a:cs typeface="Calibri"/>
                        <a:sym typeface="Calibri"/>
                      </a:endParaRPr>
                    </a:p>
                    <a:p>
                      <a:pPr marL="0" marR="0" lvl="0" indent="0" algn="l" rtl="0">
                        <a:lnSpc>
                          <a:spcPct val="107000"/>
                        </a:lnSpc>
                        <a:spcBef>
                          <a:spcPts val="0"/>
                        </a:spcBef>
                        <a:spcAft>
                          <a:spcPts val="0"/>
                        </a:spcAft>
                        <a:buNone/>
                      </a:pPr>
                      <a:r>
                        <a:rPr lang="es-AR" sz="1400">
                          <a:solidFill>
                            <a:srgbClr val="000000"/>
                          </a:solidFill>
                          <a:latin typeface="Consolas"/>
                          <a:ea typeface="Consolas"/>
                          <a:cs typeface="Consolas"/>
                          <a:sym typeface="Consolas"/>
                        </a:rPr>
                        <a:t>b.setY(</a:t>
                      </a:r>
                      <a:r>
                        <a:rPr lang="es-AR" sz="1400">
                          <a:solidFill>
                            <a:srgbClr val="006666"/>
                          </a:solidFill>
                          <a:latin typeface="Consolas"/>
                          <a:ea typeface="Consolas"/>
                          <a:cs typeface="Consolas"/>
                          <a:sym typeface="Consolas"/>
                        </a:rPr>
                        <a:t>6</a:t>
                      </a:r>
                      <a:r>
                        <a:rPr lang="es-AR" sz="1400">
                          <a:solidFill>
                            <a:srgbClr val="000000"/>
                          </a:solidFill>
                          <a:latin typeface="Consolas"/>
                          <a:ea typeface="Consolas"/>
                          <a:cs typeface="Consolas"/>
                          <a:sym typeface="Consolas"/>
                        </a:rPr>
                        <a:t>);</a:t>
                      </a:r>
                      <a:endParaRPr sz="1800">
                        <a:latin typeface="Calibri"/>
                        <a:ea typeface="Calibri"/>
                        <a:cs typeface="Calibri"/>
                        <a:sym typeface="Calibri"/>
                      </a:endParaRPr>
                    </a:p>
                    <a:p>
                      <a:pPr marL="0" marR="0" lvl="0" indent="0" algn="l" rtl="0">
                        <a:lnSpc>
                          <a:spcPct val="107000"/>
                        </a:lnSpc>
                        <a:spcBef>
                          <a:spcPts val="0"/>
                        </a:spcBef>
                        <a:spcAft>
                          <a:spcPts val="0"/>
                        </a:spcAft>
                        <a:buNone/>
                      </a:pPr>
                      <a:r>
                        <a:rPr lang="es-AR" sz="1400">
                          <a:solidFill>
                            <a:srgbClr val="000000"/>
                          </a:solidFill>
                          <a:latin typeface="Consolas"/>
                          <a:ea typeface="Consolas"/>
                          <a:cs typeface="Consolas"/>
                          <a:sym typeface="Consolas"/>
                        </a:rPr>
                        <a:t>a.setX(</a:t>
                      </a:r>
                      <a:r>
                        <a:rPr lang="es-AR" sz="1400">
                          <a:solidFill>
                            <a:srgbClr val="006666"/>
                          </a:solidFill>
                          <a:latin typeface="Consolas"/>
                          <a:ea typeface="Consolas"/>
                          <a:cs typeface="Consolas"/>
                          <a:sym typeface="Consolas"/>
                        </a:rPr>
                        <a:t>1</a:t>
                      </a:r>
                      <a:r>
                        <a:rPr lang="es-AR" sz="1400">
                          <a:solidFill>
                            <a:srgbClr val="000000"/>
                          </a:solidFill>
                          <a:latin typeface="Consolas"/>
                          <a:ea typeface="Consolas"/>
                          <a:cs typeface="Consolas"/>
                          <a:sym typeface="Consolas"/>
                        </a:rPr>
                        <a:t>);</a:t>
                      </a:r>
                      <a:endParaRPr sz="1800">
                        <a:latin typeface="Calibri"/>
                        <a:ea typeface="Calibri"/>
                        <a:cs typeface="Calibri"/>
                        <a:sym typeface="Calibri"/>
                      </a:endParaRPr>
                    </a:p>
                    <a:p>
                      <a:pPr marL="0" marR="0" lvl="0" indent="0" algn="l" rtl="0">
                        <a:spcBef>
                          <a:spcPts val="0"/>
                        </a:spcBef>
                        <a:spcAft>
                          <a:spcPts val="0"/>
                        </a:spcAft>
                        <a:buNone/>
                      </a:pPr>
                      <a:r>
                        <a:rPr lang="es-AR" sz="1400">
                          <a:solidFill>
                            <a:srgbClr val="000000"/>
                          </a:solidFill>
                          <a:latin typeface="Consolas"/>
                          <a:ea typeface="Consolas"/>
                          <a:cs typeface="Consolas"/>
                          <a:sym typeface="Consolas"/>
                        </a:rPr>
                        <a:t>b.setX(</a:t>
                      </a:r>
                      <a:r>
                        <a:rPr lang="es-AR" sz="1400">
                          <a:solidFill>
                            <a:srgbClr val="006666"/>
                          </a:solidFill>
                          <a:latin typeface="Consolas"/>
                          <a:ea typeface="Consolas"/>
                          <a:cs typeface="Consolas"/>
                          <a:sym typeface="Consolas"/>
                        </a:rPr>
                        <a:t>2</a:t>
                      </a:r>
                      <a:r>
                        <a:rPr lang="es-AR" sz="1400">
                          <a:solidFill>
                            <a:srgbClr val="000000"/>
                          </a:solidFill>
                          <a:latin typeface="Consolas"/>
                          <a:ea typeface="Consolas"/>
                          <a:cs typeface="Consolas"/>
                          <a:sym typeface="Consolas"/>
                        </a:rPr>
                        <a:t>);</a:t>
                      </a:r>
                      <a:endParaRPr sz="1800">
                        <a:latin typeface="Calibri"/>
                        <a:ea typeface="Calibri"/>
                        <a:cs typeface="Calibri"/>
                        <a:sym typeface="Calibri"/>
                      </a:endParaRPr>
                    </a:p>
                    <a:p>
                      <a:pPr marL="0" marR="0" lvl="0" indent="0" algn="l" rtl="0">
                        <a:spcBef>
                          <a:spcPts val="0"/>
                        </a:spcBef>
                        <a:spcAft>
                          <a:spcPts val="0"/>
                        </a:spcAft>
                        <a:buNone/>
                      </a:pPr>
                      <a:r>
                        <a:rPr lang="es-AR" sz="1400">
                          <a:solidFill>
                            <a:srgbClr val="660066"/>
                          </a:solidFill>
                          <a:latin typeface="Consolas"/>
                          <a:ea typeface="Consolas"/>
                          <a:cs typeface="Consolas"/>
                          <a:sym typeface="Consolas"/>
                        </a:rPr>
                        <a:t>System</a:t>
                      </a:r>
                      <a:r>
                        <a:rPr lang="es-AR" sz="1400">
                          <a:solidFill>
                            <a:srgbClr val="666600"/>
                          </a:solidFill>
                          <a:latin typeface="Consolas"/>
                          <a:ea typeface="Consolas"/>
                          <a:cs typeface="Consolas"/>
                          <a:sym typeface="Consolas"/>
                        </a:rPr>
                        <a:t>.</a:t>
                      </a:r>
                      <a:r>
                        <a:rPr lang="es-AR" sz="1400">
                          <a:solidFill>
                            <a:srgbClr val="000088"/>
                          </a:solidFill>
                          <a:latin typeface="Consolas"/>
                          <a:ea typeface="Consolas"/>
                          <a:cs typeface="Consolas"/>
                          <a:sym typeface="Consolas"/>
                        </a:rPr>
                        <a:t>out</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println</a:t>
                      </a:r>
                      <a:r>
                        <a:rPr lang="es-AR" sz="1400">
                          <a:solidFill>
                            <a:srgbClr val="666600"/>
                          </a:solidFill>
                          <a:latin typeface="Consolas"/>
                          <a:ea typeface="Consolas"/>
                          <a:cs typeface="Consolas"/>
                          <a:sym typeface="Consolas"/>
                        </a:rPr>
                        <a:t>(</a:t>
                      </a:r>
                      <a:r>
                        <a:rPr lang="es-AR" sz="1400">
                          <a:solidFill>
                            <a:srgbClr val="008800"/>
                          </a:solidFill>
                          <a:latin typeface="Consolas"/>
                          <a:ea typeface="Consolas"/>
                          <a:cs typeface="Consolas"/>
                          <a:sym typeface="Consolas"/>
                        </a:rPr>
                        <a:t>"a.getY() = "</a:t>
                      </a:r>
                      <a:r>
                        <a:rPr lang="es-AR" sz="1400">
                          <a:solidFill>
                            <a:srgbClr val="000000"/>
                          </a:solidFill>
                          <a:latin typeface="Consolas"/>
                          <a:ea typeface="Consolas"/>
                          <a:cs typeface="Consolas"/>
                          <a:sym typeface="Consolas"/>
                        </a:rPr>
                        <a:t>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a</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getY()</a:t>
                      </a:r>
                      <a:r>
                        <a:rPr lang="es-AR" sz="1400">
                          <a:solidFill>
                            <a:srgbClr val="666600"/>
                          </a:solidFill>
                          <a:latin typeface="Consolas"/>
                          <a:ea typeface="Consolas"/>
                          <a:cs typeface="Consolas"/>
                          <a:sym typeface="Consolas"/>
                        </a:rPr>
                        <a:t>);</a:t>
                      </a:r>
                      <a:endParaRPr sz="1800">
                        <a:latin typeface="Calibri"/>
                        <a:ea typeface="Calibri"/>
                        <a:cs typeface="Calibri"/>
                        <a:sym typeface="Calibri"/>
                      </a:endParaRPr>
                    </a:p>
                    <a:p>
                      <a:pPr marL="0" marR="0" lvl="0" indent="0" algn="l" rtl="0">
                        <a:spcBef>
                          <a:spcPts val="0"/>
                        </a:spcBef>
                        <a:spcAft>
                          <a:spcPts val="0"/>
                        </a:spcAft>
                        <a:buNone/>
                      </a:pPr>
                      <a:r>
                        <a:rPr lang="es-AR" sz="1400">
                          <a:solidFill>
                            <a:srgbClr val="660066"/>
                          </a:solidFill>
                          <a:latin typeface="Consolas"/>
                          <a:ea typeface="Consolas"/>
                          <a:cs typeface="Consolas"/>
                          <a:sym typeface="Consolas"/>
                        </a:rPr>
                        <a:t>System</a:t>
                      </a:r>
                      <a:r>
                        <a:rPr lang="es-AR" sz="1400">
                          <a:solidFill>
                            <a:srgbClr val="666600"/>
                          </a:solidFill>
                          <a:latin typeface="Consolas"/>
                          <a:ea typeface="Consolas"/>
                          <a:cs typeface="Consolas"/>
                          <a:sym typeface="Consolas"/>
                        </a:rPr>
                        <a:t>.</a:t>
                      </a:r>
                      <a:r>
                        <a:rPr lang="es-AR" sz="1400">
                          <a:solidFill>
                            <a:srgbClr val="000088"/>
                          </a:solidFill>
                          <a:latin typeface="Consolas"/>
                          <a:ea typeface="Consolas"/>
                          <a:cs typeface="Consolas"/>
                          <a:sym typeface="Consolas"/>
                        </a:rPr>
                        <a:t>out</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println</a:t>
                      </a:r>
                      <a:r>
                        <a:rPr lang="es-AR" sz="1400">
                          <a:solidFill>
                            <a:srgbClr val="666600"/>
                          </a:solidFill>
                          <a:latin typeface="Consolas"/>
                          <a:ea typeface="Consolas"/>
                          <a:cs typeface="Consolas"/>
                          <a:sym typeface="Consolas"/>
                        </a:rPr>
                        <a:t>(</a:t>
                      </a:r>
                      <a:r>
                        <a:rPr lang="es-AR" sz="1400">
                          <a:solidFill>
                            <a:srgbClr val="008800"/>
                          </a:solidFill>
                          <a:latin typeface="Consolas"/>
                          <a:ea typeface="Consolas"/>
                          <a:cs typeface="Consolas"/>
                          <a:sym typeface="Consolas"/>
                        </a:rPr>
                        <a:t>"b.getY() = "</a:t>
                      </a:r>
                      <a:r>
                        <a:rPr lang="es-AR" sz="1400">
                          <a:solidFill>
                            <a:srgbClr val="000000"/>
                          </a:solidFill>
                          <a:latin typeface="Consolas"/>
                          <a:ea typeface="Consolas"/>
                          <a:cs typeface="Consolas"/>
                          <a:sym typeface="Consolas"/>
                        </a:rPr>
                        <a:t>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b</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getY()</a:t>
                      </a:r>
                      <a:r>
                        <a:rPr lang="es-AR" sz="1400">
                          <a:solidFill>
                            <a:srgbClr val="666600"/>
                          </a:solidFill>
                          <a:latin typeface="Consolas"/>
                          <a:ea typeface="Consolas"/>
                          <a:cs typeface="Consolas"/>
                          <a:sym typeface="Consolas"/>
                        </a:rPr>
                        <a:t>);</a:t>
                      </a:r>
                      <a:endParaRPr sz="1800">
                        <a:latin typeface="Calibri"/>
                        <a:ea typeface="Calibri"/>
                        <a:cs typeface="Calibri"/>
                        <a:sym typeface="Calibri"/>
                      </a:endParaRPr>
                    </a:p>
                    <a:p>
                      <a:pPr marL="0" marR="0" lvl="0" indent="0" algn="l" rtl="0">
                        <a:spcBef>
                          <a:spcPts val="0"/>
                        </a:spcBef>
                        <a:spcAft>
                          <a:spcPts val="0"/>
                        </a:spcAft>
                        <a:buNone/>
                      </a:pPr>
                      <a:r>
                        <a:rPr lang="es-AR" sz="1400">
                          <a:solidFill>
                            <a:srgbClr val="660066"/>
                          </a:solidFill>
                          <a:latin typeface="Consolas"/>
                          <a:ea typeface="Consolas"/>
                          <a:cs typeface="Consolas"/>
                          <a:sym typeface="Consolas"/>
                        </a:rPr>
                        <a:t>System</a:t>
                      </a:r>
                      <a:r>
                        <a:rPr lang="es-AR" sz="1400">
                          <a:solidFill>
                            <a:srgbClr val="666600"/>
                          </a:solidFill>
                          <a:latin typeface="Consolas"/>
                          <a:ea typeface="Consolas"/>
                          <a:cs typeface="Consolas"/>
                          <a:sym typeface="Consolas"/>
                        </a:rPr>
                        <a:t>.</a:t>
                      </a:r>
                      <a:r>
                        <a:rPr lang="es-AR" sz="1400">
                          <a:solidFill>
                            <a:srgbClr val="000088"/>
                          </a:solidFill>
                          <a:latin typeface="Consolas"/>
                          <a:ea typeface="Consolas"/>
                          <a:cs typeface="Consolas"/>
                          <a:sym typeface="Consolas"/>
                        </a:rPr>
                        <a:t>out</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println</a:t>
                      </a:r>
                      <a:r>
                        <a:rPr lang="es-AR" sz="1400">
                          <a:solidFill>
                            <a:srgbClr val="666600"/>
                          </a:solidFill>
                          <a:latin typeface="Consolas"/>
                          <a:ea typeface="Consolas"/>
                          <a:cs typeface="Consolas"/>
                          <a:sym typeface="Consolas"/>
                        </a:rPr>
                        <a:t>(</a:t>
                      </a:r>
                      <a:r>
                        <a:rPr lang="es-AR" sz="1400">
                          <a:solidFill>
                            <a:srgbClr val="008800"/>
                          </a:solidFill>
                          <a:latin typeface="Consolas"/>
                          <a:ea typeface="Consolas"/>
                          <a:cs typeface="Consolas"/>
                          <a:sym typeface="Consolas"/>
                        </a:rPr>
                        <a:t>"a.x = "</a:t>
                      </a:r>
                      <a:r>
                        <a:rPr lang="es-AR" sz="1400">
                          <a:solidFill>
                            <a:srgbClr val="000000"/>
                          </a:solidFill>
                          <a:latin typeface="Consolas"/>
                          <a:ea typeface="Consolas"/>
                          <a:cs typeface="Consolas"/>
                          <a:sym typeface="Consolas"/>
                        </a:rPr>
                        <a:t>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a</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x</a:t>
                      </a:r>
                      <a:r>
                        <a:rPr lang="es-AR" sz="1400">
                          <a:solidFill>
                            <a:srgbClr val="666600"/>
                          </a:solidFill>
                          <a:latin typeface="Consolas"/>
                          <a:ea typeface="Consolas"/>
                          <a:cs typeface="Consolas"/>
                          <a:sym typeface="Consolas"/>
                        </a:rPr>
                        <a:t>);</a:t>
                      </a:r>
                      <a:endParaRPr sz="1800">
                        <a:latin typeface="Calibri"/>
                        <a:ea typeface="Calibri"/>
                        <a:cs typeface="Calibri"/>
                        <a:sym typeface="Calibri"/>
                      </a:endParaRPr>
                    </a:p>
                    <a:p>
                      <a:pPr marL="0" marR="0" lvl="0" indent="0" algn="l" rtl="0">
                        <a:spcBef>
                          <a:spcPts val="0"/>
                        </a:spcBef>
                        <a:spcAft>
                          <a:spcPts val="0"/>
                        </a:spcAft>
                        <a:buNone/>
                      </a:pPr>
                      <a:r>
                        <a:rPr lang="es-AR" sz="1400">
                          <a:solidFill>
                            <a:srgbClr val="660066"/>
                          </a:solidFill>
                          <a:latin typeface="Consolas"/>
                          <a:ea typeface="Consolas"/>
                          <a:cs typeface="Consolas"/>
                          <a:sym typeface="Consolas"/>
                        </a:rPr>
                        <a:t>System</a:t>
                      </a:r>
                      <a:r>
                        <a:rPr lang="es-AR" sz="1400">
                          <a:solidFill>
                            <a:srgbClr val="666600"/>
                          </a:solidFill>
                          <a:latin typeface="Consolas"/>
                          <a:ea typeface="Consolas"/>
                          <a:cs typeface="Consolas"/>
                          <a:sym typeface="Consolas"/>
                        </a:rPr>
                        <a:t>.</a:t>
                      </a:r>
                      <a:r>
                        <a:rPr lang="es-AR" sz="1400">
                          <a:solidFill>
                            <a:srgbClr val="000088"/>
                          </a:solidFill>
                          <a:latin typeface="Consolas"/>
                          <a:ea typeface="Consolas"/>
                          <a:cs typeface="Consolas"/>
                          <a:sym typeface="Consolas"/>
                        </a:rPr>
                        <a:t>out</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println</a:t>
                      </a:r>
                      <a:r>
                        <a:rPr lang="es-AR" sz="1400">
                          <a:solidFill>
                            <a:srgbClr val="666600"/>
                          </a:solidFill>
                          <a:latin typeface="Consolas"/>
                          <a:ea typeface="Consolas"/>
                          <a:cs typeface="Consolas"/>
                          <a:sym typeface="Consolas"/>
                        </a:rPr>
                        <a:t>(</a:t>
                      </a:r>
                      <a:r>
                        <a:rPr lang="es-AR" sz="1400">
                          <a:solidFill>
                            <a:srgbClr val="008800"/>
                          </a:solidFill>
                          <a:latin typeface="Consolas"/>
                          <a:ea typeface="Consolas"/>
                          <a:cs typeface="Consolas"/>
                          <a:sym typeface="Consolas"/>
                        </a:rPr>
                        <a:t>"b.x = "</a:t>
                      </a:r>
                      <a:r>
                        <a:rPr lang="es-AR" sz="1400">
                          <a:solidFill>
                            <a:srgbClr val="000000"/>
                          </a:solidFill>
                          <a:latin typeface="Consolas"/>
                          <a:ea typeface="Consolas"/>
                          <a:cs typeface="Consolas"/>
                          <a:sym typeface="Consolas"/>
                        </a:rPr>
                        <a:t>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b</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x</a:t>
                      </a:r>
                      <a:r>
                        <a:rPr lang="es-AR" sz="1400">
                          <a:solidFill>
                            <a:srgbClr val="666600"/>
                          </a:solidFill>
                          <a:latin typeface="Consolas"/>
                          <a:ea typeface="Consolas"/>
                          <a:cs typeface="Consolas"/>
                          <a:sym typeface="Consolas"/>
                        </a:rPr>
                        <a:t>);</a:t>
                      </a:r>
                      <a:endParaRPr sz="1800">
                        <a:latin typeface="Calibri"/>
                        <a:ea typeface="Calibri"/>
                        <a:cs typeface="Calibri"/>
                        <a:sym typeface="Calibri"/>
                      </a:endParaRPr>
                    </a:p>
                    <a:p>
                      <a:pPr marL="0" marR="0" lvl="0" indent="0" algn="l" rtl="0">
                        <a:spcBef>
                          <a:spcPts val="0"/>
                        </a:spcBef>
                        <a:spcAft>
                          <a:spcPts val="0"/>
                        </a:spcAft>
                        <a:buNone/>
                      </a:pPr>
                      <a:r>
                        <a:rPr lang="es-AR" sz="1400">
                          <a:solidFill>
                            <a:srgbClr val="660066"/>
                          </a:solidFill>
                          <a:latin typeface="Consolas"/>
                          <a:ea typeface="Consolas"/>
                          <a:cs typeface="Consolas"/>
                          <a:sym typeface="Consolas"/>
                        </a:rPr>
                        <a:t>System</a:t>
                      </a:r>
                      <a:r>
                        <a:rPr lang="es-AR" sz="1400">
                          <a:solidFill>
                            <a:srgbClr val="666600"/>
                          </a:solidFill>
                          <a:latin typeface="Consolas"/>
                          <a:ea typeface="Consolas"/>
                          <a:cs typeface="Consolas"/>
                          <a:sym typeface="Consolas"/>
                        </a:rPr>
                        <a:t>.</a:t>
                      </a:r>
                      <a:r>
                        <a:rPr lang="es-AR" sz="1400">
                          <a:solidFill>
                            <a:srgbClr val="000088"/>
                          </a:solidFill>
                          <a:latin typeface="Consolas"/>
                          <a:ea typeface="Consolas"/>
                          <a:cs typeface="Consolas"/>
                          <a:sym typeface="Consolas"/>
                        </a:rPr>
                        <a:t>out</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println</a:t>
                      </a:r>
                      <a:r>
                        <a:rPr lang="es-AR" sz="1400">
                          <a:solidFill>
                            <a:srgbClr val="666600"/>
                          </a:solidFill>
                          <a:latin typeface="Consolas"/>
                          <a:ea typeface="Consolas"/>
                          <a:cs typeface="Consolas"/>
                          <a:sym typeface="Consolas"/>
                        </a:rPr>
                        <a:t>(</a:t>
                      </a:r>
                      <a:r>
                        <a:rPr lang="es-AR" sz="1400">
                          <a:solidFill>
                            <a:srgbClr val="008800"/>
                          </a:solidFill>
                          <a:latin typeface="Consolas"/>
                          <a:ea typeface="Consolas"/>
                          <a:cs typeface="Consolas"/>
                          <a:sym typeface="Consolas"/>
                        </a:rPr>
                        <a:t>"IdentificandoMisPartes.x = "</a:t>
                      </a:r>
                      <a:r>
                        <a:rPr lang="es-AR" sz="1400">
                          <a:solidFill>
                            <a:srgbClr val="000000"/>
                          </a:solidFill>
                          <a:latin typeface="Consolas"/>
                          <a:ea typeface="Consolas"/>
                          <a:cs typeface="Consolas"/>
                          <a:sym typeface="Consolas"/>
                        </a:rPr>
                        <a:t>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a:t>
                      </a:r>
                      <a:r>
                        <a:rPr lang="es-AR" sz="1400">
                          <a:solidFill>
                            <a:srgbClr val="660066"/>
                          </a:solidFill>
                          <a:latin typeface="Consolas"/>
                          <a:ea typeface="Consolas"/>
                          <a:cs typeface="Consolas"/>
                          <a:sym typeface="Consolas"/>
                        </a:rPr>
                        <a:t>IdentificandoMisPartes</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x</a:t>
                      </a:r>
                      <a:r>
                        <a:rPr lang="es-AR" sz="1400">
                          <a:solidFill>
                            <a:srgbClr val="666600"/>
                          </a:solidFill>
                          <a:latin typeface="Consolas"/>
                          <a:ea typeface="Consolas"/>
                          <a:cs typeface="Consolas"/>
                          <a:sym typeface="Consolas"/>
                        </a:rPr>
                        <a:t>);</a:t>
                      </a:r>
                      <a:endParaRPr sz="1800">
                        <a:latin typeface="Calibri"/>
                        <a:ea typeface="Calibri"/>
                        <a:cs typeface="Calibri"/>
                        <a:sym typeface="Calibri"/>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1700" name="Google Shape;1700;p161"/>
          <p:cNvSpPr txBox="1"/>
          <p:nvPr/>
        </p:nvSpPr>
        <p:spPr>
          <a:xfrm>
            <a:off x="1" y="2044972"/>
            <a:ext cx="9143968" cy="4001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000">
                <a:solidFill>
                  <a:schemeClr val="dk1"/>
                </a:solidFill>
                <a:latin typeface="Arial"/>
                <a:ea typeface="Arial"/>
                <a:cs typeface="Arial"/>
                <a:sym typeface="Arial"/>
              </a:rPr>
              <a:t>Analice la siguiente clase</a:t>
            </a:r>
            <a:endParaRPr sz="1200">
              <a:solidFill>
                <a:schemeClr val="dk1"/>
              </a:solidFill>
              <a:latin typeface="Consolas"/>
              <a:ea typeface="Consolas"/>
              <a:cs typeface="Consolas"/>
              <a:sym typeface="Consolas"/>
            </a:endParaRPr>
          </a:p>
        </p:txBody>
      </p:sp>
      <p:sp>
        <p:nvSpPr>
          <p:cNvPr id="1701" name="Google Shape;1701;p161"/>
          <p:cNvSpPr/>
          <p:nvPr/>
        </p:nvSpPr>
        <p:spPr>
          <a:xfrm>
            <a:off x="4711700" y="2685113"/>
            <a:ext cx="4191000" cy="64633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1800">
                <a:solidFill>
                  <a:schemeClr val="dk1"/>
                </a:solidFill>
                <a:latin typeface="Arial"/>
                <a:ea typeface="Arial"/>
                <a:cs typeface="Arial"/>
                <a:sym typeface="Arial"/>
              </a:rPr>
              <a:t>¿Cuáles son los atributos de clase?</a:t>
            </a:r>
            <a:endParaRPr/>
          </a:p>
          <a:p>
            <a:pPr marL="0" marR="0" lvl="0" indent="0" algn="ctr" rtl="0">
              <a:spcBef>
                <a:spcPts val="0"/>
              </a:spcBef>
              <a:spcAft>
                <a:spcPts val="0"/>
              </a:spcAft>
              <a:buNone/>
            </a:pPr>
            <a:r>
              <a:rPr lang="es-AR" sz="1800">
                <a:solidFill>
                  <a:schemeClr val="dk1"/>
                </a:solidFill>
                <a:latin typeface="Arial"/>
                <a:ea typeface="Arial"/>
                <a:cs typeface="Arial"/>
                <a:sym typeface="Arial"/>
              </a:rPr>
              <a:t>¿Cuáles son los atributos de instancia?</a:t>
            </a:r>
            <a:endParaRPr sz="1800">
              <a:solidFill>
                <a:schemeClr val="dk1"/>
              </a:solidFill>
              <a:latin typeface="Arial"/>
              <a:ea typeface="Arial"/>
              <a:cs typeface="Arial"/>
              <a:sym typeface="Arial"/>
            </a:endParaRPr>
          </a:p>
        </p:txBody>
      </p:sp>
      <p:sp>
        <p:nvSpPr>
          <p:cNvPr id="1702" name="Google Shape;1702;p161"/>
          <p:cNvSpPr/>
          <p:nvPr/>
        </p:nvSpPr>
        <p:spPr>
          <a:xfrm>
            <a:off x="4711700" y="4654664"/>
            <a:ext cx="4260252"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1800">
                <a:solidFill>
                  <a:schemeClr val="dk1"/>
                </a:solidFill>
                <a:latin typeface="Arial"/>
                <a:ea typeface="Arial"/>
                <a:cs typeface="Arial"/>
                <a:sym typeface="Arial"/>
              </a:rPr>
              <a:t>¿Cuál es la salida del siguiente código?</a:t>
            </a:r>
            <a:endParaRPr sz="1800">
              <a:solidFill>
                <a:schemeClr val="dk1"/>
              </a:solidFill>
              <a:latin typeface="Arial"/>
              <a:ea typeface="Arial"/>
              <a:cs typeface="Arial"/>
              <a:sym typeface="Arial"/>
            </a:endParaRPr>
          </a:p>
        </p:txBody>
      </p:sp>
      <p:sp>
        <p:nvSpPr>
          <p:cNvPr id="1703" name="Google Shape;1703;p161"/>
          <p:cNvSpPr txBox="1">
            <a:spLocks noGrp="1"/>
          </p:cNvSpPr>
          <p:nvPr>
            <p:ph type="ftr" idx="11"/>
          </p:nvPr>
        </p:nvSpPr>
        <p:spPr>
          <a:xfrm>
            <a:off x="-1" y="6575425"/>
            <a:ext cx="3410857"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1708"/>
        <p:cNvGrpSpPr/>
        <p:nvPr/>
      </p:nvGrpSpPr>
      <p:grpSpPr>
        <a:xfrm>
          <a:off x="0" y="0"/>
          <a:ext cx="0" cy="0"/>
          <a:chOff x="0" y="0"/>
          <a:chExt cx="0" cy="0"/>
        </a:xfrm>
      </p:grpSpPr>
      <p:sp>
        <p:nvSpPr>
          <p:cNvPr id="1709" name="Google Shape;1709;p162"/>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Consolas"/>
              <a:buNone/>
            </a:pPr>
            <a:r>
              <a:rPr lang="es-AR" sz="4000" b="1" i="0" u="none" strike="noStrike" cap="none">
                <a:solidFill>
                  <a:schemeClr val="dk1"/>
                </a:solidFill>
                <a:latin typeface="Consolas"/>
                <a:ea typeface="Consolas"/>
                <a:cs typeface="Consolas"/>
                <a:sym typeface="Consolas"/>
              </a:rPr>
              <a:t>static</a:t>
            </a:r>
            <a:endParaRPr sz="4000" b="1" i="0" u="none" strike="noStrike" cap="none">
              <a:solidFill>
                <a:schemeClr val="dk1"/>
              </a:solidFill>
              <a:latin typeface="Consolas"/>
              <a:ea typeface="Consolas"/>
              <a:cs typeface="Consolas"/>
              <a:sym typeface="Consolas"/>
            </a:endParaRPr>
          </a:p>
        </p:txBody>
      </p:sp>
      <p:graphicFrame>
        <p:nvGraphicFramePr>
          <p:cNvPr id="1710" name="Google Shape;1710;p162"/>
          <p:cNvGraphicFramePr/>
          <p:nvPr/>
        </p:nvGraphicFramePr>
        <p:xfrm>
          <a:off x="1" y="2592493"/>
          <a:ext cx="3000000" cy="3000000"/>
        </p:xfrm>
        <a:graphic>
          <a:graphicData uri="http://schemas.openxmlformats.org/drawingml/2006/table">
            <a:tbl>
              <a:tblPr>
                <a:noFill/>
                <a:tableStyleId>{5BAD9B0E-344F-4FAE-88BD-87A564A4EB87}</a:tableStyleId>
              </a:tblPr>
              <a:tblGrid>
                <a:gridCol w="5123550"/>
              </a:tblGrid>
              <a:tr h="177800">
                <a:tc>
                  <a:txBody>
                    <a:bodyPr/>
                    <a:lstStyle/>
                    <a:p>
                      <a:pPr marL="0" marR="0" lvl="0" indent="0" algn="just" rtl="0">
                        <a:spcBef>
                          <a:spcPts val="0"/>
                        </a:spcBef>
                        <a:spcAft>
                          <a:spcPts val="0"/>
                        </a:spcAft>
                        <a:buNone/>
                      </a:pPr>
                      <a:r>
                        <a:rPr lang="es-AR" sz="1400">
                          <a:solidFill>
                            <a:srgbClr val="000088"/>
                          </a:solidFill>
                          <a:latin typeface="Consolas"/>
                          <a:ea typeface="Consolas"/>
                          <a:cs typeface="Consolas"/>
                          <a:sym typeface="Consolas"/>
                        </a:rPr>
                        <a:t>public</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class</a:t>
                      </a:r>
                      <a:r>
                        <a:rPr lang="es-AR" sz="1400">
                          <a:solidFill>
                            <a:srgbClr val="000000"/>
                          </a:solidFill>
                          <a:latin typeface="Consolas"/>
                          <a:ea typeface="Consolas"/>
                          <a:cs typeface="Consolas"/>
                          <a:sym typeface="Consolas"/>
                        </a:rPr>
                        <a:t> </a:t>
                      </a:r>
                      <a:r>
                        <a:rPr lang="es-AR" sz="1400">
                          <a:solidFill>
                            <a:srgbClr val="660066"/>
                          </a:solidFill>
                          <a:latin typeface="Consolas"/>
                          <a:ea typeface="Consolas"/>
                          <a:cs typeface="Consolas"/>
                          <a:sym typeface="Consolas"/>
                        </a:rPr>
                        <a:t>MyStatic</a:t>
                      </a:r>
                      <a:r>
                        <a:rPr lang="es-AR" sz="1400">
                          <a:solidFill>
                            <a:srgbClr val="000000"/>
                          </a:solidFill>
                          <a:latin typeface="Consolas"/>
                          <a:ea typeface="Consolas"/>
                          <a:cs typeface="Consolas"/>
                          <a:sym typeface="Consolas"/>
                        </a:rPr>
                        <a:t> {</a:t>
                      </a:r>
                      <a:endParaRPr sz="1800">
                        <a:latin typeface="Calibri"/>
                        <a:ea typeface="Calibri"/>
                        <a:cs typeface="Calibri"/>
                        <a:sym typeface="Calibri"/>
                      </a:endParaRPr>
                    </a:p>
                    <a:p>
                      <a:pPr marL="0" marR="0" lvl="0" indent="0" algn="just" rtl="0">
                        <a:spcBef>
                          <a:spcPts val="0"/>
                        </a:spcBef>
                        <a:spcAft>
                          <a:spcPts val="0"/>
                        </a:spcAft>
                        <a:buNone/>
                      </a:pPr>
                      <a:r>
                        <a:rPr lang="es-AR" sz="1400">
                          <a:solidFill>
                            <a:srgbClr val="000088"/>
                          </a:solidFill>
                          <a:latin typeface="Consolas"/>
                          <a:ea typeface="Consolas"/>
                          <a:cs typeface="Consolas"/>
                          <a:sym typeface="Consolas"/>
                        </a:rPr>
                        <a:t>    static</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int</a:t>
                      </a:r>
                      <a:r>
                        <a:rPr lang="es-AR" sz="1400">
                          <a:solidFill>
                            <a:srgbClr val="000000"/>
                          </a:solidFill>
                          <a:latin typeface="Consolas"/>
                          <a:ea typeface="Consolas"/>
                          <a:cs typeface="Consolas"/>
                          <a:sym typeface="Consolas"/>
                        </a:rPr>
                        <a:t> x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a:t>
                      </a:r>
                      <a:r>
                        <a:rPr lang="es-AR" sz="1400">
                          <a:solidFill>
                            <a:srgbClr val="006666"/>
                          </a:solidFill>
                          <a:latin typeface="Consolas"/>
                          <a:ea typeface="Consolas"/>
                          <a:cs typeface="Consolas"/>
                          <a:sym typeface="Consolas"/>
                        </a:rPr>
                        <a:t>6;</a:t>
                      </a:r>
                      <a:endParaRPr sz="1800">
                        <a:latin typeface="Calibri"/>
                        <a:ea typeface="Calibri"/>
                        <a:cs typeface="Calibri"/>
                        <a:sym typeface="Calibri"/>
                      </a:endParaRPr>
                    </a:p>
                    <a:p>
                      <a:pPr marL="0" marR="0" lvl="0" indent="0" algn="just" rtl="0">
                        <a:spcBef>
                          <a:spcPts val="0"/>
                        </a:spcBef>
                        <a:spcAft>
                          <a:spcPts val="0"/>
                        </a:spcAft>
                        <a:buNone/>
                      </a:pPr>
                      <a:r>
                        <a:rPr lang="es-AR" sz="1400">
                          <a:solidFill>
                            <a:srgbClr val="000088"/>
                          </a:solidFill>
                          <a:latin typeface="Consolas"/>
                          <a:ea typeface="Consolas"/>
                          <a:cs typeface="Consolas"/>
                          <a:sym typeface="Consolas"/>
                        </a:rPr>
                        <a:t>    </a:t>
                      </a:r>
                      <a:r>
                        <a:rPr lang="es-AR" sz="1400">
                          <a:solidFill>
                            <a:srgbClr val="660066"/>
                          </a:solidFill>
                          <a:latin typeface="Consolas"/>
                          <a:ea typeface="Consolas"/>
                          <a:cs typeface="Consolas"/>
                          <a:sym typeface="Consolas"/>
                        </a:rPr>
                        <a:t>MyStatic</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a:t>
                      </a:r>
                      <a:endParaRPr sz="1800">
                        <a:latin typeface="Calibri"/>
                        <a:ea typeface="Calibri"/>
                        <a:cs typeface="Calibri"/>
                        <a:sym typeface="Calibri"/>
                      </a:endParaRPr>
                    </a:p>
                    <a:p>
                      <a:pPr marL="0" marR="0" lvl="0" indent="0" algn="just" rtl="0">
                        <a:spcBef>
                          <a:spcPts val="0"/>
                        </a:spcBef>
                        <a:spcAft>
                          <a:spcPts val="0"/>
                        </a:spcAft>
                        <a:buNone/>
                      </a:pPr>
                      <a:r>
                        <a:rPr lang="es-AR" sz="1400">
                          <a:solidFill>
                            <a:srgbClr val="000088"/>
                          </a:solidFill>
                          <a:latin typeface="Consolas"/>
                          <a:ea typeface="Consolas"/>
                          <a:cs typeface="Consolas"/>
                          <a:sym typeface="Consolas"/>
                        </a:rPr>
                        <a:t>        </a:t>
                      </a:r>
                      <a:r>
                        <a:rPr lang="es-AR" sz="1400">
                          <a:solidFill>
                            <a:srgbClr val="000000"/>
                          </a:solidFill>
                          <a:latin typeface="Consolas"/>
                          <a:ea typeface="Consolas"/>
                          <a:cs typeface="Consolas"/>
                          <a:sym typeface="Consolas"/>
                        </a:rPr>
                        <a:t>x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a:t>
                      </a:r>
                      <a:endParaRPr sz="1800">
                        <a:latin typeface="Calibri"/>
                        <a:ea typeface="Calibri"/>
                        <a:cs typeface="Calibri"/>
                        <a:sym typeface="Calibri"/>
                      </a:endParaRPr>
                    </a:p>
                    <a:p>
                      <a:pPr marL="0" marR="0" lvl="0" indent="0" algn="just" rtl="0">
                        <a:spcBef>
                          <a:spcPts val="0"/>
                        </a:spcBef>
                        <a:spcAft>
                          <a:spcPts val="0"/>
                        </a:spcAft>
                        <a:buNone/>
                      </a:pPr>
                      <a:r>
                        <a:rPr lang="es-AR" sz="1400">
                          <a:solidFill>
                            <a:srgbClr val="000088"/>
                          </a:solidFill>
                          <a:latin typeface="Consolas"/>
                          <a:ea typeface="Consolas"/>
                          <a:cs typeface="Consolas"/>
                          <a:sym typeface="Consolas"/>
                        </a:rPr>
                        <a:t>    </a:t>
                      </a:r>
                      <a:r>
                        <a:rPr lang="es-AR" sz="1400">
                          <a:solidFill>
                            <a:srgbClr val="000000"/>
                          </a:solidFill>
                          <a:latin typeface="Consolas"/>
                          <a:ea typeface="Consolas"/>
                          <a:cs typeface="Consolas"/>
                          <a:sym typeface="Consolas"/>
                        </a:rPr>
                        <a:t>}</a:t>
                      </a:r>
                      <a:endParaRPr sz="1800">
                        <a:latin typeface="Calibri"/>
                        <a:ea typeface="Calibri"/>
                        <a:cs typeface="Calibri"/>
                        <a:sym typeface="Calibri"/>
                      </a:endParaRPr>
                    </a:p>
                    <a:p>
                      <a:pPr marL="0" marR="0" lvl="0" indent="0" algn="just" rtl="0">
                        <a:spcBef>
                          <a:spcPts val="0"/>
                        </a:spcBef>
                        <a:spcAft>
                          <a:spcPts val="0"/>
                        </a:spcAft>
                        <a:buNone/>
                      </a:pPr>
                      <a:r>
                        <a:rPr lang="es-AR" sz="1400">
                          <a:solidFill>
                            <a:srgbClr val="000088"/>
                          </a:solidFill>
                          <a:latin typeface="Consolas"/>
                          <a:ea typeface="Consolas"/>
                          <a:cs typeface="Consolas"/>
                          <a:sym typeface="Consolas"/>
                        </a:rPr>
                        <a:t>    public void</a:t>
                      </a:r>
                      <a:r>
                        <a:rPr lang="es-AR" sz="1400">
                          <a:solidFill>
                            <a:srgbClr val="000000"/>
                          </a:solidFill>
                          <a:latin typeface="Consolas"/>
                          <a:ea typeface="Consolas"/>
                          <a:cs typeface="Consolas"/>
                          <a:sym typeface="Consolas"/>
                        </a:rPr>
                        <a:t> metodo</a:t>
                      </a:r>
                      <a:r>
                        <a:rPr lang="es-AR" sz="1400">
                          <a:solidFill>
                            <a:srgbClr val="666600"/>
                          </a:solidFill>
                          <a:latin typeface="Consolas"/>
                          <a:ea typeface="Consolas"/>
                          <a:cs typeface="Consolas"/>
                          <a:sym typeface="Consolas"/>
                        </a:rPr>
                        <a:t>(){</a:t>
                      </a:r>
                      <a:endParaRPr sz="1800">
                        <a:latin typeface="Calibri"/>
                        <a:ea typeface="Calibri"/>
                        <a:cs typeface="Calibri"/>
                        <a:sym typeface="Calibri"/>
                      </a:endParaRPr>
                    </a:p>
                    <a:p>
                      <a:pPr marL="0" marR="0" lvl="0" indent="0" algn="just" rtl="0">
                        <a:spcBef>
                          <a:spcPts val="0"/>
                        </a:spcBef>
                        <a:spcAft>
                          <a:spcPts val="0"/>
                        </a:spcAft>
                        <a:buNone/>
                      </a:pPr>
                      <a:r>
                        <a:rPr lang="es-AR" sz="1400">
                          <a:solidFill>
                            <a:srgbClr val="000088"/>
                          </a:solidFill>
                          <a:latin typeface="Consolas"/>
                          <a:ea typeface="Consolas"/>
                          <a:cs typeface="Consolas"/>
                          <a:sym typeface="Consolas"/>
                        </a:rPr>
                        <a:t>        </a:t>
                      </a:r>
                      <a:r>
                        <a:rPr lang="es-AR" sz="1400">
                          <a:solidFill>
                            <a:srgbClr val="660066"/>
                          </a:solidFill>
                          <a:latin typeface="Consolas"/>
                          <a:ea typeface="Consolas"/>
                          <a:cs typeface="Consolas"/>
                          <a:sym typeface="Consolas"/>
                        </a:rPr>
                        <a:t>System</a:t>
                      </a:r>
                      <a:r>
                        <a:rPr lang="es-AR" sz="1400">
                          <a:solidFill>
                            <a:srgbClr val="666600"/>
                          </a:solidFill>
                          <a:latin typeface="Consolas"/>
                          <a:ea typeface="Consolas"/>
                          <a:cs typeface="Consolas"/>
                          <a:sym typeface="Consolas"/>
                        </a:rPr>
                        <a:t>.</a:t>
                      </a:r>
                      <a:r>
                        <a:rPr lang="es-AR" sz="1400">
                          <a:solidFill>
                            <a:srgbClr val="000088"/>
                          </a:solidFill>
                          <a:latin typeface="Consolas"/>
                          <a:ea typeface="Consolas"/>
                          <a:cs typeface="Consolas"/>
                          <a:sym typeface="Consolas"/>
                        </a:rPr>
                        <a:t>out</a:t>
                      </a:r>
                      <a:r>
                        <a:rPr lang="es-AR" sz="1400">
                          <a:solidFill>
                            <a:srgbClr val="666600"/>
                          </a:solidFill>
                          <a:latin typeface="Consolas"/>
                          <a:ea typeface="Consolas"/>
                          <a:cs typeface="Consolas"/>
                          <a:sym typeface="Consolas"/>
                        </a:rPr>
                        <a:t>.</a:t>
                      </a:r>
                      <a:r>
                        <a:rPr lang="es-AR" sz="1400">
                          <a:solidFill>
                            <a:srgbClr val="000088"/>
                          </a:solidFill>
                          <a:latin typeface="Consolas"/>
                          <a:ea typeface="Consolas"/>
                          <a:cs typeface="Consolas"/>
                          <a:sym typeface="Consolas"/>
                        </a:rPr>
                        <a:t>print</a:t>
                      </a:r>
                      <a:r>
                        <a:rPr lang="es-AR" sz="1400">
                          <a:solidFill>
                            <a:srgbClr val="666600"/>
                          </a:solidFill>
                          <a:latin typeface="Consolas"/>
                          <a:ea typeface="Consolas"/>
                          <a:cs typeface="Consolas"/>
                          <a:sym typeface="Consolas"/>
                        </a:rPr>
                        <a:t>(</a:t>
                      </a:r>
                      <a:r>
                        <a:rPr lang="es-AR" sz="1400">
                          <a:solidFill>
                            <a:srgbClr val="008800"/>
                          </a:solidFill>
                          <a:latin typeface="Consolas"/>
                          <a:ea typeface="Consolas"/>
                          <a:cs typeface="Consolas"/>
                          <a:sym typeface="Consolas"/>
                        </a:rPr>
                        <a:t>"Valor de x "</a:t>
                      </a:r>
                      <a:r>
                        <a:rPr lang="es-AR" sz="1400">
                          <a:solidFill>
                            <a:srgbClr val="000000"/>
                          </a:solidFill>
                          <a:latin typeface="Consolas"/>
                          <a:ea typeface="Consolas"/>
                          <a:cs typeface="Consolas"/>
                          <a:sym typeface="Consolas"/>
                        </a:rPr>
                        <a:t>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x</a:t>
                      </a:r>
                      <a:r>
                        <a:rPr lang="es-AR" sz="1400">
                          <a:solidFill>
                            <a:srgbClr val="666600"/>
                          </a:solidFill>
                          <a:latin typeface="Consolas"/>
                          <a:ea typeface="Consolas"/>
                          <a:cs typeface="Consolas"/>
                          <a:sym typeface="Consolas"/>
                        </a:rPr>
                        <a:t>);</a:t>
                      </a:r>
                      <a:endParaRPr sz="1800">
                        <a:latin typeface="Calibri"/>
                        <a:ea typeface="Calibri"/>
                        <a:cs typeface="Calibri"/>
                        <a:sym typeface="Calibri"/>
                      </a:endParaRPr>
                    </a:p>
                    <a:p>
                      <a:pPr marL="0" marR="0" lvl="0" indent="0" algn="just" rtl="0">
                        <a:spcBef>
                          <a:spcPts val="0"/>
                        </a:spcBef>
                        <a:spcAft>
                          <a:spcPts val="0"/>
                        </a:spcAft>
                        <a:buNone/>
                      </a:pPr>
                      <a:r>
                        <a:rPr lang="es-AR" sz="1400">
                          <a:solidFill>
                            <a:srgbClr val="000088"/>
                          </a:solidFill>
                          <a:latin typeface="Consolas"/>
                          <a:ea typeface="Consolas"/>
                          <a:cs typeface="Consolas"/>
                          <a:sym typeface="Consolas"/>
                        </a:rPr>
                        <a:t>    </a:t>
                      </a:r>
                      <a:r>
                        <a:rPr lang="es-AR" sz="1400">
                          <a:solidFill>
                            <a:srgbClr val="000000"/>
                          </a:solidFill>
                          <a:latin typeface="Consolas"/>
                          <a:ea typeface="Consolas"/>
                          <a:cs typeface="Consolas"/>
                          <a:sym typeface="Consolas"/>
                        </a:rPr>
                        <a:t>}</a:t>
                      </a:r>
                      <a:endParaRPr sz="1800">
                        <a:latin typeface="Calibri"/>
                        <a:ea typeface="Calibri"/>
                        <a:cs typeface="Calibri"/>
                        <a:sym typeface="Calibri"/>
                      </a:endParaRPr>
                    </a:p>
                    <a:p>
                      <a:pPr marL="0" marR="0" lvl="0" indent="0" algn="just" rtl="0">
                        <a:spcBef>
                          <a:spcPts val="0"/>
                        </a:spcBef>
                        <a:spcAft>
                          <a:spcPts val="0"/>
                        </a:spcAft>
                        <a:buNone/>
                      </a:pPr>
                      <a:r>
                        <a:rPr lang="es-AR" sz="1400">
                          <a:latin typeface="Calibri"/>
                          <a:ea typeface="Calibri"/>
                          <a:cs typeface="Calibri"/>
                          <a:sym typeface="Calibri"/>
                        </a:rPr>
                        <a:t> </a:t>
                      </a:r>
                      <a:endParaRPr sz="1800">
                        <a:latin typeface="Calibri"/>
                        <a:ea typeface="Calibri"/>
                        <a:cs typeface="Calibri"/>
                        <a:sym typeface="Calibri"/>
                      </a:endParaRPr>
                    </a:p>
                    <a:p>
                      <a:pPr marL="0" marR="0" lvl="0" indent="0" algn="just" rtl="0">
                        <a:spcBef>
                          <a:spcPts val="0"/>
                        </a:spcBef>
                        <a:spcAft>
                          <a:spcPts val="0"/>
                        </a:spcAft>
                        <a:buNone/>
                      </a:pPr>
                      <a:r>
                        <a:rPr lang="es-AR" sz="1400">
                          <a:solidFill>
                            <a:srgbClr val="000088"/>
                          </a:solidFill>
                          <a:latin typeface="Consolas"/>
                          <a:ea typeface="Consolas"/>
                          <a:cs typeface="Consolas"/>
                          <a:sym typeface="Consolas"/>
                        </a:rPr>
                        <a:t>    public</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static</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void</a:t>
                      </a:r>
                      <a:r>
                        <a:rPr lang="es-AR" sz="1400">
                          <a:solidFill>
                            <a:srgbClr val="000000"/>
                          </a:solidFill>
                          <a:latin typeface="Consolas"/>
                          <a:ea typeface="Consolas"/>
                          <a:cs typeface="Consolas"/>
                          <a:sym typeface="Consolas"/>
                        </a:rPr>
                        <a:t> main</a:t>
                      </a:r>
                      <a:r>
                        <a:rPr lang="es-AR" sz="1400">
                          <a:solidFill>
                            <a:srgbClr val="666600"/>
                          </a:solidFill>
                          <a:latin typeface="Consolas"/>
                          <a:ea typeface="Consolas"/>
                          <a:cs typeface="Consolas"/>
                          <a:sym typeface="Consolas"/>
                        </a:rPr>
                        <a:t>(</a:t>
                      </a:r>
                      <a:r>
                        <a:rPr lang="es-AR" sz="1400">
                          <a:solidFill>
                            <a:srgbClr val="660066"/>
                          </a:solidFill>
                          <a:latin typeface="Consolas"/>
                          <a:ea typeface="Consolas"/>
                          <a:cs typeface="Consolas"/>
                          <a:sym typeface="Consolas"/>
                        </a:rPr>
                        <a:t>String</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args</a:t>
                      </a:r>
                      <a:r>
                        <a:rPr lang="es-AR" sz="1400">
                          <a:solidFill>
                            <a:srgbClr val="666600"/>
                          </a:solidFill>
                          <a:latin typeface="Consolas"/>
                          <a:ea typeface="Consolas"/>
                          <a:cs typeface="Consolas"/>
                          <a:sym typeface="Consolas"/>
                        </a:rPr>
                        <a:t>){</a:t>
                      </a:r>
                      <a:endParaRPr sz="1800">
                        <a:latin typeface="Calibri"/>
                        <a:ea typeface="Calibri"/>
                        <a:cs typeface="Calibri"/>
                        <a:sym typeface="Calibri"/>
                      </a:endParaRPr>
                    </a:p>
                    <a:p>
                      <a:pPr marL="0" marR="0" lvl="0" indent="0" algn="just" rtl="0">
                        <a:spcBef>
                          <a:spcPts val="0"/>
                        </a:spcBef>
                        <a:spcAft>
                          <a:spcPts val="0"/>
                        </a:spcAft>
                        <a:buNone/>
                      </a:pPr>
                      <a:r>
                        <a:rPr lang="es-AR" sz="1400">
                          <a:solidFill>
                            <a:srgbClr val="000088"/>
                          </a:solidFill>
                          <a:latin typeface="Consolas"/>
                          <a:ea typeface="Consolas"/>
                          <a:cs typeface="Consolas"/>
                          <a:sym typeface="Consolas"/>
                        </a:rPr>
                        <a:t>        </a:t>
                      </a:r>
                      <a:r>
                        <a:rPr lang="es-AR" sz="1400">
                          <a:solidFill>
                            <a:srgbClr val="660066"/>
                          </a:solidFill>
                          <a:latin typeface="Consolas"/>
                          <a:ea typeface="Consolas"/>
                          <a:cs typeface="Consolas"/>
                          <a:sym typeface="Consolas"/>
                        </a:rPr>
                        <a:t>MyStatic</a:t>
                      </a:r>
                      <a:r>
                        <a:rPr lang="es-AR" sz="1400">
                          <a:solidFill>
                            <a:srgbClr val="000000"/>
                          </a:solidFill>
                          <a:latin typeface="Consolas"/>
                          <a:ea typeface="Consolas"/>
                          <a:cs typeface="Consolas"/>
                          <a:sym typeface="Consolas"/>
                        </a:rPr>
                        <a:t> mc1</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mc2</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mc3</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mc4;</a:t>
                      </a:r>
                      <a:endParaRPr sz="1800">
                        <a:latin typeface="Calibri"/>
                        <a:ea typeface="Calibri"/>
                        <a:cs typeface="Calibri"/>
                        <a:sym typeface="Calibri"/>
                      </a:endParaRPr>
                    </a:p>
                    <a:p>
                      <a:pPr marL="0" marR="0" lvl="0" indent="0" algn="just" rtl="0">
                        <a:spcBef>
                          <a:spcPts val="0"/>
                        </a:spcBef>
                        <a:spcAft>
                          <a:spcPts val="0"/>
                        </a:spcAft>
                        <a:buNone/>
                      </a:pPr>
                      <a:r>
                        <a:rPr lang="es-AR" sz="1400">
                          <a:solidFill>
                            <a:srgbClr val="000088"/>
                          </a:solidFill>
                          <a:latin typeface="Consolas"/>
                          <a:ea typeface="Consolas"/>
                          <a:cs typeface="Consolas"/>
                          <a:sym typeface="Consolas"/>
                        </a:rPr>
                        <a:t>        </a:t>
                      </a:r>
                      <a:r>
                        <a:rPr lang="es-AR" sz="1400">
                          <a:solidFill>
                            <a:srgbClr val="660066"/>
                          </a:solidFill>
                          <a:latin typeface="Consolas"/>
                          <a:ea typeface="Consolas"/>
                          <a:cs typeface="Consolas"/>
                          <a:sym typeface="Consolas"/>
                        </a:rPr>
                        <a:t>MyStatic</a:t>
                      </a:r>
                      <a:r>
                        <a:rPr lang="es-AR" sz="1400">
                          <a:solidFill>
                            <a:srgbClr val="000000"/>
                          </a:solidFill>
                          <a:latin typeface="Consolas"/>
                          <a:ea typeface="Consolas"/>
                          <a:cs typeface="Consolas"/>
                          <a:sym typeface="Consolas"/>
                        </a:rPr>
                        <a:t> mc5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new</a:t>
                      </a:r>
                      <a:r>
                        <a:rPr lang="es-AR" sz="1400">
                          <a:solidFill>
                            <a:srgbClr val="000000"/>
                          </a:solidFill>
                          <a:latin typeface="Consolas"/>
                          <a:ea typeface="Consolas"/>
                          <a:cs typeface="Consolas"/>
                          <a:sym typeface="Consolas"/>
                        </a:rPr>
                        <a:t> </a:t>
                      </a:r>
                      <a:r>
                        <a:rPr lang="es-AR" sz="1400">
                          <a:solidFill>
                            <a:srgbClr val="660066"/>
                          </a:solidFill>
                          <a:latin typeface="Consolas"/>
                          <a:ea typeface="Consolas"/>
                          <a:cs typeface="Consolas"/>
                          <a:sym typeface="Consolas"/>
                        </a:rPr>
                        <a:t>MyStatic</a:t>
                      </a:r>
                      <a:r>
                        <a:rPr lang="es-AR" sz="1400">
                          <a:solidFill>
                            <a:srgbClr val="666600"/>
                          </a:solidFill>
                          <a:latin typeface="Consolas"/>
                          <a:ea typeface="Consolas"/>
                          <a:cs typeface="Consolas"/>
                          <a:sym typeface="Consolas"/>
                        </a:rPr>
                        <a:t>();</a:t>
                      </a:r>
                      <a:endParaRPr sz="1800">
                        <a:latin typeface="Calibri"/>
                        <a:ea typeface="Calibri"/>
                        <a:cs typeface="Calibri"/>
                        <a:sym typeface="Calibri"/>
                      </a:endParaRPr>
                    </a:p>
                    <a:p>
                      <a:pPr marL="0" marR="0" lvl="0" indent="0" algn="just" rtl="0">
                        <a:spcBef>
                          <a:spcPts val="0"/>
                        </a:spcBef>
                        <a:spcAft>
                          <a:spcPts val="0"/>
                        </a:spcAft>
                        <a:buNone/>
                      </a:pPr>
                      <a:r>
                        <a:rPr lang="es-AR" sz="1400">
                          <a:solidFill>
                            <a:srgbClr val="000088"/>
                          </a:solidFill>
                          <a:latin typeface="Consolas"/>
                          <a:ea typeface="Consolas"/>
                          <a:cs typeface="Consolas"/>
                          <a:sym typeface="Consolas"/>
                        </a:rPr>
                        <a:t>        </a:t>
                      </a:r>
                      <a:r>
                        <a:rPr lang="es-AR" sz="1400">
                          <a:solidFill>
                            <a:srgbClr val="660066"/>
                          </a:solidFill>
                          <a:latin typeface="Consolas"/>
                          <a:ea typeface="Consolas"/>
                          <a:cs typeface="Consolas"/>
                          <a:sym typeface="Consolas"/>
                        </a:rPr>
                        <a:t>MyStatic</a:t>
                      </a:r>
                      <a:r>
                        <a:rPr lang="es-AR" sz="1400">
                          <a:solidFill>
                            <a:srgbClr val="000000"/>
                          </a:solidFill>
                          <a:latin typeface="Consolas"/>
                          <a:ea typeface="Consolas"/>
                          <a:cs typeface="Consolas"/>
                          <a:sym typeface="Consolas"/>
                        </a:rPr>
                        <a:t> mc6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new</a:t>
                      </a:r>
                      <a:r>
                        <a:rPr lang="es-AR" sz="1400">
                          <a:solidFill>
                            <a:srgbClr val="000000"/>
                          </a:solidFill>
                          <a:latin typeface="Consolas"/>
                          <a:ea typeface="Consolas"/>
                          <a:cs typeface="Consolas"/>
                          <a:sym typeface="Consolas"/>
                        </a:rPr>
                        <a:t> </a:t>
                      </a:r>
                      <a:r>
                        <a:rPr lang="es-AR" sz="1400">
                          <a:solidFill>
                            <a:srgbClr val="660066"/>
                          </a:solidFill>
                          <a:latin typeface="Consolas"/>
                          <a:ea typeface="Consolas"/>
                          <a:cs typeface="Consolas"/>
                          <a:sym typeface="Consolas"/>
                        </a:rPr>
                        <a:t>MyStatic</a:t>
                      </a:r>
                      <a:r>
                        <a:rPr lang="es-AR" sz="1400">
                          <a:solidFill>
                            <a:srgbClr val="666600"/>
                          </a:solidFill>
                          <a:latin typeface="Consolas"/>
                          <a:ea typeface="Consolas"/>
                          <a:cs typeface="Consolas"/>
                          <a:sym typeface="Consolas"/>
                        </a:rPr>
                        <a:t>();</a:t>
                      </a:r>
                      <a:endParaRPr sz="1800">
                        <a:latin typeface="Calibri"/>
                        <a:ea typeface="Calibri"/>
                        <a:cs typeface="Calibri"/>
                        <a:sym typeface="Calibri"/>
                      </a:endParaRPr>
                    </a:p>
                    <a:p>
                      <a:pPr marL="0" marR="0" lvl="0" indent="0" algn="just" rtl="0">
                        <a:spcBef>
                          <a:spcPts val="0"/>
                        </a:spcBef>
                        <a:spcAft>
                          <a:spcPts val="0"/>
                        </a:spcAft>
                        <a:buNone/>
                      </a:pPr>
                      <a:r>
                        <a:rPr lang="es-AR" sz="1400">
                          <a:solidFill>
                            <a:srgbClr val="000088"/>
                          </a:solidFill>
                          <a:latin typeface="Consolas"/>
                          <a:ea typeface="Consolas"/>
                          <a:cs typeface="Consolas"/>
                          <a:sym typeface="Consolas"/>
                        </a:rPr>
                        <a:t>        </a:t>
                      </a:r>
                      <a:r>
                        <a:rPr lang="es-AR" sz="1400">
                          <a:solidFill>
                            <a:srgbClr val="660066"/>
                          </a:solidFill>
                          <a:latin typeface="Consolas"/>
                          <a:ea typeface="Consolas"/>
                          <a:cs typeface="Consolas"/>
                          <a:sym typeface="Consolas"/>
                        </a:rPr>
                        <a:t>MyStatic</a:t>
                      </a:r>
                      <a:r>
                        <a:rPr lang="es-AR" sz="1400">
                          <a:solidFill>
                            <a:srgbClr val="000000"/>
                          </a:solidFill>
                          <a:latin typeface="Consolas"/>
                          <a:ea typeface="Consolas"/>
                          <a:cs typeface="Consolas"/>
                          <a:sym typeface="Consolas"/>
                        </a:rPr>
                        <a:t> mc7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new</a:t>
                      </a:r>
                      <a:r>
                        <a:rPr lang="es-AR" sz="1400">
                          <a:solidFill>
                            <a:srgbClr val="000000"/>
                          </a:solidFill>
                          <a:latin typeface="Consolas"/>
                          <a:ea typeface="Consolas"/>
                          <a:cs typeface="Consolas"/>
                          <a:sym typeface="Consolas"/>
                        </a:rPr>
                        <a:t> </a:t>
                      </a:r>
                      <a:r>
                        <a:rPr lang="es-AR" sz="1400">
                          <a:solidFill>
                            <a:srgbClr val="660066"/>
                          </a:solidFill>
                          <a:latin typeface="Consolas"/>
                          <a:ea typeface="Consolas"/>
                          <a:cs typeface="Consolas"/>
                          <a:sym typeface="Consolas"/>
                        </a:rPr>
                        <a:t>MyStatic</a:t>
                      </a:r>
                      <a:r>
                        <a:rPr lang="es-AR" sz="1400">
                          <a:solidFill>
                            <a:srgbClr val="666600"/>
                          </a:solidFill>
                          <a:latin typeface="Consolas"/>
                          <a:ea typeface="Consolas"/>
                          <a:cs typeface="Consolas"/>
                          <a:sym typeface="Consolas"/>
                        </a:rPr>
                        <a:t>();</a:t>
                      </a:r>
                      <a:endParaRPr sz="1800">
                        <a:latin typeface="Calibri"/>
                        <a:ea typeface="Calibri"/>
                        <a:cs typeface="Calibri"/>
                        <a:sym typeface="Calibri"/>
                      </a:endParaRPr>
                    </a:p>
                    <a:p>
                      <a:pPr marL="0" marR="0" lvl="0" indent="0" algn="just" rtl="0">
                        <a:spcBef>
                          <a:spcPts val="0"/>
                        </a:spcBef>
                        <a:spcAft>
                          <a:spcPts val="0"/>
                        </a:spcAft>
                        <a:buNone/>
                      </a:pPr>
                      <a:r>
                        <a:rPr lang="es-AR" sz="1400">
                          <a:solidFill>
                            <a:srgbClr val="000088"/>
                          </a:solidFill>
                          <a:latin typeface="Consolas"/>
                          <a:ea typeface="Consolas"/>
                          <a:cs typeface="Consolas"/>
                          <a:sym typeface="Consolas"/>
                        </a:rPr>
                        <a:t>        </a:t>
                      </a:r>
                      <a:r>
                        <a:rPr lang="es-AR" sz="1400">
                          <a:solidFill>
                            <a:srgbClr val="000000"/>
                          </a:solidFill>
                          <a:latin typeface="Consolas"/>
                          <a:ea typeface="Consolas"/>
                          <a:cs typeface="Consolas"/>
                          <a:sym typeface="Consolas"/>
                        </a:rPr>
                        <a:t>mc7</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metodo </a:t>
                      </a:r>
                      <a:r>
                        <a:rPr lang="es-AR" sz="1400">
                          <a:solidFill>
                            <a:srgbClr val="666600"/>
                          </a:solidFill>
                          <a:latin typeface="Consolas"/>
                          <a:ea typeface="Consolas"/>
                          <a:cs typeface="Consolas"/>
                          <a:sym typeface="Consolas"/>
                        </a:rPr>
                        <a:t>();</a:t>
                      </a:r>
                      <a:endParaRPr sz="1800">
                        <a:latin typeface="Calibri"/>
                        <a:ea typeface="Calibri"/>
                        <a:cs typeface="Calibri"/>
                        <a:sym typeface="Calibri"/>
                      </a:endParaRPr>
                    </a:p>
                    <a:p>
                      <a:pPr marL="0" marR="0" lvl="0" indent="0" algn="just" rtl="0">
                        <a:spcBef>
                          <a:spcPts val="0"/>
                        </a:spcBef>
                        <a:spcAft>
                          <a:spcPts val="0"/>
                        </a:spcAft>
                        <a:buNone/>
                      </a:pPr>
                      <a:r>
                        <a:rPr lang="es-AR" sz="1400">
                          <a:solidFill>
                            <a:srgbClr val="000088"/>
                          </a:solidFill>
                          <a:latin typeface="Consolas"/>
                          <a:ea typeface="Consolas"/>
                          <a:cs typeface="Consolas"/>
                          <a:sym typeface="Consolas"/>
                        </a:rPr>
                        <a:t>    </a:t>
                      </a:r>
                      <a:r>
                        <a:rPr lang="es-AR" sz="1400">
                          <a:solidFill>
                            <a:srgbClr val="000000"/>
                          </a:solidFill>
                          <a:latin typeface="Consolas"/>
                          <a:ea typeface="Consolas"/>
                          <a:cs typeface="Consolas"/>
                          <a:sym typeface="Consolas"/>
                        </a:rPr>
                        <a:t>}</a:t>
                      </a:r>
                      <a:endParaRPr sz="1800">
                        <a:latin typeface="Calibri"/>
                        <a:ea typeface="Calibri"/>
                        <a:cs typeface="Calibri"/>
                        <a:sym typeface="Calibri"/>
                      </a:endParaRPr>
                    </a:p>
                    <a:p>
                      <a:pPr marL="0" marR="0" lvl="0" indent="0" algn="just" rtl="0">
                        <a:spcBef>
                          <a:spcPts val="0"/>
                        </a:spcBef>
                        <a:spcAft>
                          <a:spcPts val="0"/>
                        </a:spcAft>
                        <a:buNone/>
                      </a:pPr>
                      <a:r>
                        <a:rPr lang="es-AR" sz="1400">
                          <a:latin typeface="Calibri"/>
                          <a:ea typeface="Calibri"/>
                          <a:cs typeface="Calibri"/>
                          <a:sym typeface="Calibri"/>
                        </a:rPr>
                        <a:t> </a:t>
                      </a:r>
                      <a:endParaRPr sz="1800">
                        <a:latin typeface="Calibri"/>
                        <a:ea typeface="Calibri"/>
                        <a:cs typeface="Calibri"/>
                        <a:sym typeface="Calibri"/>
                      </a:endParaRPr>
                    </a:p>
                    <a:p>
                      <a:pPr marL="0" marR="0" lvl="0" indent="0" algn="just" rtl="0">
                        <a:spcBef>
                          <a:spcPts val="0"/>
                        </a:spcBef>
                        <a:spcAft>
                          <a:spcPts val="0"/>
                        </a:spcAft>
                        <a:buNone/>
                      </a:pPr>
                      <a:r>
                        <a:rPr lang="es-AR" sz="1400">
                          <a:solidFill>
                            <a:srgbClr val="000000"/>
                          </a:solidFill>
                          <a:latin typeface="Consolas"/>
                          <a:ea typeface="Consolas"/>
                          <a:cs typeface="Consolas"/>
                          <a:sym typeface="Consolas"/>
                        </a:rPr>
                        <a:t>}</a:t>
                      </a:r>
                      <a:endParaRPr sz="1800">
                        <a:latin typeface="Calibri"/>
                        <a:ea typeface="Calibri"/>
                        <a:cs typeface="Calibri"/>
                        <a:sym typeface="Calibri"/>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1711" name="Google Shape;1711;p162"/>
          <p:cNvSpPr txBox="1">
            <a:spLocks noGrp="1"/>
          </p:cNvSpPr>
          <p:nvPr>
            <p:ph type="ftr" idx="11"/>
          </p:nvPr>
        </p:nvSpPr>
        <p:spPr>
          <a:xfrm>
            <a:off x="0" y="6575425"/>
            <a:ext cx="3439886"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1712" name="Google Shape;1712;p162"/>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140</a:t>
            </a:fld>
            <a:endParaRPr sz="1200">
              <a:solidFill>
                <a:schemeClr val="lt1"/>
              </a:solidFill>
              <a:latin typeface="Arial"/>
              <a:ea typeface="Arial"/>
              <a:cs typeface="Arial"/>
              <a:sym typeface="Arial"/>
            </a:endParaRPr>
          </a:p>
        </p:txBody>
      </p:sp>
      <p:graphicFrame>
        <p:nvGraphicFramePr>
          <p:cNvPr id="1713" name="Google Shape;1713;p162"/>
          <p:cNvGraphicFramePr/>
          <p:nvPr/>
        </p:nvGraphicFramePr>
        <p:xfrm>
          <a:off x="4179966" y="4868545"/>
          <a:ext cx="3000000" cy="3000000"/>
        </p:xfrm>
        <a:graphic>
          <a:graphicData uri="http://schemas.openxmlformats.org/drawingml/2006/table">
            <a:tbl>
              <a:tblPr>
                <a:noFill/>
                <a:tableStyleId>{5BAD9B0E-344F-4FAE-88BD-87A564A4EB87}</a:tableStyleId>
              </a:tblPr>
              <a:tblGrid>
                <a:gridCol w="350475"/>
                <a:gridCol w="4591775"/>
              </a:tblGrid>
              <a:tr h="203200">
                <a:tc>
                  <a:txBody>
                    <a:bodyPr/>
                    <a:lstStyle/>
                    <a:p>
                      <a:pPr marL="0" marR="0" lvl="0" indent="0" algn="just" rtl="0">
                        <a:spcBef>
                          <a:spcPts val="0"/>
                        </a:spcBef>
                        <a:spcAft>
                          <a:spcPts val="0"/>
                        </a:spcAft>
                        <a:buNone/>
                      </a:pPr>
                      <a:r>
                        <a:rPr lang="es-AR" sz="1400">
                          <a:solidFill>
                            <a:srgbClr val="303030"/>
                          </a:solidFill>
                          <a:latin typeface="Arial"/>
                          <a:ea typeface="Arial"/>
                          <a:cs typeface="Arial"/>
                          <a:sym typeface="Arial"/>
                        </a:rPr>
                        <a:t>a.</a:t>
                      </a:r>
                      <a:endParaRPr sz="1400">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just" rtl="0">
                        <a:spcBef>
                          <a:spcPts val="0"/>
                        </a:spcBef>
                        <a:spcAft>
                          <a:spcPts val="0"/>
                        </a:spcAft>
                        <a:buNone/>
                      </a:pPr>
                      <a:r>
                        <a:rPr lang="es-AR" sz="1600">
                          <a:solidFill>
                            <a:srgbClr val="303030"/>
                          </a:solidFill>
                          <a:latin typeface="Arial"/>
                          <a:ea typeface="Arial"/>
                          <a:cs typeface="Arial"/>
                          <a:sym typeface="Arial"/>
                        </a:rPr>
                        <a:t>El programa no ejecuta.</a:t>
                      </a:r>
                      <a:endParaRPr sz="1600">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203200">
                <a:tc>
                  <a:txBody>
                    <a:bodyPr/>
                    <a:lstStyle/>
                    <a:p>
                      <a:pPr marL="0" marR="0" lvl="0" indent="0" algn="just" rtl="0">
                        <a:spcBef>
                          <a:spcPts val="0"/>
                        </a:spcBef>
                        <a:spcAft>
                          <a:spcPts val="0"/>
                        </a:spcAft>
                        <a:buNone/>
                      </a:pPr>
                      <a:r>
                        <a:rPr lang="es-AR" sz="1400">
                          <a:solidFill>
                            <a:srgbClr val="303030"/>
                          </a:solidFill>
                          <a:latin typeface="Arial"/>
                          <a:ea typeface="Arial"/>
                          <a:cs typeface="Arial"/>
                          <a:sym typeface="Arial"/>
                        </a:rPr>
                        <a:t>b.</a:t>
                      </a:r>
                      <a:endParaRPr sz="1400">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just" rtl="0">
                        <a:spcBef>
                          <a:spcPts val="0"/>
                        </a:spcBef>
                        <a:spcAft>
                          <a:spcPts val="0"/>
                        </a:spcAft>
                        <a:buNone/>
                      </a:pPr>
                      <a:r>
                        <a:rPr lang="es-AR" sz="1600">
                          <a:solidFill>
                            <a:srgbClr val="303030"/>
                          </a:solidFill>
                          <a:latin typeface="Arial"/>
                          <a:ea typeface="Arial"/>
                          <a:cs typeface="Arial"/>
                          <a:sym typeface="Arial"/>
                        </a:rPr>
                        <a:t>El programa escribe en la pantalla “Valor de x 6”.</a:t>
                      </a:r>
                      <a:endParaRPr sz="1600">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203200">
                <a:tc>
                  <a:txBody>
                    <a:bodyPr/>
                    <a:lstStyle/>
                    <a:p>
                      <a:pPr marL="0" marR="0" lvl="0" indent="0" algn="just" rtl="0">
                        <a:spcBef>
                          <a:spcPts val="0"/>
                        </a:spcBef>
                        <a:spcAft>
                          <a:spcPts val="0"/>
                        </a:spcAft>
                        <a:buNone/>
                      </a:pPr>
                      <a:r>
                        <a:rPr lang="es-AR" sz="1400">
                          <a:solidFill>
                            <a:srgbClr val="303030"/>
                          </a:solidFill>
                          <a:latin typeface="Arial"/>
                          <a:ea typeface="Arial"/>
                          <a:cs typeface="Arial"/>
                          <a:sym typeface="Arial"/>
                        </a:rPr>
                        <a:t>c.</a:t>
                      </a:r>
                      <a:endParaRPr sz="1400">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just" rtl="0">
                        <a:spcBef>
                          <a:spcPts val="0"/>
                        </a:spcBef>
                        <a:spcAft>
                          <a:spcPts val="0"/>
                        </a:spcAft>
                        <a:buNone/>
                      </a:pPr>
                      <a:r>
                        <a:rPr lang="es-AR" sz="1600">
                          <a:solidFill>
                            <a:srgbClr val="303030"/>
                          </a:solidFill>
                          <a:latin typeface="Arial"/>
                          <a:ea typeface="Arial"/>
                          <a:cs typeface="Arial"/>
                          <a:sym typeface="Arial"/>
                        </a:rPr>
                        <a:t>El programa escribe en la pantalla “Valor de x 7”.</a:t>
                      </a:r>
                      <a:endParaRPr sz="1600">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203200">
                <a:tc>
                  <a:txBody>
                    <a:bodyPr/>
                    <a:lstStyle/>
                    <a:p>
                      <a:pPr marL="0" marR="0" lvl="0" indent="0" algn="just" rtl="0">
                        <a:spcBef>
                          <a:spcPts val="0"/>
                        </a:spcBef>
                        <a:spcAft>
                          <a:spcPts val="0"/>
                        </a:spcAft>
                        <a:buNone/>
                      </a:pPr>
                      <a:r>
                        <a:rPr lang="es-AR" sz="1400">
                          <a:solidFill>
                            <a:srgbClr val="303030"/>
                          </a:solidFill>
                          <a:latin typeface="Arial"/>
                          <a:ea typeface="Arial"/>
                          <a:cs typeface="Arial"/>
                          <a:sym typeface="Arial"/>
                        </a:rPr>
                        <a:t>d.</a:t>
                      </a:r>
                      <a:endParaRPr sz="1400">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just" rtl="0">
                        <a:spcBef>
                          <a:spcPts val="0"/>
                        </a:spcBef>
                        <a:spcAft>
                          <a:spcPts val="0"/>
                        </a:spcAft>
                        <a:buNone/>
                      </a:pPr>
                      <a:r>
                        <a:rPr lang="es-AR" sz="1600">
                          <a:solidFill>
                            <a:srgbClr val="303030"/>
                          </a:solidFill>
                          <a:latin typeface="Arial"/>
                          <a:ea typeface="Arial"/>
                          <a:cs typeface="Arial"/>
                          <a:sym typeface="Arial"/>
                        </a:rPr>
                        <a:t>El programa escribe en la pantalla “Valor de x 8”.</a:t>
                      </a:r>
                      <a:endParaRPr sz="1600">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203200">
                <a:tc>
                  <a:txBody>
                    <a:bodyPr/>
                    <a:lstStyle/>
                    <a:p>
                      <a:pPr marL="0" marR="0" lvl="0" indent="0" algn="just" rtl="0">
                        <a:spcBef>
                          <a:spcPts val="0"/>
                        </a:spcBef>
                        <a:spcAft>
                          <a:spcPts val="0"/>
                        </a:spcAft>
                        <a:buNone/>
                      </a:pPr>
                      <a:r>
                        <a:rPr lang="es-AR" sz="1400">
                          <a:solidFill>
                            <a:srgbClr val="303030"/>
                          </a:solidFill>
                          <a:latin typeface="Arial"/>
                          <a:ea typeface="Arial"/>
                          <a:cs typeface="Arial"/>
                          <a:sym typeface="Arial"/>
                        </a:rPr>
                        <a:t>e.</a:t>
                      </a:r>
                      <a:endParaRPr sz="1400">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just" rtl="0">
                        <a:spcBef>
                          <a:spcPts val="0"/>
                        </a:spcBef>
                        <a:spcAft>
                          <a:spcPts val="0"/>
                        </a:spcAft>
                        <a:buNone/>
                      </a:pPr>
                      <a:r>
                        <a:rPr lang="es-AR" sz="1600">
                          <a:solidFill>
                            <a:srgbClr val="303030"/>
                          </a:solidFill>
                          <a:latin typeface="Arial"/>
                          <a:ea typeface="Arial"/>
                          <a:cs typeface="Arial"/>
                          <a:sym typeface="Arial"/>
                        </a:rPr>
                        <a:t>El programa escribe en la pantalla “Valor de x 9”.</a:t>
                      </a:r>
                      <a:endParaRPr sz="1600">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203200">
                <a:tc>
                  <a:txBody>
                    <a:bodyPr/>
                    <a:lstStyle/>
                    <a:p>
                      <a:pPr marL="0" marR="0" lvl="0" indent="0" algn="just" rtl="0">
                        <a:spcBef>
                          <a:spcPts val="0"/>
                        </a:spcBef>
                        <a:spcAft>
                          <a:spcPts val="0"/>
                        </a:spcAft>
                        <a:buNone/>
                      </a:pPr>
                      <a:r>
                        <a:rPr lang="es-AR" sz="1400">
                          <a:solidFill>
                            <a:srgbClr val="303030"/>
                          </a:solidFill>
                          <a:latin typeface="Arial"/>
                          <a:ea typeface="Arial"/>
                          <a:cs typeface="Arial"/>
                          <a:sym typeface="Arial"/>
                        </a:rPr>
                        <a:t>f.</a:t>
                      </a:r>
                      <a:endParaRPr sz="1400">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just" rtl="0">
                        <a:spcBef>
                          <a:spcPts val="0"/>
                        </a:spcBef>
                        <a:spcAft>
                          <a:spcPts val="0"/>
                        </a:spcAft>
                        <a:buNone/>
                      </a:pPr>
                      <a:r>
                        <a:rPr lang="es-AR" sz="1600">
                          <a:solidFill>
                            <a:srgbClr val="303030"/>
                          </a:solidFill>
                          <a:latin typeface="Arial"/>
                          <a:ea typeface="Arial"/>
                          <a:cs typeface="Arial"/>
                          <a:sym typeface="Arial"/>
                        </a:rPr>
                        <a:t>El programa no escribe nada en la pantalla.</a:t>
                      </a:r>
                      <a:endParaRPr sz="1600">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203200">
                <a:tc>
                  <a:txBody>
                    <a:bodyPr/>
                    <a:lstStyle/>
                    <a:p>
                      <a:pPr marL="0" marR="0" lvl="0" indent="0" algn="just" rtl="0">
                        <a:spcBef>
                          <a:spcPts val="0"/>
                        </a:spcBef>
                        <a:spcAft>
                          <a:spcPts val="0"/>
                        </a:spcAft>
                        <a:buNone/>
                      </a:pPr>
                      <a:r>
                        <a:rPr lang="es-AR" sz="1400">
                          <a:solidFill>
                            <a:srgbClr val="303030"/>
                          </a:solidFill>
                          <a:latin typeface="Arial"/>
                          <a:ea typeface="Arial"/>
                          <a:cs typeface="Arial"/>
                          <a:sym typeface="Arial"/>
                        </a:rPr>
                        <a:t>g.</a:t>
                      </a:r>
                      <a:endParaRPr sz="1400">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just" rtl="0">
                        <a:spcBef>
                          <a:spcPts val="0"/>
                        </a:spcBef>
                        <a:spcAft>
                          <a:spcPts val="0"/>
                        </a:spcAft>
                        <a:buNone/>
                      </a:pPr>
                      <a:r>
                        <a:rPr lang="es-AR" sz="1600">
                          <a:solidFill>
                            <a:srgbClr val="303030"/>
                          </a:solidFill>
                          <a:latin typeface="Arial"/>
                          <a:ea typeface="Arial"/>
                          <a:cs typeface="Arial"/>
                          <a:sym typeface="Arial"/>
                        </a:rPr>
                        <a:t>El programa no compila.</a:t>
                      </a:r>
                      <a:endParaRPr sz="1600">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1714" name="Google Shape;1714;p162"/>
          <p:cNvSpPr txBox="1"/>
          <p:nvPr/>
        </p:nvSpPr>
        <p:spPr>
          <a:xfrm>
            <a:off x="1" y="2044972"/>
            <a:ext cx="9143968" cy="4001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000">
                <a:solidFill>
                  <a:schemeClr val="dk1"/>
                </a:solidFill>
                <a:latin typeface="Arial"/>
                <a:ea typeface="Arial"/>
                <a:cs typeface="Arial"/>
                <a:sym typeface="Arial"/>
              </a:rPr>
              <a:t>¿Qué sucede cuando se intenta compilar y ejecutar el siguiente programa? </a:t>
            </a:r>
            <a:endParaRPr sz="1200">
              <a:solidFill>
                <a:schemeClr val="dk1"/>
              </a:solidFill>
              <a:latin typeface="Consolas"/>
              <a:ea typeface="Consolas"/>
              <a:cs typeface="Consolas"/>
              <a:sym typeface="Consolas"/>
            </a:endParaRPr>
          </a:p>
        </p:txBody>
      </p:sp>
      <p:sp>
        <p:nvSpPr>
          <p:cNvPr id="1715" name="Google Shape;1715;p162"/>
          <p:cNvSpPr/>
          <p:nvPr/>
        </p:nvSpPr>
        <p:spPr>
          <a:xfrm>
            <a:off x="4680857" y="2553064"/>
            <a:ext cx="4572000" cy="120032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1800">
                <a:solidFill>
                  <a:schemeClr val="dk1"/>
                </a:solidFill>
                <a:latin typeface="Arial"/>
                <a:ea typeface="Arial"/>
                <a:cs typeface="Arial"/>
                <a:sym typeface="Arial"/>
              </a:rPr>
              <a:t>En caso de haber determinado que el programa no compila, ¿Por qué? ¿Qué modificaciones habría que hacer para que compile?</a:t>
            </a:r>
            <a:endParaRPr sz="1100">
              <a:solidFill>
                <a:schemeClr val="dk1"/>
              </a:solidFill>
              <a:latin typeface="Consolas"/>
              <a:ea typeface="Consolas"/>
              <a:cs typeface="Consolas"/>
              <a:sym typeface="Consolas"/>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1720"/>
        <p:cNvGrpSpPr/>
        <p:nvPr/>
      </p:nvGrpSpPr>
      <p:grpSpPr>
        <a:xfrm>
          <a:off x="0" y="0"/>
          <a:ext cx="0" cy="0"/>
          <a:chOff x="0" y="0"/>
          <a:chExt cx="0" cy="0"/>
        </a:xfrm>
      </p:grpSpPr>
      <p:sp>
        <p:nvSpPr>
          <p:cNvPr id="1721" name="Google Shape;1721;p163"/>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Consolas"/>
              <a:buNone/>
            </a:pPr>
            <a:r>
              <a:rPr lang="es-AR" sz="4000" b="1" i="0" u="none" strike="noStrike" cap="none">
                <a:solidFill>
                  <a:schemeClr val="dk1"/>
                </a:solidFill>
                <a:latin typeface="Consolas"/>
                <a:ea typeface="Consolas"/>
                <a:cs typeface="Consolas"/>
                <a:sym typeface="Consolas"/>
              </a:rPr>
              <a:t>static</a:t>
            </a:r>
            <a:endParaRPr sz="4000" b="1" i="0" u="none" strike="noStrike" cap="none">
              <a:solidFill>
                <a:schemeClr val="dk1"/>
              </a:solidFill>
              <a:latin typeface="Arial"/>
              <a:ea typeface="Arial"/>
              <a:cs typeface="Arial"/>
              <a:sym typeface="Arial"/>
            </a:endParaRPr>
          </a:p>
        </p:txBody>
      </p:sp>
      <p:graphicFrame>
        <p:nvGraphicFramePr>
          <p:cNvPr id="1722" name="Google Shape;1722;p163"/>
          <p:cNvGraphicFramePr/>
          <p:nvPr/>
        </p:nvGraphicFramePr>
        <p:xfrm>
          <a:off x="0" y="2546032"/>
          <a:ext cx="3000000" cy="3000000"/>
        </p:xfrm>
        <a:graphic>
          <a:graphicData uri="http://schemas.openxmlformats.org/drawingml/2006/table">
            <a:tbl>
              <a:tblPr>
                <a:noFill/>
                <a:tableStyleId>{5BAD9B0E-344F-4FAE-88BD-87A564A4EB87}</a:tableStyleId>
              </a:tblPr>
              <a:tblGrid>
                <a:gridCol w="6923325"/>
              </a:tblGrid>
              <a:tr h="177800">
                <a:tc>
                  <a:txBody>
                    <a:bodyPr/>
                    <a:lstStyle/>
                    <a:p>
                      <a:pPr marL="0" marR="0" lvl="0" indent="0" algn="l" rtl="0">
                        <a:spcBef>
                          <a:spcPts val="0"/>
                        </a:spcBef>
                        <a:spcAft>
                          <a:spcPts val="0"/>
                        </a:spcAft>
                        <a:buNone/>
                      </a:pPr>
                      <a:r>
                        <a:rPr lang="es-AR" sz="1400">
                          <a:solidFill>
                            <a:srgbClr val="000088"/>
                          </a:solidFill>
                          <a:latin typeface="Consolas"/>
                          <a:ea typeface="Consolas"/>
                          <a:cs typeface="Consolas"/>
                          <a:sym typeface="Consolas"/>
                        </a:rPr>
                        <a:t>public</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class</a:t>
                      </a:r>
                      <a:r>
                        <a:rPr lang="es-AR" sz="1400">
                          <a:solidFill>
                            <a:srgbClr val="000000"/>
                          </a:solidFill>
                          <a:latin typeface="Consolas"/>
                          <a:ea typeface="Consolas"/>
                          <a:cs typeface="Consolas"/>
                          <a:sym typeface="Consolas"/>
                        </a:rPr>
                        <a:t> </a:t>
                      </a:r>
                      <a:r>
                        <a:rPr lang="es-AR" sz="1400">
                          <a:solidFill>
                            <a:srgbClr val="660066"/>
                          </a:solidFill>
                          <a:latin typeface="Consolas"/>
                          <a:ea typeface="Consolas"/>
                          <a:cs typeface="Consolas"/>
                          <a:sym typeface="Consolas"/>
                        </a:rPr>
                        <a:t>AtributoStatic{</a:t>
                      </a:r>
                      <a:endParaRPr sz="1800">
                        <a:latin typeface="Calibri"/>
                        <a:ea typeface="Calibri"/>
                        <a:cs typeface="Calibri"/>
                        <a:sym typeface="Calibri"/>
                      </a:endParaRPr>
                    </a:p>
                    <a:p>
                      <a:pPr marL="0" marR="0" lvl="0" indent="0" algn="l" rtl="0">
                        <a:spcBef>
                          <a:spcPts val="0"/>
                        </a:spcBef>
                        <a:spcAft>
                          <a:spcPts val="0"/>
                        </a:spcAft>
                        <a:buNone/>
                      </a:pPr>
                      <a:endParaRPr sz="1400">
                        <a:solidFill>
                          <a:srgbClr val="000088"/>
                        </a:solidFill>
                        <a:latin typeface="Consolas"/>
                        <a:ea typeface="Consolas"/>
                        <a:cs typeface="Consolas"/>
                        <a:sym typeface="Consolas"/>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static</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int</a:t>
                      </a:r>
                      <a:r>
                        <a:rPr lang="es-AR" sz="1400">
                          <a:solidFill>
                            <a:srgbClr val="000000"/>
                          </a:solidFill>
                          <a:latin typeface="Consolas"/>
                          <a:ea typeface="Consolas"/>
                          <a:cs typeface="Consolas"/>
                          <a:sym typeface="Consolas"/>
                        </a:rPr>
                        <a:t> x;</a:t>
                      </a:r>
                      <a:endParaRPr sz="1800">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int</a:t>
                      </a:r>
                      <a:r>
                        <a:rPr lang="es-AR" sz="1400">
                          <a:solidFill>
                            <a:srgbClr val="000000"/>
                          </a:solidFill>
                          <a:latin typeface="Consolas"/>
                          <a:ea typeface="Consolas"/>
                          <a:cs typeface="Consolas"/>
                          <a:sym typeface="Consolas"/>
                        </a:rPr>
                        <a:t> y;</a:t>
                      </a:r>
                      <a:endParaRPr sz="1800">
                        <a:latin typeface="Calibri"/>
                        <a:ea typeface="Calibri"/>
                        <a:cs typeface="Calibri"/>
                        <a:sym typeface="Calibri"/>
                      </a:endParaRPr>
                    </a:p>
                    <a:p>
                      <a:pPr marL="0" marR="0" lvl="0" indent="0" algn="l" rtl="0">
                        <a:spcBef>
                          <a:spcPts val="0"/>
                        </a:spcBef>
                        <a:spcAft>
                          <a:spcPts val="0"/>
                        </a:spcAft>
                        <a:buNone/>
                      </a:pPr>
                      <a:endParaRPr sz="1400">
                        <a:solidFill>
                          <a:srgbClr val="000088"/>
                        </a:solidFill>
                        <a:latin typeface="Consolas"/>
                        <a:ea typeface="Consolas"/>
                        <a:cs typeface="Consolas"/>
                        <a:sym typeface="Consolas"/>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a:t>
                      </a:r>
                      <a:r>
                        <a:rPr lang="es-AR" sz="1400">
                          <a:solidFill>
                            <a:srgbClr val="660066"/>
                          </a:solidFill>
                          <a:latin typeface="Consolas"/>
                          <a:ea typeface="Consolas"/>
                          <a:cs typeface="Consolas"/>
                          <a:sym typeface="Consolas"/>
                        </a:rPr>
                        <a:t>AtributoStatic</a:t>
                      </a:r>
                      <a:r>
                        <a:rPr lang="es-AR" sz="1400">
                          <a:solidFill>
                            <a:srgbClr val="000000"/>
                          </a:solidFill>
                          <a:latin typeface="Consolas"/>
                          <a:ea typeface="Consolas"/>
                          <a:cs typeface="Consolas"/>
                          <a:sym typeface="Consolas"/>
                        </a:rPr>
                        <a:t>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a:t>
                      </a:r>
                      <a:endParaRPr sz="1800">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a:t>
                      </a:r>
                      <a:r>
                        <a:rPr lang="es-AR" sz="1400">
                          <a:solidFill>
                            <a:srgbClr val="000000"/>
                          </a:solidFill>
                          <a:latin typeface="Consolas"/>
                          <a:ea typeface="Consolas"/>
                          <a:cs typeface="Consolas"/>
                          <a:sym typeface="Consolas"/>
                        </a:rPr>
                        <a:t>x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a:t>
                      </a:r>
                      <a:r>
                        <a:rPr lang="es-AR" sz="1400">
                          <a:solidFill>
                            <a:srgbClr val="006666"/>
                          </a:solidFill>
                          <a:latin typeface="Consolas"/>
                          <a:ea typeface="Consolas"/>
                          <a:cs typeface="Consolas"/>
                          <a:sym typeface="Consolas"/>
                        </a:rPr>
                        <a:t>2;</a:t>
                      </a:r>
                      <a:endParaRPr sz="1800">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a:t>
                      </a:r>
                      <a:r>
                        <a:rPr lang="es-AR" sz="1400">
                          <a:solidFill>
                            <a:srgbClr val="000000"/>
                          </a:solidFill>
                          <a:latin typeface="Consolas"/>
                          <a:ea typeface="Consolas"/>
                          <a:cs typeface="Consolas"/>
                          <a:sym typeface="Consolas"/>
                        </a:rPr>
                        <a:t>y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a:t>
                      </a:r>
                      <a:endParaRPr sz="1800">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a:t>
                      </a:r>
                      <a:r>
                        <a:rPr lang="es-AR" sz="1400">
                          <a:solidFill>
                            <a:srgbClr val="000000"/>
                          </a:solidFill>
                          <a:latin typeface="Consolas"/>
                          <a:ea typeface="Consolas"/>
                          <a:cs typeface="Consolas"/>
                          <a:sym typeface="Consolas"/>
                        </a:rPr>
                        <a:t>}</a:t>
                      </a:r>
                      <a:endParaRPr sz="1800">
                        <a:latin typeface="Calibri"/>
                        <a:ea typeface="Calibri"/>
                        <a:cs typeface="Calibri"/>
                        <a:sym typeface="Calibri"/>
                      </a:endParaRPr>
                    </a:p>
                    <a:p>
                      <a:pPr marL="0" marR="0" lvl="0" indent="0" algn="l" rtl="0">
                        <a:spcBef>
                          <a:spcPts val="0"/>
                        </a:spcBef>
                        <a:spcAft>
                          <a:spcPts val="0"/>
                        </a:spcAft>
                        <a:buNone/>
                      </a:pPr>
                      <a:endParaRPr sz="1400">
                        <a:solidFill>
                          <a:srgbClr val="000088"/>
                        </a:solidFill>
                        <a:latin typeface="Consolas"/>
                        <a:ea typeface="Consolas"/>
                        <a:cs typeface="Consolas"/>
                        <a:sym typeface="Consolas"/>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static</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int</a:t>
                      </a:r>
                      <a:r>
                        <a:rPr lang="es-AR" sz="1400">
                          <a:solidFill>
                            <a:srgbClr val="000000"/>
                          </a:solidFill>
                          <a:latin typeface="Consolas"/>
                          <a:ea typeface="Consolas"/>
                          <a:cs typeface="Consolas"/>
                          <a:sym typeface="Consolas"/>
                        </a:rPr>
                        <a:t> getCuadrado</a:t>
                      </a:r>
                      <a:r>
                        <a:rPr lang="es-AR" sz="1400">
                          <a:solidFill>
                            <a:srgbClr val="666600"/>
                          </a:solidFill>
                          <a:latin typeface="Consolas"/>
                          <a:ea typeface="Consolas"/>
                          <a:cs typeface="Consolas"/>
                          <a:sym typeface="Consolas"/>
                        </a:rPr>
                        <a:t>(){</a:t>
                      </a:r>
                      <a:endParaRPr sz="1800">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return</a:t>
                      </a:r>
                      <a:r>
                        <a:rPr lang="es-AR" sz="1400">
                          <a:solidFill>
                            <a:srgbClr val="000000"/>
                          </a:solidFill>
                          <a:latin typeface="Consolas"/>
                          <a:ea typeface="Consolas"/>
                          <a:cs typeface="Consolas"/>
                          <a:sym typeface="Consolas"/>
                        </a:rPr>
                        <a:t> x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x;</a:t>
                      </a:r>
                      <a:endParaRPr sz="1800">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a:t>
                      </a:r>
                      <a:r>
                        <a:rPr lang="es-AR" sz="1400">
                          <a:solidFill>
                            <a:srgbClr val="000000"/>
                          </a:solidFill>
                          <a:latin typeface="Consolas"/>
                          <a:ea typeface="Consolas"/>
                          <a:cs typeface="Consolas"/>
                          <a:sym typeface="Consolas"/>
                        </a:rPr>
                        <a:t>}</a:t>
                      </a:r>
                      <a:endParaRPr sz="1800">
                        <a:latin typeface="Calibri"/>
                        <a:ea typeface="Calibri"/>
                        <a:cs typeface="Calibri"/>
                        <a:sym typeface="Calibri"/>
                      </a:endParaRPr>
                    </a:p>
                    <a:p>
                      <a:pPr marL="0" marR="0" lvl="0" indent="0" algn="l" rtl="0">
                        <a:lnSpc>
                          <a:spcPct val="107000"/>
                        </a:lnSpc>
                        <a:spcBef>
                          <a:spcPts val="0"/>
                        </a:spcBef>
                        <a:spcAft>
                          <a:spcPts val="0"/>
                        </a:spcAft>
                        <a:buNone/>
                      </a:pPr>
                      <a:endParaRPr sz="1400">
                        <a:solidFill>
                          <a:srgbClr val="000088"/>
                        </a:solidFill>
                        <a:latin typeface="Consolas"/>
                        <a:ea typeface="Consolas"/>
                        <a:cs typeface="Consolas"/>
                        <a:sym typeface="Consolas"/>
                      </a:endParaRPr>
                    </a:p>
                    <a:p>
                      <a:pPr marL="0" marR="0" lvl="0" indent="0" algn="l" rtl="0">
                        <a:lnSpc>
                          <a:spcPct val="107000"/>
                        </a:lnSpc>
                        <a:spcBef>
                          <a:spcPts val="0"/>
                        </a:spcBef>
                        <a:spcAft>
                          <a:spcPts val="0"/>
                        </a:spcAft>
                        <a:buNone/>
                      </a:pPr>
                      <a:r>
                        <a:rPr lang="es-AR" sz="1400">
                          <a:solidFill>
                            <a:srgbClr val="000088"/>
                          </a:solidFill>
                          <a:latin typeface="Consolas"/>
                          <a:ea typeface="Consolas"/>
                          <a:cs typeface="Consolas"/>
                          <a:sym typeface="Consolas"/>
                        </a:rPr>
                        <a:t>    public</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int</a:t>
                      </a:r>
                      <a:r>
                        <a:rPr lang="es-AR" sz="1400">
                          <a:solidFill>
                            <a:srgbClr val="000000"/>
                          </a:solidFill>
                          <a:latin typeface="Consolas"/>
                          <a:ea typeface="Consolas"/>
                          <a:cs typeface="Consolas"/>
                          <a:sym typeface="Consolas"/>
                        </a:rPr>
                        <a:t> getY(){</a:t>
                      </a:r>
                      <a:endParaRPr sz="1800">
                        <a:latin typeface="Calibri"/>
                        <a:ea typeface="Calibri"/>
                        <a:cs typeface="Calibri"/>
                        <a:sym typeface="Calibri"/>
                      </a:endParaRPr>
                    </a:p>
                    <a:p>
                      <a:pPr marL="0" marR="0" lvl="0" indent="0" algn="l" rtl="0">
                        <a:lnSpc>
                          <a:spcPct val="107000"/>
                        </a:lnSpc>
                        <a:spcBef>
                          <a:spcPts val="0"/>
                        </a:spcBef>
                        <a:spcAft>
                          <a:spcPts val="0"/>
                        </a:spcAft>
                        <a:buNone/>
                      </a:pP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return</a:t>
                      </a:r>
                      <a:r>
                        <a:rPr lang="es-AR" sz="1400">
                          <a:solidFill>
                            <a:srgbClr val="000000"/>
                          </a:solidFill>
                          <a:latin typeface="Consolas"/>
                          <a:ea typeface="Consolas"/>
                          <a:cs typeface="Consolas"/>
                          <a:sym typeface="Consolas"/>
                        </a:rPr>
                        <a:t> </a:t>
                      </a:r>
                      <a:r>
                        <a:rPr lang="es-AR" sz="1400">
                          <a:solidFill>
                            <a:srgbClr val="0000C0"/>
                          </a:solidFill>
                          <a:latin typeface="Consolas"/>
                          <a:ea typeface="Consolas"/>
                          <a:cs typeface="Consolas"/>
                          <a:sym typeface="Consolas"/>
                        </a:rPr>
                        <a:t>y</a:t>
                      </a:r>
                      <a:r>
                        <a:rPr lang="es-AR" sz="1400">
                          <a:solidFill>
                            <a:srgbClr val="000000"/>
                          </a:solidFill>
                          <a:latin typeface="Consolas"/>
                          <a:ea typeface="Consolas"/>
                          <a:cs typeface="Consolas"/>
                          <a:sym typeface="Consolas"/>
                        </a:rPr>
                        <a:t>;</a:t>
                      </a:r>
                      <a:endParaRPr sz="1800">
                        <a:latin typeface="Calibri"/>
                        <a:ea typeface="Calibri"/>
                        <a:cs typeface="Calibri"/>
                        <a:sym typeface="Calibri"/>
                      </a:endParaRPr>
                    </a:p>
                    <a:p>
                      <a:pPr marL="0" marR="0" lvl="0" indent="0" algn="l" rtl="0">
                        <a:spcBef>
                          <a:spcPts val="0"/>
                        </a:spcBef>
                        <a:spcAft>
                          <a:spcPts val="0"/>
                        </a:spcAft>
                        <a:buNone/>
                      </a:pPr>
                      <a:r>
                        <a:rPr lang="es-AR" sz="1400">
                          <a:solidFill>
                            <a:srgbClr val="000000"/>
                          </a:solidFill>
                          <a:latin typeface="Consolas"/>
                          <a:ea typeface="Consolas"/>
                          <a:cs typeface="Consolas"/>
                          <a:sym typeface="Consolas"/>
                        </a:rPr>
                        <a:t>    }</a:t>
                      </a:r>
                      <a:endParaRPr sz="1800">
                        <a:latin typeface="Calibri"/>
                        <a:ea typeface="Calibri"/>
                        <a:cs typeface="Calibri"/>
                        <a:sym typeface="Calibri"/>
                      </a:endParaRPr>
                    </a:p>
                    <a:p>
                      <a:pPr marL="0" marR="0" lvl="0" indent="0" algn="l" rtl="0">
                        <a:spcBef>
                          <a:spcPts val="0"/>
                        </a:spcBef>
                        <a:spcAft>
                          <a:spcPts val="0"/>
                        </a:spcAft>
                        <a:buNone/>
                      </a:pPr>
                      <a:r>
                        <a:rPr lang="es-AR" sz="1400">
                          <a:latin typeface="Calibri"/>
                          <a:ea typeface="Calibri"/>
                          <a:cs typeface="Calibri"/>
                          <a:sym typeface="Calibri"/>
                        </a:rPr>
                        <a:t>  </a:t>
                      </a:r>
                      <a:endParaRPr sz="1800">
                        <a:latin typeface="Calibri"/>
                        <a:ea typeface="Calibri"/>
                        <a:cs typeface="Calibri"/>
                        <a:sym typeface="Calibri"/>
                      </a:endParaRPr>
                    </a:p>
                    <a:p>
                      <a:pPr marL="0" marR="0" lvl="0" indent="0" algn="l" rtl="0">
                        <a:spcBef>
                          <a:spcPts val="0"/>
                        </a:spcBef>
                        <a:spcAft>
                          <a:spcPts val="0"/>
                        </a:spcAft>
                        <a:buNone/>
                      </a:pPr>
                      <a:r>
                        <a:rPr lang="es-AR" sz="1400">
                          <a:solidFill>
                            <a:srgbClr val="000000"/>
                          </a:solidFill>
                          <a:latin typeface="Consolas"/>
                          <a:ea typeface="Consolas"/>
                          <a:cs typeface="Consolas"/>
                          <a:sym typeface="Consolas"/>
                        </a:rPr>
                        <a:t>}</a:t>
                      </a:r>
                      <a:endParaRPr sz="1800">
                        <a:latin typeface="Calibri"/>
                        <a:ea typeface="Calibri"/>
                        <a:cs typeface="Calibri"/>
                        <a:sym typeface="Calibri"/>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1723" name="Google Shape;1723;p163"/>
          <p:cNvSpPr txBox="1">
            <a:spLocks noGrp="1"/>
          </p:cNvSpPr>
          <p:nvPr>
            <p:ph type="ftr" idx="11"/>
          </p:nvPr>
        </p:nvSpPr>
        <p:spPr>
          <a:xfrm>
            <a:off x="-1" y="6575425"/>
            <a:ext cx="3381829"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1724" name="Google Shape;1724;p163"/>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141</a:t>
            </a:fld>
            <a:endParaRPr sz="1200">
              <a:solidFill>
                <a:schemeClr val="lt1"/>
              </a:solidFill>
              <a:latin typeface="Arial"/>
              <a:ea typeface="Arial"/>
              <a:cs typeface="Arial"/>
              <a:sym typeface="Arial"/>
            </a:endParaRPr>
          </a:p>
        </p:txBody>
      </p:sp>
      <p:sp>
        <p:nvSpPr>
          <p:cNvPr id="1725" name="Google Shape;1725;p163"/>
          <p:cNvSpPr txBox="1"/>
          <p:nvPr/>
        </p:nvSpPr>
        <p:spPr>
          <a:xfrm>
            <a:off x="1" y="2044972"/>
            <a:ext cx="9143968" cy="4001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000">
                <a:solidFill>
                  <a:schemeClr val="dk1"/>
                </a:solidFill>
                <a:latin typeface="Arial"/>
                <a:ea typeface="Arial"/>
                <a:cs typeface="Arial"/>
                <a:sym typeface="Arial"/>
              </a:rPr>
              <a:t>¿Qué sucede cuando se intenta compilar y ejecutar el siguiente programa? </a:t>
            </a:r>
            <a:endParaRPr sz="1200">
              <a:solidFill>
                <a:schemeClr val="dk1"/>
              </a:solidFill>
              <a:latin typeface="Consolas"/>
              <a:ea typeface="Consolas"/>
              <a:cs typeface="Consolas"/>
              <a:sym typeface="Consolas"/>
            </a:endParaRPr>
          </a:p>
        </p:txBody>
      </p:sp>
      <p:sp>
        <p:nvSpPr>
          <p:cNvPr id="1726" name="Google Shape;1726;p163"/>
          <p:cNvSpPr/>
          <p:nvPr/>
        </p:nvSpPr>
        <p:spPr>
          <a:xfrm>
            <a:off x="4680857" y="2553064"/>
            <a:ext cx="4572000" cy="120032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1800">
                <a:solidFill>
                  <a:schemeClr val="dk1"/>
                </a:solidFill>
                <a:latin typeface="Arial"/>
                <a:ea typeface="Arial"/>
                <a:cs typeface="Arial"/>
                <a:sym typeface="Arial"/>
              </a:rPr>
              <a:t>En caso de haber determinado que el programa no compila, ¿Por qué? ¿Qué modificaciones habría que hacer para que compile?</a:t>
            </a:r>
            <a:endParaRPr sz="1100">
              <a:solidFill>
                <a:schemeClr val="dk1"/>
              </a:solidFill>
              <a:latin typeface="Consolas"/>
              <a:ea typeface="Consolas"/>
              <a:cs typeface="Consolas"/>
              <a:sym typeface="Consolas"/>
            </a:endParaRPr>
          </a:p>
        </p:txBody>
      </p:sp>
      <p:sp>
        <p:nvSpPr>
          <p:cNvPr id="1727" name="Google Shape;1727;p163"/>
          <p:cNvSpPr/>
          <p:nvPr/>
        </p:nvSpPr>
        <p:spPr>
          <a:xfrm>
            <a:off x="3461656" y="4316595"/>
            <a:ext cx="5462831" cy="163121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400">
                <a:solidFill>
                  <a:srgbClr val="000088"/>
                </a:solidFill>
                <a:latin typeface="Consolas"/>
                <a:ea typeface="Consolas"/>
                <a:cs typeface="Consolas"/>
                <a:sym typeface="Consolas"/>
              </a:rPr>
              <a:t> public</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static</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void</a:t>
            </a:r>
            <a:r>
              <a:rPr lang="es-AR" sz="1400">
                <a:solidFill>
                  <a:srgbClr val="000000"/>
                </a:solidFill>
                <a:latin typeface="Consolas"/>
                <a:ea typeface="Consolas"/>
                <a:cs typeface="Consolas"/>
                <a:sym typeface="Consolas"/>
              </a:rPr>
              <a:t> main</a:t>
            </a:r>
            <a:r>
              <a:rPr lang="es-AR" sz="1400">
                <a:solidFill>
                  <a:srgbClr val="666600"/>
                </a:solidFill>
                <a:latin typeface="Consolas"/>
                <a:ea typeface="Consolas"/>
                <a:cs typeface="Consolas"/>
                <a:sym typeface="Consolas"/>
              </a:rPr>
              <a:t>(</a:t>
            </a:r>
            <a:r>
              <a:rPr lang="es-AR" sz="1400">
                <a:solidFill>
                  <a:srgbClr val="660066"/>
                </a:solidFill>
                <a:latin typeface="Consolas"/>
                <a:ea typeface="Consolas"/>
                <a:cs typeface="Consolas"/>
                <a:sym typeface="Consolas"/>
              </a:rPr>
              <a:t>String</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args</a:t>
            </a:r>
            <a:r>
              <a:rPr lang="es-AR" sz="14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a:t>
            </a:r>
            <a:r>
              <a:rPr lang="es-AR" sz="1400">
                <a:solidFill>
                  <a:srgbClr val="660066"/>
                </a:solidFill>
                <a:latin typeface="Consolas"/>
                <a:ea typeface="Consolas"/>
                <a:cs typeface="Consolas"/>
                <a:sym typeface="Consolas"/>
              </a:rPr>
              <a:t>AtributoStatic</a:t>
            </a:r>
            <a:r>
              <a:rPr lang="es-AR" sz="1400">
                <a:solidFill>
                  <a:srgbClr val="000000"/>
                </a:solidFill>
                <a:latin typeface="Consolas"/>
                <a:ea typeface="Consolas"/>
                <a:cs typeface="Consolas"/>
                <a:sym typeface="Consolas"/>
              </a:rPr>
              <a:t> sm1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new</a:t>
            </a:r>
            <a:r>
              <a:rPr lang="es-AR" sz="1400">
                <a:solidFill>
                  <a:srgbClr val="000000"/>
                </a:solidFill>
                <a:latin typeface="Consolas"/>
                <a:ea typeface="Consolas"/>
                <a:cs typeface="Consolas"/>
                <a:sym typeface="Consolas"/>
              </a:rPr>
              <a:t> </a:t>
            </a:r>
            <a:r>
              <a:rPr lang="es-AR" sz="1400">
                <a:solidFill>
                  <a:srgbClr val="660066"/>
                </a:solidFill>
                <a:latin typeface="Consolas"/>
                <a:ea typeface="Consolas"/>
                <a:cs typeface="Consolas"/>
                <a:sym typeface="Consolas"/>
              </a:rPr>
              <a:t>AtributoStatic</a:t>
            </a:r>
            <a:r>
              <a:rPr lang="es-AR" sz="14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a:t>
            </a:r>
            <a:r>
              <a:rPr lang="es-AR" sz="1400">
                <a:solidFill>
                  <a:srgbClr val="660066"/>
                </a:solidFill>
                <a:latin typeface="Consolas"/>
                <a:ea typeface="Consolas"/>
                <a:cs typeface="Consolas"/>
                <a:sym typeface="Consolas"/>
              </a:rPr>
              <a:t>AtributoStatic</a:t>
            </a:r>
            <a:r>
              <a:rPr lang="es-AR" sz="1400">
                <a:solidFill>
                  <a:srgbClr val="000000"/>
                </a:solidFill>
                <a:latin typeface="Consolas"/>
                <a:ea typeface="Consolas"/>
                <a:cs typeface="Consolas"/>
                <a:sym typeface="Consolas"/>
              </a:rPr>
              <a:t> sm2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new</a:t>
            </a:r>
            <a:r>
              <a:rPr lang="es-AR" sz="1400">
                <a:solidFill>
                  <a:srgbClr val="000000"/>
                </a:solidFill>
                <a:latin typeface="Consolas"/>
                <a:ea typeface="Consolas"/>
                <a:cs typeface="Consolas"/>
                <a:sym typeface="Consolas"/>
              </a:rPr>
              <a:t> </a:t>
            </a:r>
            <a:r>
              <a:rPr lang="es-AR" sz="1400">
                <a:solidFill>
                  <a:srgbClr val="660066"/>
                </a:solidFill>
                <a:latin typeface="Consolas"/>
                <a:ea typeface="Consolas"/>
                <a:cs typeface="Consolas"/>
                <a:sym typeface="Consolas"/>
              </a:rPr>
              <a:t>AtributoStatic</a:t>
            </a:r>
            <a:r>
              <a:rPr lang="es-AR" sz="14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int</a:t>
            </a:r>
            <a:r>
              <a:rPr lang="es-AR" sz="1400">
                <a:solidFill>
                  <a:srgbClr val="000000"/>
                </a:solidFill>
                <a:latin typeface="Consolas"/>
                <a:ea typeface="Consolas"/>
                <a:cs typeface="Consolas"/>
                <a:sym typeface="Consolas"/>
              </a:rPr>
              <a:t> z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sm1</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getCuadrado</a:t>
            </a:r>
            <a:r>
              <a:rPr lang="es-AR" sz="14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a:t>
            </a:r>
            <a:r>
              <a:rPr lang="es-AR" sz="1400">
                <a:solidFill>
                  <a:srgbClr val="660066"/>
                </a:solidFill>
                <a:latin typeface="Consolas"/>
                <a:ea typeface="Consolas"/>
                <a:cs typeface="Consolas"/>
                <a:sym typeface="Consolas"/>
              </a:rPr>
              <a:t>System</a:t>
            </a:r>
            <a:r>
              <a:rPr lang="es-AR" sz="1400">
                <a:solidFill>
                  <a:srgbClr val="666600"/>
                </a:solidFill>
                <a:latin typeface="Consolas"/>
                <a:ea typeface="Consolas"/>
                <a:cs typeface="Consolas"/>
                <a:sym typeface="Consolas"/>
              </a:rPr>
              <a:t>.</a:t>
            </a:r>
            <a:r>
              <a:rPr lang="es-AR" sz="1400">
                <a:solidFill>
                  <a:srgbClr val="000088"/>
                </a:solidFill>
                <a:latin typeface="Consolas"/>
                <a:ea typeface="Consolas"/>
                <a:cs typeface="Consolas"/>
                <a:sym typeface="Consolas"/>
              </a:rPr>
              <a:t>out</a:t>
            </a:r>
            <a:r>
              <a:rPr lang="es-AR" sz="1400">
                <a:solidFill>
                  <a:srgbClr val="666600"/>
                </a:solidFill>
                <a:latin typeface="Consolas"/>
                <a:ea typeface="Consolas"/>
                <a:cs typeface="Consolas"/>
                <a:sym typeface="Consolas"/>
              </a:rPr>
              <a:t>.</a:t>
            </a:r>
            <a:r>
              <a:rPr lang="es-AR" sz="1400">
                <a:solidFill>
                  <a:srgbClr val="000088"/>
                </a:solidFill>
                <a:latin typeface="Consolas"/>
                <a:ea typeface="Consolas"/>
                <a:cs typeface="Consolas"/>
                <a:sym typeface="Consolas"/>
              </a:rPr>
              <a:t>print</a:t>
            </a:r>
            <a:r>
              <a:rPr lang="es-AR" sz="1400">
                <a:solidFill>
                  <a:srgbClr val="666600"/>
                </a:solidFill>
                <a:latin typeface="Consolas"/>
                <a:ea typeface="Consolas"/>
                <a:cs typeface="Consolas"/>
                <a:sym typeface="Consolas"/>
              </a:rPr>
              <a:t>(</a:t>
            </a:r>
            <a:r>
              <a:rPr lang="es-AR" sz="1400">
                <a:solidFill>
                  <a:srgbClr val="008800"/>
                </a:solidFill>
                <a:latin typeface="Consolas"/>
                <a:ea typeface="Consolas"/>
                <a:cs typeface="Consolas"/>
                <a:sym typeface="Consolas"/>
              </a:rPr>
              <a:t>"Cuadrado: "</a:t>
            </a:r>
            <a:r>
              <a:rPr lang="es-AR" sz="1400">
                <a:solidFill>
                  <a:srgbClr val="000000"/>
                </a:solidFill>
                <a:latin typeface="Consolas"/>
                <a:ea typeface="Consolas"/>
                <a:cs typeface="Consolas"/>
                <a:sym typeface="Consolas"/>
              </a:rPr>
              <a:t>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z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a:t>
            </a:r>
            <a:endParaRPr/>
          </a:p>
          <a:p>
            <a:pPr marL="0" marR="0" lvl="0" indent="0" algn="l" rtl="0">
              <a:spcBef>
                <a:spcPts val="0"/>
              </a:spcBef>
              <a:spcAft>
                <a:spcPts val="0"/>
              </a:spcAft>
              <a:buNone/>
            </a:pPr>
            <a:r>
              <a:rPr lang="es-AR" sz="1400">
                <a:solidFill>
                  <a:srgbClr val="000000"/>
                </a:solidFill>
                <a:latin typeface="Consolas"/>
                <a:ea typeface="Consolas"/>
                <a:cs typeface="Consolas"/>
                <a:sym typeface="Consolas"/>
              </a:rPr>
              <a:t>		</a:t>
            </a:r>
            <a:r>
              <a:rPr lang="es-AR" sz="1400">
                <a:solidFill>
                  <a:srgbClr val="008800"/>
                </a:solidFill>
                <a:latin typeface="Consolas"/>
                <a:ea typeface="Consolas"/>
                <a:cs typeface="Consolas"/>
                <a:sym typeface="Consolas"/>
              </a:rPr>
              <a:t>" Valor de y: "</a:t>
            </a:r>
            <a:r>
              <a:rPr lang="es-AR" sz="1400">
                <a:solidFill>
                  <a:srgbClr val="000000"/>
                </a:solidFill>
                <a:latin typeface="Consolas"/>
                <a:ea typeface="Consolas"/>
                <a:cs typeface="Consolas"/>
                <a:sym typeface="Consolas"/>
              </a:rPr>
              <a:t>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sm2</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getY()</a:t>
            </a:r>
            <a:r>
              <a:rPr lang="es-AR" sz="14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a:t>
            </a:r>
            <a:r>
              <a:rPr lang="es-AR" sz="1400">
                <a:solidFill>
                  <a:srgbClr val="000000"/>
                </a:solidFill>
                <a:latin typeface="Consolas"/>
                <a:ea typeface="Consolas"/>
                <a:cs typeface="Consolas"/>
                <a:sym typeface="Consolas"/>
              </a:rPr>
              <a:t>}</a:t>
            </a:r>
            <a:endParaRPr sz="1400">
              <a:solidFill>
                <a:schemeClr val="dk1"/>
              </a:solidFill>
              <a:latin typeface="Calibri"/>
              <a:ea typeface="Calibri"/>
              <a:cs typeface="Calibri"/>
              <a:sym typeface="Calibri"/>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Shape 1732"/>
        <p:cNvGrpSpPr/>
        <p:nvPr/>
      </p:nvGrpSpPr>
      <p:grpSpPr>
        <a:xfrm>
          <a:off x="0" y="0"/>
          <a:ext cx="0" cy="0"/>
          <a:chOff x="0" y="0"/>
          <a:chExt cx="0" cy="0"/>
        </a:xfrm>
      </p:grpSpPr>
      <p:sp>
        <p:nvSpPr>
          <p:cNvPr id="1733" name="Google Shape;1733;p164"/>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Consolas"/>
              <a:buNone/>
            </a:pPr>
            <a:r>
              <a:rPr lang="es-AR" sz="4000" b="1" i="0" u="none" strike="noStrike" cap="none">
                <a:solidFill>
                  <a:schemeClr val="dk1"/>
                </a:solidFill>
                <a:latin typeface="Consolas"/>
                <a:ea typeface="Consolas"/>
                <a:cs typeface="Consolas"/>
                <a:sym typeface="Consolas"/>
              </a:rPr>
              <a:t>static</a:t>
            </a:r>
            <a:endParaRPr sz="4000" b="1" i="0" u="none" strike="noStrike" cap="none">
              <a:solidFill>
                <a:schemeClr val="dk1"/>
              </a:solidFill>
              <a:latin typeface="Arial"/>
              <a:ea typeface="Arial"/>
              <a:cs typeface="Arial"/>
              <a:sym typeface="Arial"/>
            </a:endParaRPr>
          </a:p>
        </p:txBody>
      </p:sp>
      <p:sp>
        <p:nvSpPr>
          <p:cNvPr id="1734" name="Google Shape;1734;p164"/>
          <p:cNvSpPr txBox="1">
            <a:spLocks noGrp="1"/>
          </p:cNvSpPr>
          <p:nvPr>
            <p:ph type="ftr" idx="11"/>
          </p:nvPr>
        </p:nvSpPr>
        <p:spPr>
          <a:xfrm>
            <a:off x="-1" y="6575425"/>
            <a:ext cx="3381829"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1735" name="Google Shape;1735;p164"/>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142</a:t>
            </a:fld>
            <a:endParaRPr sz="1200">
              <a:solidFill>
                <a:schemeClr val="lt1"/>
              </a:solidFill>
              <a:latin typeface="Arial"/>
              <a:ea typeface="Arial"/>
              <a:cs typeface="Arial"/>
              <a:sym typeface="Arial"/>
            </a:endParaRPr>
          </a:p>
        </p:txBody>
      </p:sp>
      <p:graphicFrame>
        <p:nvGraphicFramePr>
          <p:cNvPr id="1736" name="Google Shape;1736;p164"/>
          <p:cNvGraphicFramePr/>
          <p:nvPr/>
        </p:nvGraphicFramePr>
        <p:xfrm>
          <a:off x="1403176" y="3861375"/>
          <a:ext cx="3000000" cy="3000000"/>
        </p:xfrm>
        <a:graphic>
          <a:graphicData uri="http://schemas.openxmlformats.org/drawingml/2006/table">
            <a:tbl>
              <a:tblPr>
                <a:noFill/>
                <a:tableStyleId>{5BAD9B0E-344F-4FAE-88BD-87A564A4EB87}</a:tableStyleId>
              </a:tblPr>
              <a:tblGrid>
                <a:gridCol w="409150"/>
                <a:gridCol w="5928450"/>
              </a:tblGrid>
              <a:tr h="203200">
                <a:tc>
                  <a:txBody>
                    <a:bodyPr/>
                    <a:lstStyle/>
                    <a:p>
                      <a:pPr marL="0" marR="0" lvl="0" indent="0" algn="just" rtl="0">
                        <a:spcBef>
                          <a:spcPts val="0"/>
                        </a:spcBef>
                        <a:spcAft>
                          <a:spcPts val="0"/>
                        </a:spcAft>
                        <a:buNone/>
                      </a:pPr>
                      <a:r>
                        <a:rPr lang="es-AR" sz="1400">
                          <a:latin typeface="Arial"/>
                          <a:ea typeface="Arial"/>
                          <a:cs typeface="Arial"/>
                          <a:sym typeface="Arial"/>
                        </a:rPr>
                        <a:t>a.</a:t>
                      </a:r>
                      <a:endParaRPr sz="1400">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just" rtl="0">
                        <a:spcBef>
                          <a:spcPts val="0"/>
                        </a:spcBef>
                        <a:spcAft>
                          <a:spcPts val="0"/>
                        </a:spcAft>
                        <a:buNone/>
                      </a:pPr>
                      <a:r>
                        <a:rPr lang="es-AR" sz="1600">
                          <a:latin typeface="Arial"/>
                          <a:ea typeface="Arial"/>
                          <a:cs typeface="Arial"/>
                          <a:sym typeface="Arial"/>
                        </a:rPr>
                        <a:t>El programa no ejecuta.</a:t>
                      </a:r>
                      <a:endParaRPr sz="1600">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203200">
                <a:tc>
                  <a:txBody>
                    <a:bodyPr/>
                    <a:lstStyle/>
                    <a:p>
                      <a:pPr marL="0" marR="0" lvl="0" indent="0" algn="just" rtl="0">
                        <a:spcBef>
                          <a:spcPts val="0"/>
                        </a:spcBef>
                        <a:spcAft>
                          <a:spcPts val="0"/>
                        </a:spcAft>
                        <a:buNone/>
                      </a:pPr>
                      <a:r>
                        <a:rPr lang="es-AR" sz="1400">
                          <a:latin typeface="Arial"/>
                          <a:ea typeface="Arial"/>
                          <a:cs typeface="Arial"/>
                          <a:sym typeface="Arial"/>
                        </a:rPr>
                        <a:t>b.</a:t>
                      </a:r>
                      <a:endParaRPr sz="1400">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just" rtl="0">
                        <a:spcBef>
                          <a:spcPts val="0"/>
                        </a:spcBef>
                        <a:spcAft>
                          <a:spcPts val="0"/>
                        </a:spcAft>
                        <a:buNone/>
                      </a:pPr>
                      <a:r>
                        <a:rPr lang="es-AR" sz="1600">
                          <a:latin typeface="Arial"/>
                          <a:ea typeface="Arial"/>
                          <a:cs typeface="Arial"/>
                          <a:sym typeface="Arial"/>
                        </a:rPr>
                        <a:t>El programa no compila</a:t>
                      </a:r>
                      <a:endParaRPr sz="1600">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203200">
                <a:tc>
                  <a:txBody>
                    <a:bodyPr/>
                    <a:lstStyle/>
                    <a:p>
                      <a:pPr marL="0" marR="0" lvl="0" indent="0" algn="just" rtl="0">
                        <a:spcBef>
                          <a:spcPts val="0"/>
                        </a:spcBef>
                        <a:spcAft>
                          <a:spcPts val="0"/>
                        </a:spcAft>
                        <a:buNone/>
                      </a:pPr>
                      <a:r>
                        <a:rPr lang="es-AR" sz="1400">
                          <a:latin typeface="Arial"/>
                          <a:ea typeface="Arial"/>
                          <a:cs typeface="Arial"/>
                          <a:sym typeface="Arial"/>
                        </a:rPr>
                        <a:t>c.</a:t>
                      </a:r>
                      <a:endParaRPr sz="1400">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just" rtl="0">
                        <a:spcBef>
                          <a:spcPts val="0"/>
                        </a:spcBef>
                        <a:spcAft>
                          <a:spcPts val="0"/>
                        </a:spcAft>
                        <a:buNone/>
                      </a:pPr>
                      <a:r>
                        <a:rPr lang="es-AR" sz="1600">
                          <a:latin typeface="Arial"/>
                          <a:ea typeface="Arial"/>
                          <a:cs typeface="Arial"/>
                          <a:sym typeface="Arial"/>
                        </a:rPr>
                        <a:t>El programa escribe en la pantalla “Cuadrado: 16 Valor de y: 1”.</a:t>
                      </a:r>
                      <a:endParaRPr sz="1600">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203200">
                <a:tc>
                  <a:txBody>
                    <a:bodyPr/>
                    <a:lstStyle/>
                    <a:p>
                      <a:pPr marL="0" marR="0" lvl="0" indent="0" algn="just" rtl="0">
                        <a:spcBef>
                          <a:spcPts val="0"/>
                        </a:spcBef>
                        <a:spcAft>
                          <a:spcPts val="0"/>
                        </a:spcAft>
                        <a:buNone/>
                      </a:pPr>
                      <a:r>
                        <a:rPr lang="es-AR" sz="1400">
                          <a:latin typeface="Arial"/>
                          <a:ea typeface="Arial"/>
                          <a:cs typeface="Arial"/>
                          <a:sym typeface="Arial"/>
                        </a:rPr>
                        <a:t>d.</a:t>
                      </a:r>
                      <a:endParaRPr sz="1400">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just" rtl="0">
                        <a:spcBef>
                          <a:spcPts val="0"/>
                        </a:spcBef>
                        <a:spcAft>
                          <a:spcPts val="0"/>
                        </a:spcAft>
                        <a:buNone/>
                      </a:pPr>
                      <a:r>
                        <a:rPr lang="es-AR" sz="1600">
                          <a:latin typeface="Arial"/>
                          <a:ea typeface="Arial"/>
                          <a:cs typeface="Arial"/>
                          <a:sym typeface="Arial"/>
                        </a:rPr>
                        <a:t>El programa escribe en la pantalla “Cuadrado: 4 Valor de y: 1”.</a:t>
                      </a:r>
                      <a:endParaRPr sz="1600">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203200">
                <a:tc>
                  <a:txBody>
                    <a:bodyPr/>
                    <a:lstStyle/>
                    <a:p>
                      <a:pPr marL="0" marR="0" lvl="0" indent="0" algn="just" rtl="0">
                        <a:spcBef>
                          <a:spcPts val="0"/>
                        </a:spcBef>
                        <a:spcAft>
                          <a:spcPts val="0"/>
                        </a:spcAft>
                        <a:buNone/>
                      </a:pPr>
                      <a:r>
                        <a:rPr lang="es-AR" sz="1400">
                          <a:latin typeface="Arial"/>
                          <a:ea typeface="Arial"/>
                          <a:cs typeface="Arial"/>
                          <a:sym typeface="Arial"/>
                        </a:rPr>
                        <a:t>e.</a:t>
                      </a:r>
                      <a:endParaRPr sz="1400">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just" rtl="0">
                        <a:spcBef>
                          <a:spcPts val="0"/>
                        </a:spcBef>
                        <a:spcAft>
                          <a:spcPts val="0"/>
                        </a:spcAft>
                        <a:buNone/>
                      </a:pPr>
                      <a:r>
                        <a:rPr lang="es-AR" sz="1600">
                          <a:latin typeface="Arial"/>
                          <a:ea typeface="Arial"/>
                          <a:cs typeface="Arial"/>
                          <a:sym typeface="Arial"/>
                        </a:rPr>
                        <a:t>El programa escribe en la pantalla “Cuadrado: 4 Valor de y: 2”.</a:t>
                      </a:r>
                      <a:endParaRPr sz="1600">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203200">
                <a:tc>
                  <a:txBody>
                    <a:bodyPr/>
                    <a:lstStyle/>
                    <a:p>
                      <a:pPr marL="0" marR="0" lvl="0" indent="0" algn="just" rtl="0">
                        <a:spcBef>
                          <a:spcPts val="0"/>
                        </a:spcBef>
                        <a:spcAft>
                          <a:spcPts val="0"/>
                        </a:spcAft>
                        <a:buNone/>
                      </a:pPr>
                      <a:r>
                        <a:rPr lang="es-AR" sz="1400">
                          <a:latin typeface="Arial"/>
                          <a:ea typeface="Arial"/>
                          <a:cs typeface="Arial"/>
                          <a:sym typeface="Arial"/>
                        </a:rPr>
                        <a:t>f.</a:t>
                      </a:r>
                      <a:endParaRPr sz="1400">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just" rtl="0">
                        <a:spcBef>
                          <a:spcPts val="0"/>
                        </a:spcBef>
                        <a:spcAft>
                          <a:spcPts val="0"/>
                        </a:spcAft>
                        <a:buNone/>
                      </a:pPr>
                      <a:r>
                        <a:rPr lang="es-AR" sz="1600">
                          <a:latin typeface="Arial"/>
                          <a:ea typeface="Arial"/>
                          <a:cs typeface="Arial"/>
                          <a:sym typeface="Arial"/>
                        </a:rPr>
                        <a:t>El programa escribe en la pantalla “Cuadrado: 2 Valor de y: 2”.</a:t>
                      </a:r>
                      <a:endParaRPr sz="1600">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203200">
                <a:tc>
                  <a:txBody>
                    <a:bodyPr/>
                    <a:lstStyle/>
                    <a:p>
                      <a:pPr marL="0" marR="0" lvl="0" indent="0" algn="just" rtl="0">
                        <a:spcBef>
                          <a:spcPts val="0"/>
                        </a:spcBef>
                        <a:spcAft>
                          <a:spcPts val="0"/>
                        </a:spcAft>
                        <a:buNone/>
                      </a:pPr>
                      <a:r>
                        <a:rPr lang="es-AR" sz="1400">
                          <a:latin typeface="Arial"/>
                          <a:ea typeface="Arial"/>
                          <a:cs typeface="Arial"/>
                          <a:sym typeface="Arial"/>
                        </a:rPr>
                        <a:t>g.</a:t>
                      </a:r>
                      <a:endParaRPr sz="1400">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just" rtl="0">
                        <a:spcBef>
                          <a:spcPts val="0"/>
                        </a:spcBef>
                        <a:spcAft>
                          <a:spcPts val="0"/>
                        </a:spcAft>
                        <a:buNone/>
                      </a:pPr>
                      <a:r>
                        <a:rPr lang="es-AR" sz="1600">
                          <a:latin typeface="Arial"/>
                          <a:ea typeface="Arial"/>
                          <a:cs typeface="Arial"/>
                          <a:sym typeface="Arial"/>
                        </a:rPr>
                        <a:t>El programa escribe en la pantalla “Cuadrado: 16 Valor de y: 2”.</a:t>
                      </a:r>
                      <a:endParaRPr sz="1600">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203200">
                <a:tc>
                  <a:txBody>
                    <a:bodyPr/>
                    <a:lstStyle/>
                    <a:p>
                      <a:pPr marL="0" marR="0" lvl="0" indent="0" algn="just" rtl="0">
                        <a:spcBef>
                          <a:spcPts val="0"/>
                        </a:spcBef>
                        <a:spcAft>
                          <a:spcPts val="0"/>
                        </a:spcAft>
                        <a:buNone/>
                      </a:pPr>
                      <a:r>
                        <a:rPr lang="es-AR" sz="1400">
                          <a:latin typeface="Arial"/>
                          <a:ea typeface="Arial"/>
                          <a:cs typeface="Arial"/>
                          <a:sym typeface="Arial"/>
                        </a:rPr>
                        <a:t>h.</a:t>
                      </a:r>
                      <a:endParaRPr sz="1400">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just" rtl="0">
                        <a:spcBef>
                          <a:spcPts val="0"/>
                        </a:spcBef>
                        <a:spcAft>
                          <a:spcPts val="0"/>
                        </a:spcAft>
                        <a:buNone/>
                      </a:pPr>
                      <a:r>
                        <a:rPr lang="es-AR" sz="1600">
                          <a:latin typeface="Arial"/>
                          <a:ea typeface="Arial"/>
                          <a:cs typeface="Arial"/>
                          <a:sym typeface="Arial"/>
                        </a:rPr>
                        <a:t>El programa no escribe nada en la pantalla.</a:t>
                      </a:r>
                      <a:endParaRPr sz="1600">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1737" name="Google Shape;1737;p164"/>
          <p:cNvSpPr txBox="1"/>
          <p:nvPr/>
        </p:nvSpPr>
        <p:spPr>
          <a:xfrm>
            <a:off x="1" y="2044972"/>
            <a:ext cx="9143968" cy="4001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000">
                <a:solidFill>
                  <a:schemeClr val="dk1"/>
                </a:solidFill>
                <a:latin typeface="Arial"/>
                <a:ea typeface="Arial"/>
                <a:cs typeface="Arial"/>
                <a:sym typeface="Arial"/>
              </a:rPr>
              <a:t>¿Qué sucede cuando se intenta compilar y ejecutar el siguiente programa? </a:t>
            </a:r>
            <a:endParaRPr sz="1200">
              <a:solidFill>
                <a:schemeClr val="dk1"/>
              </a:solidFill>
              <a:latin typeface="Consolas"/>
              <a:ea typeface="Consolas"/>
              <a:cs typeface="Consolas"/>
              <a:sym typeface="Consolas"/>
            </a:endParaRPr>
          </a:p>
        </p:txBody>
      </p:sp>
      <p:sp>
        <p:nvSpPr>
          <p:cNvPr id="1738" name="Google Shape;1738;p164"/>
          <p:cNvSpPr/>
          <p:nvPr/>
        </p:nvSpPr>
        <p:spPr>
          <a:xfrm>
            <a:off x="4680857" y="2553064"/>
            <a:ext cx="4572000" cy="120032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1800">
                <a:solidFill>
                  <a:schemeClr val="dk1"/>
                </a:solidFill>
                <a:latin typeface="Arial"/>
                <a:ea typeface="Arial"/>
                <a:cs typeface="Arial"/>
                <a:sym typeface="Arial"/>
              </a:rPr>
              <a:t>En caso de haber determinado que el programa no compila, ¿Por qué? ¿Qué modificaciones habría que hacer para que compile?</a:t>
            </a:r>
            <a:endParaRPr sz="1100">
              <a:solidFill>
                <a:schemeClr val="dk1"/>
              </a:solidFill>
              <a:latin typeface="Consolas"/>
              <a:ea typeface="Consolas"/>
              <a:cs typeface="Consolas"/>
              <a:sym typeface="Consolas"/>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Shape 1742"/>
        <p:cNvGrpSpPr/>
        <p:nvPr/>
      </p:nvGrpSpPr>
      <p:grpSpPr>
        <a:xfrm>
          <a:off x="0" y="0"/>
          <a:ext cx="0" cy="0"/>
          <a:chOff x="0" y="0"/>
          <a:chExt cx="0" cy="0"/>
        </a:xfrm>
      </p:grpSpPr>
      <p:sp>
        <p:nvSpPr>
          <p:cNvPr id="1743" name="Google Shape;1743;p165"/>
          <p:cNvSpPr txBox="1">
            <a:spLocks noGrp="1"/>
          </p:cNvSpPr>
          <p:nvPr>
            <p:ph type="ctrTitle"/>
          </p:nvPr>
        </p:nvSpPr>
        <p:spPr>
          <a:xfrm>
            <a:off x="-1" y="0"/>
            <a:ext cx="9144001" cy="807204"/>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lt1"/>
              </a:buClr>
              <a:buSzPts val="4000"/>
              <a:buFont typeface="Arial"/>
              <a:buNone/>
            </a:pPr>
            <a:r>
              <a:rPr lang="es-AR" sz="4000" b="1" i="0" u="none" strike="noStrike" cap="none">
                <a:solidFill>
                  <a:schemeClr val="lt1"/>
                </a:solidFill>
                <a:latin typeface="Arial"/>
                <a:ea typeface="Arial"/>
                <a:cs typeface="Arial"/>
                <a:sym typeface="Arial"/>
              </a:rPr>
              <a:t>Programación Orientada a Objetos</a:t>
            </a:r>
            <a:endParaRPr sz="4000" b="1" i="0" u="none" strike="noStrike" cap="none">
              <a:solidFill>
                <a:schemeClr val="lt1"/>
              </a:solidFill>
              <a:latin typeface="Arial"/>
              <a:ea typeface="Arial"/>
              <a:cs typeface="Arial"/>
              <a:sym typeface="Arial"/>
            </a:endParaRPr>
          </a:p>
        </p:txBody>
      </p:sp>
      <p:sp>
        <p:nvSpPr>
          <p:cNvPr id="1744" name="Google Shape;1744;p165"/>
          <p:cNvSpPr txBox="1">
            <a:spLocks noGrp="1"/>
          </p:cNvSpPr>
          <p:nvPr>
            <p:ph type="subTitle" idx="1"/>
          </p:nvPr>
        </p:nvSpPr>
        <p:spPr>
          <a:xfrm>
            <a:off x="0" y="4654114"/>
            <a:ext cx="9146881" cy="550332"/>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lt1"/>
              </a:buClr>
              <a:buSzPts val="3200"/>
              <a:buFont typeface="Arial"/>
              <a:buNone/>
            </a:pPr>
            <a:r>
              <a:rPr lang="es-AR" sz="3200" b="1" i="1" u="none" strike="noStrike" cap="none">
                <a:solidFill>
                  <a:schemeClr val="lt1"/>
                </a:solidFill>
                <a:latin typeface="Arial"/>
                <a:ea typeface="Arial"/>
                <a:cs typeface="Arial"/>
                <a:sym typeface="Arial"/>
              </a:rPr>
              <a:t>Static - Final</a:t>
            </a:r>
            <a:endParaRPr sz="3200" b="1" i="1" u="none" strike="noStrike" cap="none">
              <a:solidFill>
                <a:schemeClr val="lt1"/>
              </a:solidFill>
              <a:latin typeface="Arial"/>
              <a:ea typeface="Arial"/>
              <a:cs typeface="Arial"/>
              <a:sym typeface="Arial"/>
            </a:endParaRPr>
          </a:p>
        </p:txBody>
      </p:sp>
      <p:sp>
        <p:nvSpPr>
          <p:cNvPr id="1745" name="Google Shape;1745;p165"/>
          <p:cNvSpPr txBox="1">
            <a:spLocks noGrp="1"/>
          </p:cNvSpPr>
          <p:nvPr>
            <p:ph type="sldNum" idx="4294967295"/>
          </p:nvPr>
        </p:nvSpPr>
        <p:spPr>
          <a:xfrm>
            <a:off x="7086600" y="6575425"/>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143</a:t>
            </a:fld>
            <a:endParaRPr sz="1200">
              <a:solidFill>
                <a:schemeClr val="lt1"/>
              </a:solidFill>
              <a:latin typeface="Arial"/>
              <a:ea typeface="Arial"/>
              <a:cs typeface="Arial"/>
              <a:sym typeface="Arial"/>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Shape 1749"/>
        <p:cNvGrpSpPr/>
        <p:nvPr/>
      </p:nvGrpSpPr>
      <p:grpSpPr>
        <a:xfrm>
          <a:off x="0" y="0"/>
          <a:ext cx="0" cy="0"/>
          <a:chOff x="0" y="0"/>
          <a:chExt cx="0" cy="0"/>
        </a:xfrm>
      </p:grpSpPr>
      <p:sp>
        <p:nvSpPr>
          <p:cNvPr id="1750" name="Google Shape;1750;p166"/>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Resumen</a:t>
            </a:r>
            <a:r>
              <a:rPr lang="es-AR" sz="4000" b="0" i="0" u="none" strike="noStrike" cap="none">
                <a:solidFill>
                  <a:schemeClr val="dk1"/>
                </a:solidFill>
                <a:latin typeface="Arial"/>
                <a:ea typeface="Arial"/>
                <a:cs typeface="Arial"/>
                <a:sym typeface="Arial"/>
              </a:rPr>
              <a:t/>
            </a:r>
            <a:br>
              <a:rPr lang="es-AR" sz="4000" b="0" i="0" u="none" strike="noStrike" cap="none">
                <a:solidFill>
                  <a:schemeClr val="dk1"/>
                </a:solidFill>
                <a:latin typeface="Arial"/>
                <a:ea typeface="Arial"/>
                <a:cs typeface="Arial"/>
                <a:sym typeface="Arial"/>
              </a:rPr>
            </a:br>
            <a:r>
              <a:rPr lang="es-AR" sz="2800" b="0" i="1" u="none" strike="noStrike" cap="none">
                <a:solidFill>
                  <a:schemeClr val="dk1"/>
                </a:solidFill>
                <a:latin typeface="Arial"/>
                <a:ea typeface="Arial"/>
                <a:cs typeface="Arial"/>
                <a:sym typeface="Arial"/>
              </a:rPr>
              <a:t>Atributos </a:t>
            </a:r>
            <a:r>
              <a:rPr lang="es-AR" sz="2800" b="0" i="1" u="none" strike="noStrike" cap="none">
                <a:solidFill>
                  <a:schemeClr val="dk1"/>
                </a:solidFill>
                <a:latin typeface="Consolas"/>
                <a:ea typeface="Consolas"/>
                <a:cs typeface="Consolas"/>
                <a:sym typeface="Consolas"/>
              </a:rPr>
              <a:t>static</a:t>
            </a:r>
            <a:endParaRPr sz="2800" b="0" i="1" u="none" strike="noStrike" cap="none">
              <a:solidFill>
                <a:schemeClr val="dk1"/>
              </a:solidFill>
              <a:latin typeface="Consolas"/>
              <a:ea typeface="Consolas"/>
              <a:cs typeface="Consolas"/>
              <a:sym typeface="Consolas"/>
            </a:endParaRPr>
          </a:p>
        </p:txBody>
      </p:sp>
      <p:sp>
        <p:nvSpPr>
          <p:cNvPr id="1751" name="Google Shape;1751;p166"/>
          <p:cNvSpPr txBox="1">
            <a:spLocks noGrp="1"/>
          </p:cNvSpPr>
          <p:nvPr>
            <p:ph type="body" idx="1"/>
          </p:nvPr>
        </p:nvSpPr>
        <p:spPr>
          <a:xfrm>
            <a:off x="628650" y="2160000"/>
            <a:ext cx="7886700" cy="4351338"/>
          </a:xfrm>
          <a:prstGeom prst="rect">
            <a:avLst/>
          </a:prstGeom>
          <a:noFill/>
          <a:ln>
            <a:noFill/>
          </a:ln>
        </p:spPr>
        <p:txBody>
          <a:bodyPr spcFirstLastPara="1" wrap="square" lIns="83050" tIns="43175" rIns="83050" bIns="43175" anchor="t" anchorCtr="0">
            <a:noAutofit/>
          </a:bodyPr>
          <a:lstStyle/>
          <a:p>
            <a:pPr marL="311045" marR="0" lvl="0" indent="-311045" algn="l" rtl="0">
              <a:lnSpc>
                <a:spcPct val="90000"/>
              </a:lnSpc>
              <a:spcBef>
                <a:spcPts val="0"/>
              </a:spcBef>
              <a:spcAft>
                <a:spcPts val="0"/>
              </a:spcAft>
              <a:buClr>
                <a:schemeClr val="dk1"/>
              </a:buClr>
              <a:buSzPts val="2000"/>
              <a:buFont typeface="Arial"/>
              <a:buChar char="•"/>
            </a:pPr>
            <a:r>
              <a:rPr lang="es-AR" sz="2000" b="0" i="0" u="none" strike="noStrike" cap="none">
                <a:solidFill>
                  <a:schemeClr val="dk1"/>
                </a:solidFill>
                <a:latin typeface="Arial"/>
                <a:ea typeface="Arial"/>
                <a:cs typeface="Arial"/>
                <a:sym typeface="Arial"/>
              </a:rPr>
              <a:t>Los atributos de clase son </a:t>
            </a:r>
            <a:r>
              <a:rPr lang="es-AR" sz="2000" b="1" i="0" u="none" strike="noStrike" cap="none">
                <a:solidFill>
                  <a:schemeClr val="dk1"/>
                </a:solidFill>
                <a:latin typeface="Arial"/>
                <a:ea typeface="Arial"/>
                <a:cs typeface="Arial"/>
                <a:sym typeface="Arial"/>
              </a:rPr>
              <a:t>atributos compartidos</a:t>
            </a:r>
            <a:r>
              <a:rPr lang="es-AR" sz="2000" b="0" i="0" u="none" strike="noStrike" cap="none">
                <a:solidFill>
                  <a:schemeClr val="dk1"/>
                </a:solidFill>
                <a:latin typeface="Arial"/>
                <a:ea typeface="Arial"/>
                <a:cs typeface="Arial"/>
                <a:sym typeface="Arial"/>
              </a:rPr>
              <a:t> por todas las instancias de una misma clase. </a:t>
            </a:r>
            <a:endParaRPr sz="2000" b="0" i="0" u="none" strike="noStrike" cap="none">
              <a:solidFill>
                <a:schemeClr val="dk1"/>
              </a:solidFill>
              <a:latin typeface="Arial"/>
              <a:ea typeface="Arial"/>
              <a:cs typeface="Arial"/>
              <a:sym typeface="Arial"/>
            </a:endParaRPr>
          </a:p>
          <a:p>
            <a:pPr marL="311045" marR="0" lvl="0" indent="-184044" algn="l" rtl="0">
              <a:lnSpc>
                <a:spcPct val="90000"/>
              </a:lnSpc>
              <a:spcBef>
                <a:spcPts val="100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a:p>
            <a:pPr marL="311045" marR="0" lvl="0" indent="-311045" algn="l" rtl="0">
              <a:lnSpc>
                <a:spcPct val="90000"/>
              </a:lnSpc>
              <a:spcBef>
                <a:spcPts val="1000"/>
              </a:spcBef>
              <a:spcAft>
                <a:spcPts val="0"/>
              </a:spcAft>
              <a:buClr>
                <a:schemeClr val="dk1"/>
              </a:buClr>
              <a:buSzPts val="2000"/>
              <a:buFont typeface="Arial"/>
              <a:buChar char="•"/>
            </a:pPr>
            <a:r>
              <a:rPr lang="es-AR" sz="2000" b="0" i="0" u="none" strike="noStrike" cap="none">
                <a:solidFill>
                  <a:schemeClr val="dk1"/>
                </a:solidFill>
                <a:latin typeface="Arial"/>
                <a:ea typeface="Arial"/>
                <a:cs typeface="Arial"/>
                <a:sym typeface="Arial"/>
              </a:rPr>
              <a:t>Son atributos asociados con la clase y </a:t>
            </a:r>
            <a:r>
              <a:rPr lang="es-AR" sz="2000" b="1" i="0" u="none" strike="noStrike" cap="none">
                <a:solidFill>
                  <a:schemeClr val="dk1"/>
                </a:solidFill>
                <a:latin typeface="Arial"/>
                <a:ea typeface="Arial"/>
                <a:cs typeface="Arial"/>
                <a:sym typeface="Arial"/>
              </a:rPr>
              <a:t>NO</a:t>
            </a:r>
            <a:r>
              <a:rPr lang="es-AR" sz="2000" b="0" i="0" u="none" strike="noStrike" cap="none">
                <a:solidFill>
                  <a:schemeClr val="dk1"/>
                </a:solidFill>
                <a:latin typeface="Arial"/>
                <a:ea typeface="Arial"/>
                <a:cs typeface="Arial"/>
                <a:sym typeface="Arial"/>
              </a:rPr>
              <a:t> con instancias particulares.</a:t>
            </a:r>
            <a:endParaRPr/>
          </a:p>
          <a:p>
            <a:pPr marL="768245" marR="0" lvl="1" indent="-311045" algn="l" rtl="0">
              <a:lnSpc>
                <a:spcPct val="90000"/>
              </a:lnSpc>
              <a:spcBef>
                <a:spcPts val="500"/>
              </a:spcBef>
              <a:spcAft>
                <a:spcPts val="0"/>
              </a:spcAft>
              <a:buClr>
                <a:schemeClr val="dk1"/>
              </a:buClr>
              <a:buSzPts val="2000"/>
              <a:buFont typeface="Arial"/>
              <a:buChar char="•"/>
            </a:pPr>
            <a:r>
              <a:rPr lang="es-AR" sz="2000" b="0" i="0" u="none" strike="noStrike" cap="none">
                <a:solidFill>
                  <a:schemeClr val="dk1"/>
                </a:solidFill>
                <a:latin typeface="Arial"/>
                <a:ea typeface="Arial"/>
                <a:cs typeface="Arial"/>
                <a:sym typeface="Arial"/>
              </a:rPr>
              <a:t>Para acceder a un atributo de clase</a:t>
            </a:r>
            <a:r>
              <a:rPr lang="es-AR" sz="2000" b="1" i="0" u="none" strike="noStrike" cap="none">
                <a:solidFill>
                  <a:schemeClr val="dk1"/>
                </a:solidFill>
                <a:latin typeface="Arial"/>
                <a:ea typeface="Arial"/>
                <a:cs typeface="Arial"/>
                <a:sym typeface="Arial"/>
              </a:rPr>
              <a:t> NO</a:t>
            </a:r>
            <a:r>
              <a:rPr lang="es-AR" sz="2000" b="0" i="0" u="none" strike="noStrike" cap="none">
                <a:solidFill>
                  <a:schemeClr val="dk1"/>
                </a:solidFill>
                <a:latin typeface="Arial"/>
                <a:ea typeface="Arial"/>
                <a:cs typeface="Arial"/>
                <a:sym typeface="Arial"/>
              </a:rPr>
              <a:t> es necesario crear instancias de la clase. Pueden ser accedidas usando el nombre de la clase y sin haber creado instancias.</a:t>
            </a:r>
            <a:endParaRPr/>
          </a:p>
          <a:p>
            <a:pPr marL="228600" marR="0" lvl="0" indent="-101600" algn="l" rtl="0">
              <a:lnSpc>
                <a:spcPct val="90000"/>
              </a:lnSpc>
              <a:spcBef>
                <a:spcPts val="100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a:p>
            <a:pPr marL="311045" marR="0" lvl="0" indent="-311045" algn="l" rtl="0">
              <a:lnSpc>
                <a:spcPct val="90000"/>
              </a:lnSpc>
              <a:spcBef>
                <a:spcPts val="1000"/>
              </a:spcBef>
              <a:spcAft>
                <a:spcPts val="0"/>
              </a:spcAft>
              <a:buClr>
                <a:schemeClr val="dk1"/>
              </a:buClr>
              <a:buSzPts val="2000"/>
              <a:buFont typeface="Arial"/>
              <a:buChar char="•"/>
            </a:pPr>
            <a:r>
              <a:rPr lang="es-AR" sz="2000" b="0" i="0" u="none" strike="noStrike" cap="none">
                <a:solidFill>
                  <a:schemeClr val="dk1"/>
                </a:solidFill>
                <a:latin typeface="Arial"/>
                <a:ea typeface="Arial"/>
                <a:cs typeface="Arial"/>
                <a:sym typeface="Arial"/>
              </a:rPr>
              <a:t>Son </a:t>
            </a:r>
            <a:r>
              <a:rPr lang="es-AR" sz="2000" b="1" i="0" u="none" strike="noStrike" cap="none">
                <a:solidFill>
                  <a:schemeClr val="dk1"/>
                </a:solidFill>
                <a:latin typeface="Arial"/>
                <a:ea typeface="Arial"/>
                <a:cs typeface="Arial"/>
                <a:sym typeface="Arial"/>
              </a:rPr>
              <a:t>GLOBALES </a:t>
            </a:r>
            <a:r>
              <a:rPr lang="es-AR" sz="2000" b="0" i="0" u="none" strike="noStrike" cap="none">
                <a:solidFill>
                  <a:schemeClr val="dk1"/>
                </a:solidFill>
                <a:latin typeface="Arial"/>
                <a:ea typeface="Arial"/>
                <a:cs typeface="Arial"/>
                <a:sym typeface="Arial"/>
              </a:rPr>
              <a:t>para la clase.</a:t>
            </a:r>
            <a:endParaRPr sz="2000" b="0" i="0" u="none" strike="noStrike" cap="none">
              <a:solidFill>
                <a:schemeClr val="dk1"/>
              </a:solidFill>
              <a:latin typeface="Arial"/>
              <a:ea typeface="Arial"/>
              <a:cs typeface="Arial"/>
              <a:sym typeface="Arial"/>
            </a:endParaRPr>
          </a:p>
        </p:txBody>
      </p:sp>
      <p:sp>
        <p:nvSpPr>
          <p:cNvPr id="1752" name="Google Shape;1752;p166"/>
          <p:cNvSpPr txBox="1">
            <a:spLocks noGrp="1"/>
          </p:cNvSpPr>
          <p:nvPr>
            <p:ph type="ftr" idx="11"/>
          </p:nvPr>
        </p:nvSpPr>
        <p:spPr>
          <a:xfrm>
            <a:off x="-1" y="6575425"/>
            <a:ext cx="359954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1753" name="Google Shape;1753;p166"/>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144</a:t>
            </a:fld>
            <a:endParaRPr sz="1200">
              <a:solidFill>
                <a:schemeClr val="lt1"/>
              </a:solidFill>
              <a:latin typeface="Arial"/>
              <a:ea typeface="Arial"/>
              <a:cs typeface="Arial"/>
              <a:sym typeface="Arial"/>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Shape 1757"/>
        <p:cNvGrpSpPr/>
        <p:nvPr/>
      </p:nvGrpSpPr>
      <p:grpSpPr>
        <a:xfrm>
          <a:off x="0" y="0"/>
          <a:ext cx="0" cy="0"/>
          <a:chOff x="0" y="0"/>
          <a:chExt cx="0" cy="0"/>
        </a:xfrm>
      </p:grpSpPr>
      <p:sp>
        <p:nvSpPr>
          <p:cNvPr id="1758" name="Google Shape;1758;p167"/>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Resumen</a:t>
            </a:r>
            <a:r>
              <a:rPr lang="es-AR" sz="4000" b="0" i="0" u="none" strike="noStrike" cap="none">
                <a:solidFill>
                  <a:schemeClr val="dk1"/>
                </a:solidFill>
                <a:latin typeface="Arial"/>
                <a:ea typeface="Arial"/>
                <a:cs typeface="Arial"/>
                <a:sym typeface="Arial"/>
              </a:rPr>
              <a:t/>
            </a:r>
            <a:br>
              <a:rPr lang="es-AR" sz="4000" b="0" i="0" u="none" strike="noStrike" cap="none">
                <a:solidFill>
                  <a:schemeClr val="dk1"/>
                </a:solidFill>
                <a:latin typeface="Arial"/>
                <a:ea typeface="Arial"/>
                <a:cs typeface="Arial"/>
                <a:sym typeface="Arial"/>
              </a:rPr>
            </a:br>
            <a:r>
              <a:rPr lang="es-AR" sz="2800" b="0" i="1" u="none" strike="noStrike" cap="none">
                <a:solidFill>
                  <a:schemeClr val="dk1"/>
                </a:solidFill>
                <a:latin typeface="Arial"/>
                <a:ea typeface="Arial"/>
                <a:cs typeface="Arial"/>
                <a:sym typeface="Arial"/>
              </a:rPr>
              <a:t>Atributos </a:t>
            </a:r>
            <a:r>
              <a:rPr lang="es-AR" sz="2800" b="0" i="1" u="none" strike="noStrike" cap="none">
                <a:solidFill>
                  <a:schemeClr val="dk1"/>
                </a:solidFill>
                <a:latin typeface="Consolas"/>
                <a:ea typeface="Consolas"/>
                <a:cs typeface="Consolas"/>
                <a:sym typeface="Consolas"/>
              </a:rPr>
              <a:t>static</a:t>
            </a:r>
            <a:endParaRPr sz="2800" b="0" i="1" u="none" strike="noStrike" cap="none">
              <a:solidFill>
                <a:schemeClr val="dk1"/>
              </a:solidFill>
              <a:latin typeface="Consolas"/>
              <a:ea typeface="Consolas"/>
              <a:cs typeface="Consolas"/>
              <a:sym typeface="Consolas"/>
            </a:endParaRPr>
          </a:p>
        </p:txBody>
      </p:sp>
      <p:sp>
        <p:nvSpPr>
          <p:cNvPr id="1759" name="Google Shape;1759;p167"/>
          <p:cNvSpPr txBox="1">
            <a:spLocks noGrp="1"/>
          </p:cNvSpPr>
          <p:nvPr>
            <p:ph type="body" idx="1"/>
          </p:nvPr>
        </p:nvSpPr>
        <p:spPr>
          <a:xfrm>
            <a:off x="628650" y="2518548"/>
            <a:ext cx="7886700" cy="4351338"/>
          </a:xfrm>
          <a:prstGeom prst="rect">
            <a:avLst/>
          </a:prstGeom>
          <a:noFill/>
          <a:ln>
            <a:noFill/>
          </a:ln>
        </p:spPr>
        <p:txBody>
          <a:bodyPr spcFirstLastPara="1" wrap="square" lIns="83050" tIns="43175" rIns="83050" bIns="43175" anchor="t" anchorCtr="0">
            <a:noAutofit/>
          </a:bodyPr>
          <a:lstStyle/>
          <a:p>
            <a:pPr marL="311045" marR="0" lvl="0" indent="-311045" algn="l" rtl="0">
              <a:lnSpc>
                <a:spcPct val="90000"/>
              </a:lnSpc>
              <a:spcBef>
                <a:spcPts val="0"/>
              </a:spcBef>
              <a:spcAft>
                <a:spcPts val="0"/>
              </a:spcAft>
              <a:buClr>
                <a:schemeClr val="dk1"/>
              </a:buClr>
              <a:buSzPts val="2000"/>
              <a:buFont typeface="Arial"/>
              <a:buChar char="•"/>
            </a:pPr>
            <a:r>
              <a:rPr lang="es-AR" sz="2000" b="0" i="0" u="none" strike="noStrike" cap="none">
                <a:solidFill>
                  <a:schemeClr val="dk1"/>
                </a:solidFill>
                <a:latin typeface="Arial"/>
                <a:ea typeface="Arial"/>
                <a:cs typeface="Arial"/>
                <a:sym typeface="Arial"/>
              </a:rPr>
              <a:t>Para declarar atributos de clase utilizamos la palabra clave </a:t>
            </a:r>
            <a:r>
              <a:rPr lang="es-AR" sz="2000" b="1" i="0" u="none" strike="noStrike" cap="none">
                <a:solidFill>
                  <a:schemeClr val="dk1"/>
                </a:solidFill>
                <a:latin typeface="Consolas"/>
                <a:ea typeface="Consolas"/>
                <a:cs typeface="Consolas"/>
                <a:sym typeface="Consolas"/>
              </a:rPr>
              <a:t>static</a:t>
            </a:r>
            <a:r>
              <a:rPr lang="es-AR" sz="2000" b="1" i="0" u="none" strike="noStrike" cap="none">
                <a:solidFill>
                  <a:schemeClr val="dk1"/>
                </a:solidFill>
                <a:latin typeface="Arial"/>
                <a:ea typeface="Arial"/>
                <a:cs typeface="Arial"/>
                <a:sym typeface="Arial"/>
              </a:rPr>
              <a:t>.</a:t>
            </a:r>
            <a:endParaRPr/>
          </a:p>
          <a:p>
            <a:pPr marL="311045" marR="0" lvl="0" indent="-184044" algn="l" rtl="0">
              <a:lnSpc>
                <a:spcPct val="90000"/>
              </a:lnSpc>
              <a:spcBef>
                <a:spcPts val="1000"/>
              </a:spcBef>
              <a:spcAft>
                <a:spcPts val="0"/>
              </a:spcAft>
              <a:buClr>
                <a:schemeClr val="dk1"/>
              </a:buClr>
              <a:buSzPts val="2000"/>
              <a:buFont typeface="Arial"/>
              <a:buNone/>
            </a:pPr>
            <a:endParaRPr sz="2000" b="1" i="0" u="none" strike="noStrike" cap="none">
              <a:solidFill>
                <a:schemeClr val="dk1"/>
              </a:solidFill>
              <a:latin typeface="Arial"/>
              <a:ea typeface="Arial"/>
              <a:cs typeface="Arial"/>
              <a:sym typeface="Arial"/>
            </a:endParaRPr>
          </a:p>
          <a:p>
            <a:pPr marL="737291" marR="0" lvl="0" indent="-171362" algn="l" rtl="0">
              <a:lnSpc>
                <a:spcPct val="90000"/>
              </a:lnSpc>
              <a:spcBef>
                <a:spcPts val="1000"/>
              </a:spcBef>
              <a:spcAft>
                <a:spcPts val="0"/>
              </a:spcAft>
              <a:buClr>
                <a:schemeClr val="dk1"/>
              </a:buClr>
              <a:buSzPts val="2000"/>
              <a:buFont typeface="Arial"/>
              <a:buChar char="•"/>
            </a:pPr>
            <a:r>
              <a:rPr lang="es-AR" sz="2000" b="0" i="0" u="none" strike="noStrike" cap="none">
                <a:solidFill>
                  <a:schemeClr val="dk1"/>
                </a:solidFill>
                <a:latin typeface="Arial"/>
                <a:ea typeface="Arial"/>
                <a:cs typeface="Arial"/>
                <a:sym typeface="Arial"/>
              </a:rPr>
              <a:t>Simplemente hay que colocar </a:t>
            </a:r>
            <a:r>
              <a:rPr lang="es-AR" sz="2000" b="1" i="0" u="none" strike="noStrike" cap="none">
                <a:solidFill>
                  <a:schemeClr val="dk1"/>
                </a:solidFill>
                <a:latin typeface="Consolas"/>
                <a:ea typeface="Consolas"/>
                <a:cs typeface="Consolas"/>
                <a:sym typeface="Consolas"/>
              </a:rPr>
              <a:t>static</a:t>
            </a:r>
            <a:r>
              <a:rPr lang="es-AR" sz="2000" b="0" i="0" u="none" strike="noStrike" cap="none">
                <a:solidFill>
                  <a:schemeClr val="dk1"/>
                </a:solidFill>
                <a:latin typeface="Arial"/>
                <a:ea typeface="Arial"/>
                <a:cs typeface="Arial"/>
                <a:sym typeface="Arial"/>
              </a:rPr>
              <a:t> antes de la definición.</a:t>
            </a:r>
            <a:endParaRPr/>
          </a:p>
          <a:p>
            <a:pPr marL="737291" marR="0" lvl="0" indent="-44362" algn="l" rtl="0">
              <a:lnSpc>
                <a:spcPct val="90000"/>
              </a:lnSpc>
              <a:spcBef>
                <a:spcPts val="100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a:p>
            <a:pPr marL="261938" marR="0" lvl="0" indent="-261938" algn="l" rtl="0">
              <a:lnSpc>
                <a:spcPct val="90000"/>
              </a:lnSpc>
              <a:spcBef>
                <a:spcPts val="1000"/>
              </a:spcBef>
              <a:spcAft>
                <a:spcPts val="0"/>
              </a:spcAft>
              <a:buClr>
                <a:schemeClr val="dk1"/>
              </a:buClr>
              <a:buSzPts val="2000"/>
              <a:buFont typeface="Arial"/>
              <a:buChar char="•"/>
            </a:pPr>
            <a:r>
              <a:rPr lang="es-AR" sz="2000" b="0" i="0" u="none" strike="noStrike" cap="none">
                <a:solidFill>
                  <a:schemeClr val="dk1"/>
                </a:solidFill>
                <a:latin typeface="Arial"/>
                <a:ea typeface="Arial"/>
                <a:cs typeface="Arial"/>
                <a:sym typeface="Arial"/>
              </a:rPr>
              <a:t>Los atributos </a:t>
            </a:r>
            <a:r>
              <a:rPr lang="es-AR" sz="2000" b="0" i="0" u="none" strike="noStrike" cap="none">
                <a:solidFill>
                  <a:schemeClr val="dk1"/>
                </a:solidFill>
                <a:latin typeface="Consolas"/>
                <a:ea typeface="Consolas"/>
                <a:cs typeface="Consolas"/>
                <a:sym typeface="Consolas"/>
              </a:rPr>
              <a:t>static</a:t>
            </a:r>
            <a:r>
              <a:rPr lang="es-AR" sz="2000" b="0" i="0" u="none" strike="noStrike" cap="none">
                <a:solidFill>
                  <a:schemeClr val="dk1"/>
                </a:solidFill>
                <a:latin typeface="Arial"/>
                <a:ea typeface="Arial"/>
                <a:cs typeface="Arial"/>
                <a:sym typeface="Arial"/>
              </a:rPr>
              <a:t> son inicializados cuando la clase es </a:t>
            </a:r>
            <a:r>
              <a:rPr lang="es-AR" sz="2000" b="1" i="1" u="sng" strike="noStrike" cap="none">
                <a:solidFill>
                  <a:schemeClr val="dk1"/>
                </a:solidFill>
                <a:latin typeface="Arial"/>
                <a:ea typeface="Arial"/>
                <a:cs typeface="Arial"/>
                <a:sym typeface="Arial"/>
              </a:rPr>
              <a:t>cargada.</a:t>
            </a:r>
            <a:endParaRPr sz="2000" b="0" i="0" u="none" strike="noStrike" cap="none">
              <a:solidFill>
                <a:schemeClr val="dk1"/>
              </a:solidFill>
              <a:latin typeface="Arial"/>
              <a:ea typeface="Arial"/>
              <a:cs typeface="Arial"/>
              <a:sym typeface="Arial"/>
            </a:endParaRPr>
          </a:p>
        </p:txBody>
      </p:sp>
      <p:sp>
        <p:nvSpPr>
          <p:cNvPr id="1760" name="Google Shape;1760;p167"/>
          <p:cNvSpPr txBox="1">
            <a:spLocks noGrp="1"/>
          </p:cNvSpPr>
          <p:nvPr>
            <p:ph type="ftr" idx="11"/>
          </p:nvPr>
        </p:nvSpPr>
        <p:spPr>
          <a:xfrm>
            <a:off x="-1" y="6575425"/>
            <a:ext cx="3788229"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1761" name="Google Shape;1761;p167"/>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145</a:t>
            </a:fld>
            <a:endParaRPr sz="1200">
              <a:solidFill>
                <a:schemeClr val="lt1"/>
              </a:solidFill>
              <a:latin typeface="Arial"/>
              <a:ea typeface="Arial"/>
              <a:cs typeface="Arial"/>
              <a:sym typeface="Arial"/>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Shape 1765"/>
        <p:cNvGrpSpPr/>
        <p:nvPr/>
      </p:nvGrpSpPr>
      <p:grpSpPr>
        <a:xfrm>
          <a:off x="0" y="0"/>
          <a:ext cx="0" cy="0"/>
          <a:chOff x="0" y="0"/>
          <a:chExt cx="0" cy="0"/>
        </a:xfrm>
      </p:grpSpPr>
      <p:sp>
        <p:nvSpPr>
          <p:cNvPr id="1766" name="Google Shape;1766;p168"/>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Métodos </a:t>
            </a:r>
            <a:r>
              <a:rPr lang="es-AR" sz="4000" b="1" i="0" u="none" strike="noStrike" cap="none">
                <a:solidFill>
                  <a:schemeClr val="dk1"/>
                </a:solidFill>
                <a:latin typeface="Consolas"/>
                <a:ea typeface="Consolas"/>
                <a:cs typeface="Consolas"/>
                <a:sym typeface="Consolas"/>
              </a:rPr>
              <a:t>static</a:t>
            </a:r>
            <a:endParaRPr sz="4000" b="1" i="0" u="none" strike="noStrike" cap="none">
              <a:solidFill>
                <a:schemeClr val="dk1"/>
              </a:solidFill>
              <a:latin typeface="Consolas"/>
              <a:ea typeface="Consolas"/>
              <a:cs typeface="Consolas"/>
              <a:sym typeface="Consolas"/>
            </a:endParaRPr>
          </a:p>
        </p:txBody>
      </p:sp>
      <p:sp>
        <p:nvSpPr>
          <p:cNvPr id="1767" name="Google Shape;1767;p168"/>
          <p:cNvSpPr txBox="1">
            <a:spLocks noGrp="1"/>
          </p:cNvSpPr>
          <p:nvPr>
            <p:ph type="body" idx="1"/>
          </p:nvPr>
        </p:nvSpPr>
        <p:spPr>
          <a:xfrm>
            <a:off x="0" y="2160000"/>
            <a:ext cx="9144000" cy="4351338"/>
          </a:xfrm>
          <a:prstGeom prst="rect">
            <a:avLst/>
          </a:prstGeom>
          <a:noFill/>
          <a:ln>
            <a:noFill/>
          </a:ln>
        </p:spPr>
        <p:txBody>
          <a:bodyPr spcFirstLastPara="1" wrap="square" lIns="91425" tIns="45700" rIns="91425" bIns="45700" anchor="t" anchorCtr="0">
            <a:noAutofit/>
          </a:bodyPr>
          <a:lstStyle/>
          <a:p>
            <a:pPr marL="259204" marR="0" lvl="0" indent="-259204" algn="l" rtl="0">
              <a:lnSpc>
                <a:spcPct val="107000"/>
              </a:lnSpc>
              <a:spcBef>
                <a:spcPts val="0"/>
              </a:spcBef>
              <a:spcAft>
                <a:spcPts val="0"/>
              </a:spcAft>
              <a:buClr>
                <a:schemeClr val="dk1"/>
              </a:buClr>
              <a:buSzPts val="2000"/>
              <a:buFont typeface="Arial"/>
              <a:buChar char="•"/>
            </a:pPr>
            <a:r>
              <a:rPr lang="es-AR" sz="2000" b="0" i="0" u="none" strike="noStrike" cap="none">
                <a:solidFill>
                  <a:schemeClr val="dk1"/>
                </a:solidFill>
                <a:latin typeface="Arial"/>
                <a:ea typeface="Arial"/>
                <a:cs typeface="Arial"/>
                <a:sym typeface="Arial"/>
              </a:rPr>
              <a:t>Deben ser invocados utilizando el nombre de la clase en lugar de un objeto.</a:t>
            </a:r>
            <a:endParaRPr/>
          </a:p>
          <a:p>
            <a:pPr marL="259204" marR="0" lvl="0" indent="-259204" algn="l" rtl="0">
              <a:lnSpc>
                <a:spcPct val="107000"/>
              </a:lnSpc>
              <a:spcBef>
                <a:spcPts val="1726"/>
              </a:spcBef>
              <a:spcAft>
                <a:spcPts val="0"/>
              </a:spcAft>
              <a:buClr>
                <a:schemeClr val="dk1"/>
              </a:buClr>
              <a:buSzPts val="2000"/>
              <a:buFont typeface="Arial"/>
              <a:buChar char="•"/>
            </a:pPr>
            <a:r>
              <a:rPr lang="es-AR" sz="2000" b="0" i="0" u="none" strike="noStrike" cap="none">
                <a:solidFill>
                  <a:schemeClr val="dk1"/>
                </a:solidFill>
                <a:latin typeface="Arial"/>
                <a:ea typeface="Arial"/>
                <a:cs typeface="Arial"/>
                <a:sym typeface="Arial"/>
              </a:rPr>
              <a:t>Pueden ser invocados sin que existan instancias de dicha clase.</a:t>
            </a:r>
            <a:endParaRPr/>
          </a:p>
          <a:p>
            <a:pPr marL="259204" marR="0" lvl="0" indent="-259204" algn="l" rtl="0">
              <a:lnSpc>
                <a:spcPct val="107000"/>
              </a:lnSpc>
              <a:spcBef>
                <a:spcPts val="1726"/>
              </a:spcBef>
              <a:spcAft>
                <a:spcPts val="0"/>
              </a:spcAft>
              <a:buClr>
                <a:schemeClr val="dk1"/>
              </a:buClr>
              <a:buSzPts val="2000"/>
              <a:buFont typeface="Arial"/>
              <a:buChar char="•"/>
            </a:pPr>
            <a:r>
              <a:rPr lang="es-AR" sz="2000" b="0" i="0" u="none" strike="noStrike" cap="none">
                <a:solidFill>
                  <a:schemeClr val="dk1"/>
                </a:solidFill>
                <a:latin typeface="Arial"/>
                <a:ea typeface="Arial"/>
                <a:cs typeface="Arial"/>
                <a:sym typeface="Arial"/>
              </a:rPr>
              <a:t>Son utilizados cuando la funcionalidad no depende (ni dependerá) del valor particular de una instancia.</a:t>
            </a:r>
            <a:endParaRPr/>
          </a:p>
          <a:p>
            <a:pPr marL="259204" marR="0" lvl="0" indent="-259204" algn="l" rtl="0">
              <a:lnSpc>
                <a:spcPct val="107000"/>
              </a:lnSpc>
              <a:spcBef>
                <a:spcPts val="1726"/>
              </a:spcBef>
              <a:spcAft>
                <a:spcPts val="0"/>
              </a:spcAft>
              <a:buClr>
                <a:schemeClr val="dk1"/>
              </a:buClr>
              <a:buSzPts val="2000"/>
              <a:buFont typeface="Arial"/>
              <a:buChar char="•"/>
            </a:pPr>
            <a:r>
              <a:rPr lang="es-AR" sz="2000" b="0" i="0" u="none" strike="noStrike" cap="none">
                <a:solidFill>
                  <a:schemeClr val="dk1"/>
                </a:solidFill>
                <a:latin typeface="Arial"/>
                <a:ea typeface="Arial"/>
                <a:cs typeface="Arial"/>
                <a:sym typeface="Arial"/>
              </a:rPr>
              <a:t>No se encuentran asociados a una instancia particular de modo que no puede accede a los atributos de instancia.</a:t>
            </a:r>
            <a:endParaRPr/>
          </a:p>
          <a:p>
            <a:pPr marL="259204" marR="0" lvl="0" indent="-259204" algn="l" rtl="0">
              <a:lnSpc>
                <a:spcPct val="107000"/>
              </a:lnSpc>
              <a:spcBef>
                <a:spcPts val="1726"/>
              </a:spcBef>
              <a:spcAft>
                <a:spcPts val="0"/>
              </a:spcAft>
              <a:buClr>
                <a:schemeClr val="dk1"/>
              </a:buClr>
              <a:buSzPts val="2000"/>
              <a:buFont typeface="Arial"/>
              <a:buChar char="•"/>
            </a:pPr>
            <a:r>
              <a:rPr lang="es-AR" sz="2000" b="0" i="0" u="none" strike="noStrike" cap="none">
                <a:solidFill>
                  <a:schemeClr val="dk1"/>
                </a:solidFill>
                <a:latin typeface="Arial"/>
                <a:ea typeface="Arial"/>
                <a:cs typeface="Arial"/>
                <a:sym typeface="Arial"/>
              </a:rPr>
              <a:t>No pueden acceder a métodos no </a:t>
            </a:r>
            <a:r>
              <a:rPr lang="es-AR" sz="2000" b="0" i="0" u="none" strike="noStrike" cap="none">
                <a:solidFill>
                  <a:schemeClr val="dk1"/>
                </a:solidFill>
                <a:latin typeface="Consolas"/>
                <a:ea typeface="Consolas"/>
                <a:cs typeface="Consolas"/>
                <a:sym typeface="Consolas"/>
              </a:rPr>
              <a:t>static</a:t>
            </a:r>
            <a:r>
              <a:rPr lang="es-AR" sz="2000" b="0" i="0" u="none" strike="noStrike" cap="none">
                <a:solidFill>
                  <a:schemeClr val="dk1"/>
                </a:solidFill>
                <a:latin typeface="Arial"/>
                <a:ea typeface="Arial"/>
                <a:cs typeface="Arial"/>
                <a:sym typeface="Arial"/>
              </a:rPr>
              <a:t> dado que los métodos no </a:t>
            </a:r>
            <a:r>
              <a:rPr lang="es-AR" sz="2000" b="0" i="0" u="none" strike="noStrike" cap="none">
                <a:solidFill>
                  <a:schemeClr val="dk1"/>
                </a:solidFill>
                <a:latin typeface="Consolas"/>
                <a:ea typeface="Consolas"/>
                <a:cs typeface="Consolas"/>
                <a:sym typeface="Consolas"/>
              </a:rPr>
              <a:t>static</a:t>
            </a:r>
            <a:r>
              <a:rPr lang="es-AR" sz="2000" b="0" i="0" u="none" strike="noStrike" cap="none">
                <a:solidFill>
                  <a:schemeClr val="dk1"/>
                </a:solidFill>
                <a:latin typeface="Arial"/>
                <a:ea typeface="Arial"/>
                <a:cs typeface="Arial"/>
                <a:sym typeface="Arial"/>
              </a:rPr>
              <a:t> se encuentran usualmente asociados con el estado de atributos de instancia.</a:t>
            </a:r>
            <a:endParaRPr/>
          </a:p>
          <a:p>
            <a:pPr marL="259204" marR="0" lvl="0" indent="-259204" algn="l" rtl="0">
              <a:lnSpc>
                <a:spcPct val="107000"/>
              </a:lnSpc>
              <a:spcBef>
                <a:spcPts val="1726"/>
              </a:spcBef>
              <a:spcAft>
                <a:spcPts val="0"/>
              </a:spcAft>
              <a:buClr>
                <a:schemeClr val="dk1"/>
              </a:buClr>
              <a:buSzPts val="2000"/>
              <a:buFont typeface="Arial"/>
              <a:buChar char="•"/>
            </a:pPr>
            <a:r>
              <a:rPr lang="es-AR" sz="2000" b="0" i="0" u="none" strike="noStrike" cap="none">
                <a:solidFill>
                  <a:schemeClr val="dk1"/>
                </a:solidFill>
                <a:latin typeface="Arial"/>
                <a:ea typeface="Arial"/>
                <a:cs typeface="Arial"/>
                <a:sym typeface="Arial"/>
              </a:rPr>
              <a:t>Pueden acceder a los atributos estáticos.</a:t>
            </a:r>
            <a:endParaRPr sz="2000" b="0" i="0" u="none" strike="noStrike" cap="none">
              <a:solidFill>
                <a:schemeClr val="dk1"/>
              </a:solidFill>
              <a:latin typeface="Arial"/>
              <a:ea typeface="Arial"/>
              <a:cs typeface="Arial"/>
              <a:sym typeface="Arial"/>
            </a:endParaRPr>
          </a:p>
        </p:txBody>
      </p:sp>
      <p:sp>
        <p:nvSpPr>
          <p:cNvPr id="1768" name="Google Shape;1768;p168"/>
          <p:cNvSpPr txBox="1">
            <a:spLocks noGrp="1"/>
          </p:cNvSpPr>
          <p:nvPr>
            <p:ph type="ftr" idx="11"/>
          </p:nvPr>
        </p:nvSpPr>
        <p:spPr>
          <a:xfrm>
            <a:off x="-1" y="6575425"/>
            <a:ext cx="3933371"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1769" name="Google Shape;1769;p168"/>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146</a:t>
            </a:fld>
            <a:endParaRPr sz="1200">
              <a:solidFill>
                <a:schemeClr val="lt1"/>
              </a:solidFill>
              <a:latin typeface="Arial"/>
              <a:ea typeface="Arial"/>
              <a:cs typeface="Arial"/>
              <a:sym typeface="Arial"/>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Shape 1773"/>
        <p:cNvGrpSpPr/>
        <p:nvPr/>
      </p:nvGrpSpPr>
      <p:grpSpPr>
        <a:xfrm>
          <a:off x="0" y="0"/>
          <a:ext cx="0" cy="0"/>
          <a:chOff x="0" y="0"/>
          <a:chExt cx="0" cy="0"/>
        </a:xfrm>
      </p:grpSpPr>
      <p:sp>
        <p:nvSpPr>
          <p:cNvPr id="1774" name="Google Shape;1774;p169"/>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La Palabra Clave </a:t>
            </a:r>
            <a:r>
              <a:rPr lang="es-AR" sz="4000" b="1" i="0" u="none" strike="noStrike" cap="none">
                <a:solidFill>
                  <a:schemeClr val="dk1"/>
                </a:solidFill>
                <a:latin typeface="Consolas"/>
                <a:ea typeface="Consolas"/>
                <a:cs typeface="Consolas"/>
                <a:sym typeface="Consolas"/>
              </a:rPr>
              <a:t>final</a:t>
            </a:r>
            <a:endParaRPr sz="4000" b="1" i="0" u="none" strike="noStrike" cap="none">
              <a:solidFill>
                <a:schemeClr val="dk1"/>
              </a:solidFill>
              <a:latin typeface="Consolas"/>
              <a:ea typeface="Consolas"/>
              <a:cs typeface="Consolas"/>
              <a:sym typeface="Consolas"/>
            </a:endParaRPr>
          </a:p>
        </p:txBody>
      </p:sp>
      <p:graphicFrame>
        <p:nvGraphicFramePr>
          <p:cNvPr id="1775" name="Google Shape;1775;p169"/>
          <p:cNvGraphicFramePr/>
          <p:nvPr/>
        </p:nvGraphicFramePr>
        <p:xfrm>
          <a:off x="628650" y="2160588"/>
          <a:ext cx="3000000" cy="3000000"/>
        </p:xfrm>
        <a:graphic>
          <a:graphicData uri="http://schemas.openxmlformats.org/drawingml/2006/table">
            <a:tbl>
              <a:tblPr>
                <a:noFill/>
                <a:tableStyleId>{78F1BF45-289E-4F12-8846-A90AFDA71FF4}</a:tableStyleId>
              </a:tblPr>
              <a:tblGrid>
                <a:gridCol w="2898325"/>
                <a:gridCol w="1132125"/>
                <a:gridCol w="3856275"/>
              </a:tblGrid>
              <a:tr h="370850">
                <a:tc>
                  <a:txBody>
                    <a:bodyPr/>
                    <a:lstStyle/>
                    <a:p>
                      <a:pPr marL="0" marR="0" lvl="0" indent="0" algn="ctr" rtl="0">
                        <a:spcBef>
                          <a:spcPts val="0"/>
                        </a:spcBef>
                        <a:spcAft>
                          <a:spcPts val="0"/>
                        </a:spcAft>
                        <a:buNone/>
                      </a:pPr>
                      <a:r>
                        <a:rPr lang="es-AR" sz="2400">
                          <a:latin typeface="Arial"/>
                          <a:ea typeface="Arial"/>
                          <a:cs typeface="Arial"/>
                          <a:sym typeface="Arial"/>
                        </a:rPr>
                        <a:t>Atributo </a:t>
                      </a:r>
                      <a:r>
                        <a:rPr lang="es-AR" sz="2400">
                          <a:latin typeface="Consolas"/>
                          <a:ea typeface="Consolas"/>
                          <a:cs typeface="Consolas"/>
                          <a:sym typeface="Consolas"/>
                        </a:rPr>
                        <a:t>final</a:t>
                      </a:r>
                      <a:endParaRPr sz="2400">
                        <a:latin typeface="Consolas"/>
                        <a:ea typeface="Consolas"/>
                        <a:cs typeface="Consolas"/>
                        <a:sym typeface="Consolas"/>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4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s-AR" sz="2400">
                          <a:latin typeface="Arial"/>
                          <a:ea typeface="Arial"/>
                          <a:cs typeface="Arial"/>
                          <a:sym typeface="Arial"/>
                        </a:rPr>
                        <a:t>No se puede cambiar su valor.</a:t>
                      </a:r>
                      <a:endParaRPr sz="24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r>
              <a:tr h="370850">
                <a:tc>
                  <a:txBody>
                    <a:bodyPr/>
                    <a:lstStyle/>
                    <a:p>
                      <a:pPr marL="0" marR="0" lvl="0" indent="0" algn="ctr" rtl="0">
                        <a:spcBef>
                          <a:spcPts val="0"/>
                        </a:spcBef>
                        <a:spcAft>
                          <a:spcPts val="0"/>
                        </a:spcAft>
                        <a:buNone/>
                      </a:pPr>
                      <a:endParaRPr sz="2400">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4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4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r>
              <a:tr h="370850">
                <a:tc>
                  <a:txBody>
                    <a:bodyPr/>
                    <a:lstStyle/>
                    <a:p>
                      <a:pPr marL="0" marR="0" lvl="0" indent="0" algn="ctr" rtl="0">
                        <a:spcBef>
                          <a:spcPts val="0"/>
                        </a:spcBef>
                        <a:spcAft>
                          <a:spcPts val="0"/>
                        </a:spcAft>
                        <a:buNone/>
                      </a:pPr>
                      <a:r>
                        <a:rPr lang="es-AR" sz="2400">
                          <a:latin typeface="Arial"/>
                          <a:ea typeface="Arial"/>
                          <a:cs typeface="Arial"/>
                          <a:sym typeface="Arial"/>
                        </a:rPr>
                        <a:t>Método </a:t>
                      </a:r>
                      <a:r>
                        <a:rPr lang="es-AR" sz="2400">
                          <a:solidFill>
                            <a:schemeClr val="dk1"/>
                          </a:solidFill>
                          <a:latin typeface="Consolas"/>
                          <a:ea typeface="Consolas"/>
                          <a:cs typeface="Consolas"/>
                          <a:sym typeface="Consolas"/>
                        </a:rPr>
                        <a:t>final</a:t>
                      </a:r>
                      <a:endParaRPr sz="2400">
                        <a:solidFill>
                          <a:schemeClr val="dk1"/>
                        </a:solidFill>
                        <a:latin typeface="Consolas"/>
                        <a:ea typeface="Consolas"/>
                        <a:cs typeface="Consolas"/>
                        <a:sym typeface="Consolas"/>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4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s-AR" sz="2400">
                          <a:latin typeface="Arial"/>
                          <a:ea typeface="Arial"/>
                          <a:cs typeface="Arial"/>
                          <a:sym typeface="Arial"/>
                        </a:rPr>
                        <a:t>No se puede sobre-escribir el método.</a:t>
                      </a:r>
                      <a:endParaRPr sz="24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r>
              <a:tr h="370850">
                <a:tc>
                  <a:txBody>
                    <a:bodyPr/>
                    <a:lstStyle/>
                    <a:p>
                      <a:pPr marL="0" marR="0" lvl="0" indent="0" algn="ctr" rtl="0">
                        <a:spcBef>
                          <a:spcPts val="0"/>
                        </a:spcBef>
                        <a:spcAft>
                          <a:spcPts val="0"/>
                        </a:spcAft>
                        <a:buNone/>
                      </a:pPr>
                      <a:endParaRPr sz="2400">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4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4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r>
              <a:tr h="370850">
                <a:tc>
                  <a:txBody>
                    <a:bodyPr/>
                    <a:lstStyle/>
                    <a:p>
                      <a:pPr marL="0" marR="0" lvl="0" indent="0" algn="ctr" rtl="0">
                        <a:spcBef>
                          <a:spcPts val="0"/>
                        </a:spcBef>
                        <a:spcAft>
                          <a:spcPts val="0"/>
                        </a:spcAft>
                        <a:buNone/>
                      </a:pPr>
                      <a:r>
                        <a:rPr lang="es-AR" sz="2400">
                          <a:latin typeface="Arial"/>
                          <a:ea typeface="Arial"/>
                          <a:cs typeface="Arial"/>
                          <a:sym typeface="Arial"/>
                        </a:rPr>
                        <a:t>Clase </a:t>
                      </a:r>
                      <a:r>
                        <a:rPr lang="es-AR" sz="2400">
                          <a:solidFill>
                            <a:schemeClr val="dk1"/>
                          </a:solidFill>
                          <a:latin typeface="Consolas"/>
                          <a:ea typeface="Consolas"/>
                          <a:cs typeface="Consolas"/>
                          <a:sym typeface="Consolas"/>
                        </a:rPr>
                        <a:t>final</a:t>
                      </a:r>
                      <a:endParaRPr sz="2400">
                        <a:solidFill>
                          <a:schemeClr val="dk1"/>
                        </a:solidFill>
                        <a:latin typeface="Consolas"/>
                        <a:ea typeface="Consolas"/>
                        <a:cs typeface="Consolas"/>
                        <a:sym typeface="Consolas"/>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4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s-AR" sz="2400">
                          <a:latin typeface="Arial"/>
                          <a:ea typeface="Arial"/>
                          <a:cs typeface="Arial"/>
                          <a:sym typeface="Arial"/>
                        </a:rPr>
                        <a:t>No se puede extender la clase (no se puede crear una sub-clase).</a:t>
                      </a:r>
                      <a:endParaRPr sz="24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r>
            </a:tbl>
          </a:graphicData>
        </a:graphic>
      </p:graphicFrame>
      <p:sp>
        <p:nvSpPr>
          <p:cNvPr id="1776" name="Google Shape;1776;p169"/>
          <p:cNvSpPr txBox="1">
            <a:spLocks noGrp="1"/>
          </p:cNvSpPr>
          <p:nvPr>
            <p:ph type="ftr" idx="11"/>
          </p:nvPr>
        </p:nvSpPr>
        <p:spPr>
          <a:xfrm>
            <a:off x="-1" y="6575425"/>
            <a:ext cx="359954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1777" name="Google Shape;1777;p169"/>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147</a:t>
            </a:fld>
            <a:endParaRPr sz="1200">
              <a:solidFill>
                <a:schemeClr val="lt1"/>
              </a:solidFill>
              <a:latin typeface="Arial"/>
              <a:ea typeface="Arial"/>
              <a:cs typeface="Arial"/>
              <a:sym typeface="Arial"/>
            </a:endParaRPr>
          </a:p>
        </p:txBody>
      </p:sp>
      <p:sp>
        <p:nvSpPr>
          <p:cNvPr id="1778" name="Google Shape;1778;p169"/>
          <p:cNvSpPr/>
          <p:nvPr/>
        </p:nvSpPr>
        <p:spPr>
          <a:xfrm>
            <a:off x="3802743" y="2496457"/>
            <a:ext cx="609600" cy="449943"/>
          </a:xfrm>
          <a:prstGeom prst="right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79" name="Google Shape;1779;p169"/>
          <p:cNvSpPr/>
          <p:nvPr/>
        </p:nvSpPr>
        <p:spPr>
          <a:xfrm>
            <a:off x="3802743" y="3834150"/>
            <a:ext cx="609600" cy="449943"/>
          </a:xfrm>
          <a:prstGeom prst="right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80" name="Google Shape;1780;p169"/>
          <p:cNvSpPr/>
          <p:nvPr/>
        </p:nvSpPr>
        <p:spPr>
          <a:xfrm>
            <a:off x="3802743" y="5217966"/>
            <a:ext cx="609600" cy="449943"/>
          </a:xfrm>
          <a:prstGeom prst="right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Shape 1784"/>
        <p:cNvGrpSpPr/>
        <p:nvPr/>
      </p:nvGrpSpPr>
      <p:grpSpPr>
        <a:xfrm>
          <a:off x="0" y="0"/>
          <a:ext cx="0" cy="0"/>
          <a:chOff x="0" y="0"/>
          <a:chExt cx="0" cy="0"/>
        </a:xfrm>
      </p:grpSpPr>
      <p:sp>
        <p:nvSpPr>
          <p:cNvPr id="1785" name="Google Shape;1785;p170"/>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La Palabra Clave </a:t>
            </a:r>
            <a:r>
              <a:rPr lang="es-AR" sz="4000" b="1" i="0" u="none" strike="noStrike" cap="none">
                <a:solidFill>
                  <a:schemeClr val="dk1"/>
                </a:solidFill>
                <a:latin typeface="Consolas"/>
                <a:ea typeface="Consolas"/>
                <a:cs typeface="Consolas"/>
                <a:sym typeface="Consolas"/>
              </a:rPr>
              <a:t>final</a:t>
            </a:r>
            <a:endParaRPr sz="4000" b="1" i="0" u="none" strike="noStrike" cap="none">
              <a:solidFill>
                <a:schemeClr val="dk1"/>
              </a:solidFill>
              <a:latin typeface="Consolas"/>
              <a:ea typeface="Consolas"/>
              <a:cs typeface="Consolas"/>
              <a:sym typeface="Consolas"/>
            </a:endParaRPr>
          </a:p>
        </p:txBody>
      </p:sp>
      <p:sp>
        <p:nvSpPr>
          <p:cNvPr id="1786" name="Google Shape;1786;p170"/>
          <p:cNvSpPr txBox="1">
            <a:spLocks noGrp="1"/>
          </p:cNvSpPr>
          <p:nvPr>
            <p:ph type="ftr" idx="11"/>
          </p:nvPr>
        </p:nvSpPr>
        <p:spPr>
          <a:xfrm>
            <a:off x="0" y="6575425"/>
            <a:ext cx="3312826"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1787" name="Google Shape;1787;p170"/>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148</a:t>
            </a:fld>
            <a:endParaRPr sz="1200">
              <a:solidFill>
                <a:schemeClr val="lt1"/>
              </a:solidFill>
              <a:latin typeface="Arial"/>
              <a:ea typeface="Arial"/>
              <a:cs typeface="Arial"/>
              <a:sym typeface="Arial"/>
            </a:endParaRPr>
          </a:p>
        </p:txBody>
      </p:sp>
      <p:sp>
        <p:nvSpPr>
          <p:cNvPr id="1788" name="Google Shape;1788;p170"/>
          <p:cNvSpPr/>
          <p:nvPr/>
        </p:nvSpPr>
        <p:spPr>
          <a:xfrm>
            <a:off x="0" y="1892680"/>
            <a:ext cx="6479721" cy="480131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solidFill>
                  <a:srgbClr val="000088"/>
                </a:solidFill>
                <a:latin typeface="Consolas"/>
                <a:ea typeface="Consolas"/>
                <a:cs typeface="Consolas"/>
                <a:sym typeface="Consolas"/>
              </a:rPr>
              <a:t>public</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class</a:t>
            </a:r>
            <a:r>
              <a:rPr lang="es-AR" sz="1800">
                <a:solidFill>
                  <a:srgbClr val="000000"/>
                </a:solidFill>
                <a:latin typeface="Consolas"/>
                <a:ea typeface="Consolas"/>
                <a:cs typeface="Consolas"/>
                <a:sym typeface="Consolas"/>
              </a:rPr>
              <a:t> </a:t>
            </a:r>
            <a:r>
              <a:rPr lang="es-AR" sz="1800">
                <a:solidFill>
                  <a:srgbClr val="660066"/>
                </a:solidFill>
                <a:latin typeface="Consolas"/>
                <a:ea typeface="Consolas"/>
                <a:cs typeface="Consolas"/>
                <a:sym typeface="Consolas"/>
              </a:rPr>
              <a:t>Foof</a:t>
            </a:r>
            <a:r>
              <a:rPr lang="es-AR" sz="1800">
                <a:solidFill>
                  <a:srgbClr val="000000"/>
                </a:solidFill>
                <a:latin typeface="Consolas"/>
                <a:ea typeface="Consolas"/>
                <a:cs typeface="Consolas"/>
                <a:sym typeface="Consolas"/>
              </a:rPr>
              <a:t>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88"/>
                </a:solidFill>
                <a:latin typeface="Consolas"/>
                <a:ea typeface="Consolas"/>
                <a:cs typeface="Consolas"/>
                <a:sym typeface="Consolas"/>
              </a:rPr>
              <a:t>  final</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int</a:t>
            </a:r>
            <a:r>
              <a:rPr lang="es-AR" sz="1800">
                <a:solidFill>
                  <a:srgbClr val="000000"/>
                </a:solidFill>
                <a:latin typeface="Consolas"/>
                <a:ea typeface="Consolas"/>
                <a:cs typeface="Consolas"/>
                <a:sym typeface="Consolas"/>
              </a:rPr>
              <a:t> tamanio </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a:t>
            </a:r>
            <a:r>
              <a:rPr lang="es-AR" sz="1800">
                <a:solidFill>
                  <a:srgbClr val="006666"/>
                </a:solidFill>
                <a:latin typeface="Consolas"/>
                <a:ea typeface="Consolas"/>
                <a:cs typeface="Consolas"/>
                <a:sym typeface="Consolas"/>
              </a:rPr>
              <a:t>3;</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88"/>
                </a:solidFill>
                <a:latin typeface="Consolas"/>
                <a:ea typeface="Consolas"/>
                <a:cs typeface="Consolas"/>
                <a:sym typeface="Consolas"/>
              </a:rPr>
              <a:t>  final</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int</a:t>
            </a:r>
            <a:r>
              <a:rPr lang="es-AR" sz="1800">
                <a:solidFill>
                  <a:srgbClr val="000000"/>
                </a:solidFill>
                <a:latin typeface="Consolas"/>
                <a:ea typeface="Consolas"/>
                <a:cs typeface="Consolas"/>
                <a:sym typeface="Consolas"/>
              </a:rPr>
              <a:t> respuesta;</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88"/>
                </a:solidFill>
                <a:latin typeface="Consolas"/>
                <a:ea typeface="Consolas"/>
                <a:cs typeface="Consolas"/>
                <a:sym typeface="Consolas"/>
              </a:rPr>
              <a:t>  </a:t>
            </a:r>
            <a:endParaRPr/>
          </a:p>
          <a:p>
            <a:pPr marL="0" marR="0" lvl="0" indent="0" algn="l" rtl="0">
              <a:spcBef>
                <a:spcPts val="0"/>
              </a:spcBef>
              <a:spcAft>
                <a:spcPts val="0"/>
              </a:spcAft>
              <a:buNone/>
            </a:pPr>
            <a:r>
              <a:rPr lang="es-AR" sz="1800">
                <a:solidFill>
                  <a:srgbClr val="000088"/>
                </a:solidFill>
                <a:latin typeface="Consolas"/>
                <a:ea typeface="Consolas"/>
                <a:cs typeface="Consolas"/>
                <a:sym typeface="Consolas"/>
              </a:rPr>
              <a:t>  public</a:t>
            </a:r>
            <a:r>
              <a:rPr lang="es-AR" sz="1800">
                <a:solidFill>
                  <a:srgbClr val="000000"/>
                </a:solidFill>
                <a:latin typeface="Consolas"/>
                <a:ea typeface="Consolas"/>
                <a:cs typeface="Consolas"/>
                <a:sym typeface="Consolas"/>
              </a:rPr>
              <a:t> </a:t>
            </a:r>
            <a:r>
              <a:rPr lang="es-AR" sz="1800">
                <a:solidFill>
                  <a:srgbClr val="660066"/>
                </a:solidFill>
                <a:latin typeface="Consolas"/>
                <a:ea typeface="Consolas"/>
                <a:cs typeface="Consolas"/>
                <a:sym typeface="Consolas"/>
              </a:rPr>
              <a:t>Foof</a:t>
            </a:r>
            <a:r>
              <a:rPr lang="es-AR" sz="18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    respuesta </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a:t>
            </a:r>
            <a:r>
              <a:rPr lang="es-AR" sz="1800">
                <a:solidFill>
                  <a:srgbClr val="006666"/>
                </a:solidFill>
                <a:latin typeface="Consolas"/>
                <a:ea typeface="Consolas"/>
                <a:cs typeface="Consolas"/>
                <a:sym typeface="Consolas"/>
              </a:rPr>
              <a:t>42;</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rgbClr val="000088"/>
              </a:solidFill>
              <a:latin typeface="Consolas"/>
              <a:ea typeface="Consolas"/>
              <a:cs typeface="Consolas"/>
              <a:sym typeface="Consolas"/>
            </a:endParaRPr>
          </a:p>
          <a:p>
            <a:pPr marL="0" marR="0" lvl="0" indent="0" algn="l" rtl="0">
              <a:spcBef>
                <a:spcPts val="0"/>
              </a:spcBef>
              <a:spcAft>
                <a:spcPts val="0"/>
              </a:spcAft>
              <a:buNone/>
            </a:pPr>
            <a:r>
              <a:rPr lang="es-AR" sz="1800">
                <a:solidFill>
                  <a:srgbClr val="000088"/>
                </a:solidFill>
                <a:latin typeface="Consolas"/>
                <a:ea typeface="Consolas"/>
                <a:cs typeface="Consolas"/>
                <a:sym typeface="Consolas"/>
              </a:rPr>
              <a:t>  public</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void</a:t>
            </a:r>
            <a:r>
              <a:rPr lang="es-AR" sz="1800">
                <a:solidFill>
                  <a:srgbClr val="000000"/>
                </a:solidFill>
                <a:latin typeface="Consolas"/>
                <a:ea typeface="Consolas"/>
                <a:cs typeface="Consolas"/>
                <a:sym typeface="Consolas"/>
              </a:rPr>
              <a:t> hacerAgo</a:t>
            </a:r>
            <a:r>
              <a:rPr lang="es-AR" sz="1800">
                <a:solidFill>
                  <a:srgbClr val="666600"/>
                </a:solidFill>
                <a:latin typeface="Consolas"/>
                <a:ea typeface="Consolas"/>
                <a:cs typeface="Consolas"/>
                <a:sym typeface="Consolas"/>
              </a:rPr>
              <a:t>(</a:t>
            </a:r>
            <a:r>
              <a:rPr lang="es-AR" sz="1800">
                <a:solidFill>
                  <a:srgbClr val="000088"/>
                </a:solidFill>
                <a:latin typeface="Consolas"/>
                <a:ea typeface="Consolas"/>
                <a:cs typeface="Consolas"/>
                <a:sym typeface="Consolas"/>
              </a:rPr>
              <a:t>final</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int</a:t>
            </a:r>
            <a:r>
              <a:rPr lang="es-AR" sz="1800">
                <a:solidFill>
                  <a:srgbClr val="000000"/>
                </a:solidFill>
                <a:latin typeface="Consolas"/>
                <a:ea typeface="Consolas"/>
                <a:cs typeface="Consolas"/>
                <a:sym typeface="Consolas"/>
              </a:rPr>
              <a:t> x</a:t>
            </a:r>
            <a:r>
              <a:rPr lang="es-AR" sz="18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880000"/>
                </a:solidFill>
                <a:latin typeface="Consolas"/>
                <a:ea typeface="Consolas"/>
                <a:cs typeface="Consolas"/>
                <a:sym typeface="Consolas"/>
              </a:rPr>
              <a:t>    //no se puede cambiar el valor de x</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88"/>
                </a:solidFill>
                <a:latin typeface="Consolas"/>
                <a:ea typeface="Consolas"/>
                <a:cs typeface="Consolas"/>
                <a:sym typeface="Consolas"/>
              </a:rPr>
              <a:t>  public</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void</a:t>
            </a:r>
            <a:r>
              <a:rPr lang="es-AR" sz="1800">
                <a:solidFill>
                  <a:srgbClr val="000000"/>
                </a:solidFill>
                <a:latin typeface="Consolas"/>
                <a:ea typeface="Consolas"/>
                <a:cs typeface="Consolas"/>
                <a:sym typeface="Consolas"/>
              </a:rPr>
              <a:t> hacerAlgoMas</a:t>
            </a:r>
            <a:r>
              <a:rPr lang="es-AR" sz="18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88"/>
                </a:solidFill>
                <a:latin typeface="Consolas"/>
                <a:ea typeface="Consolas"/>
                <a:cs typeface="Consolas"/>
                <a:sym typeface="Consolas"/>
              </a:rPr>
              <a:t>    final</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int</a:t>
            </a:r>
            <a:r>
              <a:rPr lang="es-AR" sz="1800">
                <a:solidFill>
                  <a:srgbClr val="000000"/>
                </a:solidFill>
                <a:latin typeface="Consolas"/>
                <a:ea typeface="Consolas"/>
                <a:cs typeface="Consolas"/>
                <a:sym typeface="Consolas"/>
              </a:rPr>
              <a:t> z </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a:t>
            </a:r>
            <a:r>
              <a:rPr lang="es-AR" sz="1800">
                <a:solidFill>
                  <a:srgbClr val="006666"/>
                </a:solidFill>
                <a:latin typeface="Consolas"/>
                <a:ea typeface="Consolas"/>
                <a:cs typeface="Consolas"/>
                <a:sym typeface="Consolas"/>
              </a:rPr>
              <a:t>7;</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880000"/>
                </a:solidFill>
                <a:latin typeface="Consolas"/>
                <a:ea typeface="Consolas"/>
                <a:cs typeface="Consolas"/>
                <a:sym typeface="Consolas"/>
              </a:rPr>
              <a:t>    //no se puede cambiar el valor de z</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a:t>
            </a:r>
            <a:endParaRPr sz="1800">
              <a:solidFill>
                <a:schemeClr val="dk1"/>
              </a:solidFill>
              <a:latin typeface="Calibri"/>
              <a:ea typeface="Calibri"/>
              <a:cs typeface="Calibri"/>
              <a:sym typeface="Calibri"/>
            </a:endParaRPr>
          </a:p>
        </p:txBody>
      </p:sp>
      <p:sp>
        <p:nvSpPr>
          <p:cNvPr id="1789" name="Google Shape;1789;p170"/>
          <p:cNvSpPr/>
          <p:nvPr/>
        </p:nvSpPr>
        <p:spPr>
          <a:xfrm>
            <a:off x="5121729" y="2438400"/>
            <a:ext cx="3609521" cy="827314"/>
          </a:xfrm>
          <a:prstGeom prst="roundRect">
            <a:avLst>
              <a:gd name="adj" fmla="val 16667"/>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AR" sz="2400" b="1">
                <a:solidFill>
                  <a:srgbClr val="0070C0"/>
                </a:solidFill>
                <a:latin typeface="Arial"/>
                <a:ea typeface="Arial"/>
                <a:cs typeface="Arial"/>
                <a:sym typeface="Arial"/>
              </a:rPr>
              <a:t>Atributos </a:t>
            </a:r>
            <a:r>
              <a:rPr lang="es-AR" sz="2400" b="1">
                <a:solidFill>
                  <a:srgbClr val="0070C0"/>
                </a:solidFill>
                <a:latin typeface="Consolas"/>
                <a:ea typeface="Consolas"/>
                <a:cs typeface="Consolas"/>
                <a:sym typeface="Consolas"/>
              </a:rPr>
              <a:t>final</a:t>
            </a:r>
            <a:r>
              <a:rPr lang="es-AR" sz="2400" b="1">
                <a:solidFill>
                  <a:srgbClr val="0070C0"/>
                </a:solidFill>
                <a:latin typeface="Arial"/>
                <a:ea typeface="Arial"/>
                <a:cs typeface="Arial"/>
                <a:sym typeface="Arial"/>
              </a:rPr>
              <a:t> no </a:t>
            </a:r>
            <a:r>
              <a:rPr lang="es-AR" sz="2400" b="1">
                <a:solidFill>
                  <a:srgbClr val="0070C0"/>
                </a:solidFill>
                <a:latin typeface="Consolas"/>
                <a:ea typeface="Consolas"/>
                <a:cs typeface="Consolas"/>
                <a:sym typeface="Consolas"/>
              </a:rPr>
              <a:t>static</a:t>
            </a:r>
            <a:endParaRPr sz="2400" b="1">
              <a:solidFill>
                <a:srgbClr val="0070C0"/>
              </a:solidFill>
              <a:latin typeface="Consolas"/>
              <a:ea typeface="Consolas"/>
              <a:cs typeface="Consolas"/>
              <a:sym typeface="Consolas"/>
            </a:endParaRPr>
          </a:p>
        </p:txBody>
      </p:sp>
      <p:sp>
        <p:nvSpPr>
          <p:cNvPr id="1790" name="Google Shape;1790;p170"/>
          <p:cNvSpPr/>
          <p:nvPr/>
        </p:nvSpPr>
        <p:spPr>
          <a:xfrm>
            <a:off x="211170" y="2229468"/>
            <a:ext cx="3317842" cy="658874"/>
          </a:xfrm>
          <a:prstGeom prst="roundRect">
            <a:avLst>
              <a:gd name="adj" fmla="val 16667"/>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91" name="Google Shape;1791;p170"/>
          <p:cNvSpPr/>
          <p:nvPr/>
        </p:nvSpPr>
        <p:spPr>
          <a:xfrm>
            <a:off x="2860027" y="4091003"/>
            <a:ext cx="1711973" cy="364881"/>
          </a:xfrm>
          <a:prstGeom prst="roundRect">
            <a:avLst>
              <a:gd name="adj" fmla="val 16667"/>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92" name="Google Shape;1792;p170"/>
          <p:cNvSpPr/>
          <p:nvPr/>
        </p:nvSpPr>
        <p:spPr>
          <a:xfrm>
            <a:off x="570594" y="5490845"/>
            <a:ext cx="2100035" cy="364881"/>
          </a:xfrm>
          <a:prstGeom prst="roundRect">
            <a:avLst>
              <a:gd name="adj" fmla="val 16667"/>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36"/>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Palabra Clave </a:t>
            </a:r>
            <a:r>
              <a:rPr lang="es-AR" sz="4000" b="1" i="0" u="none" strike="noStrike" cap="none">
                <a:solidFill>
                  <a:schemeClr val="dk1"/>
                </a:solidFill>
                <a:latin typeface="Consolas"/>
                <a:ea typeface="Consolas"/>
                <a:cs typeface="Consolas"/>
                <a:sym typeface="Consolas"/>
              </a:rPr>
              <a:t>throws</a:t>
            </a:r>
            <a:endParaRPr sz="4000" b="1" i="0" u="none" strike="noStrike" cap="none">
              <a:solidFill>
                <a:schemeClr val="dk1"/>
              </a:solidFill>
              <a:latin typeface="Consolas"/>
              <a:ea typeface="Consolas"/>
              <a:cs typeface="Consolas"/>
              <a:sym typeface="Consolas"/>
            </a:endParaRPr>
          </a:p>
        </p:txBody>
      </p:sp>
      <p:sp>
        <p:nvSpPr>
          <p:cNvPr id="322" name="Google Shape;322;p36"/>
          <p:cNvSpPr txBox="1">
            <a:spLocks noGrp="1"/>
          </p:cNvSpPr>
          <p:nvPr>
            <p:ph type="body" idx="1"/>
          </p:nvPr>
        </p:nvSpPr>
        <p:spPr>
          <a:xfrm>
            <a:off x="628650" y="2160000"/>
            <a:ext cx="7886700" cy="4351338"/>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s-AR" sz="2800" b="0" i="0" u="none" strike="noStrike" cap="none">
                <a:solidFill>
                  <a:schemeClr val="dk1"/>
                </a:solidFill>
                <a:latin typeface="Arial"/>
                <a:ea typeface="Arial"/>
                <a:cs typeface="Arial"/>
                <a:sym typeface="Arial"/>
              </a:rPr>
              <a:t>Se usa para declarar una excepción.</a:t>
            </a:r>
            <a:endParaRPr/>
          </a:p>
          <a:p>
            <a:pPr marL="228600" marR="0" lvl="0" indent="-152400" algn="l" rtl="0">
              <a:lnSpc>
                <a:spcPct val="90000"/>
              </a:lnSpc>
              <a:spcBef>
                <a:spcPts val="100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228600" marR="0" lvl="0" indent="-228600" algn="l" rtl="0">
              <a:lnSpc>
                <a:spcPct val="90000"/>
              </a:lnSpc>
              <a:spcBef>
                <a:spcPts val="1000"/>
              </a:spcBef>
              <a:spcAft>
                <a:spcPts val="0"/>
              </a:spcAft>
              <a:buClr>
                <a:schemeClr val="dk1"/>
              </a:buClr>
              <a:buSzPts val="2800"/>
              <a:buFont typeface="Arial"/>
              <a:buChar char="•"/>
            </a:pPr>
            <a:r>
              <a:rPr lang="es-AR" sz="2800" b="0" i="0" u="none" strike="noStrike" cap="none">
                <a:solidFill>
                  <a:schemeClr val="dk1"/>
                </a:solidFill>
                <a:latin typeface="Arial"/>
                <a:ea typeface="Arial"/>
                <a:cs typeface="Arial"/>
                <a:sym typeface="Arial"/>
              </a:rPr>
              <a:t>Da información acerca de que puede ocurrir una excepción.</a:t>
            </a:r>
            <a:endParaRPr/>
          </a:p>
          <a:p>
            <a:pPr marL="685800" marR="0" lvl="1" indent="-228600" algn="l" rtl="0">
              <a:lnSpc>
                <a:spcPct val="90000"/>
              </a:lnSpc>
              <a:spcBef>
                <a:spcPts val="500"/>
              </a:spcBef>
              <a:spcAft>
                <a:spcPts val="0"/>
              </a:spcAft>
              <a:buClr>
                <a:schemeClr val="dk1"/>
              </a:buClr>
              <a:buSzPts val="2400"/>
              <a:buFont typeface="Arial"/>
              <a:buChar char="•"/>
            </a:pPr>
            <a:r>
              <a:rPr lang="es-AR" sz="2400" b="0" i="0" u="none" strike="noStrike" cap="none">
                <a:solidFill>
                  <a:schemeClr val="dk1"/>
                </a:solidFill>
                <a:latin typeface="Arial"/>
                <a:ea typeface="Arial"/>
                <a:cs typeface="Arial"/>
                <a:sym typeface="Arial"/>
              </a:rPr>
              <a:t>Recomendado que se provea código de tratado de errores de forma de mantener el flujo normal.</a:t>
            </a:r>
            <a:endParaRPr/>
          </a:p>
          <a:p>
            <a:pPr marL="685800" marR="0" lvl="1" indent="-152400" algn="l" rtl="0">
              <a:lnSpc>
                <a:spcPct val="90000"/>
              </a:lnSpc>
              <a:spcBef>
                <a:spcPts val="50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228600" marR="0" lvl="0" indent="-228600" algn="l" rtl="0">
              <a:lnSpc>
                <a:spcPct val="90000"/>
              </a:lnSpc>
              <a:spcBef>
                <a:spcPts val="1000"/>
              </a:spcBef>
              <a:spcAft>
                <a:spcPts val="0"/>
              </a:spcAft>
              <a:buClr>
                <a:schemeClr val="dk1"/>
              </a:buClr>
              <a:buSzPts val="2800"/>
              <a:buFont typeface="Arial"/>
              <a:buChar char="•"/>
            </a:pPr>
            <a:r>
              <a:rPr lang="es-AR" sz="2800" b="0" i="0" u="none" strike="noStrike" cap="none">
                <a:solidFill>
                  <a:schemeClr val="dk1"/>
                </a:solidFill>
                <a:latin typeface="Arial"/>
                <a:ea typeface="Arial"/>
                <a:cs typeface="Arial"/>
                <a:sym typeface="Arial"/>
              </a:rPr>
              <a:t>Permite la propagación de excepciones.</a:t>
            </a:r>
            <a:endParaRPr sz="2800" b="0" i="0" u="none" strike="noStrike" cap="none">
              <a:solidFill>
                <a:schemeClr val="dk1"/>
              </a:solidFill>
              <a:latin typeface="Arial"/>
              <a:ea typeface="Arial"/>
              <a:cs typeface="Arial"/>
              <a:sym typeface="Arial"/>
            </a:endParaRPr>
          </a:p>
        </p:txBody>
      </p:sp>
      <p:sp>
        <p:nvSpPr>
          <p:cNvPr id="323" name="Google Shape;323;p36"/>
          <p:cNvSpPr txBox="1">
            <a:spLocks noGrp="1"/>
          </p:cNvSpPr>
          <p:nvPr>
            <p:ph type="ftr" idx="11"/>
          </p:nvPr>
        </p:nvSpPr>
        <p:spPr>
          <a:xfrm>
            <a:off x="0" y="6575425"/>
            <a:ext cx="30861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324" name="Google Shape;324;p36"/>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14</a:t>
            </a:fld>
            <a:endParaRPr sz="1200">
              <a:solidFill>
                <a:schemeClr val="lt1"/>
              </a:solidFill>
              <a:latin typeface="Arial"/>
              <a:ea typeface="Arial"/>
              <a:cs typeface="Arial"/>
              <a:sym typeface="Arial"/>
            </a:endParaRPr>
          </a:p>
        </p:txBody>
      </p:sp>
      <p:sp>
        <p:nvSpPr>
          <p:cNvPr id="325" name="Google Shape;325;p36"/>
          <p:cNvSpPr/>
          <p:nvPr/>
        </p:nvSpPr>
        <p:spPr>
          <a:xfrm>
            <a:off x="1280604" y="5482571"/>
            <a:ext cx="6582791" cy="9233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solidFill>
                  <a:srgbClr val="000000"/>
                </a:solidFill>
                <a:latin typeface="Consolas"/>
                <a:ea typeface="Consolas"/>
                <a:cs typeface="Consolas"/>
                <a:sym typeface="Consolas"/>
              </a:rPr>
              <a:t>tipoRetorno nombreMetodo</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throws</a:t>
            </a:r>
            <a:r>
              <a:rPr lang="es-AR" sz="1800">
                <a:solidFill>
                  <a:srgbClr val="000000"/>
                </a:solidFill>
                <a:latin typeface="Consolas"/>
                <a:ea typeface="Consolas"/>
                <a:cs typeface="Consolas"/>
                <a:sym typeface="Consolas"/>
              </a:rPr>
              <a:t> claseExcepcion</a:t>
            </a:r>
            <a:r>
              <a:rPr lang="es-AR" sz="1800">
                <a:solidFill>
                  <a:srgbClr val="666600"/>
                </a:solidFill>
                <a:latin typeface="Consolas"/>
                <a:ea typeface="Consolas"/>
                <a:cs typeface="Consolas"/>
                <a:sym typeface="Consolas"/>
              </a:rPr>
              <a:t>{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880000"/>
                </a:solidFill>
                <a:latin typeface="Consolas"/>
                <a:ea typeface="Consolas"/>
                <a:cs typeface="Consolas"/>
                <a:sym typeface="Consolas"/>
              </a:rPr>
              <a:t>  //codigo del metodo</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a:t>
            </a:r>
            <a:endParaRPr sz="1800">
              <a:solidFill>
                <a:schemeClr val="dk1"/>
              </a:solidFill>
              <a:latin typeface="Calibri"/>
              <a:ea typeface="Calibri"/>
              <a:cs typeface="Calibri"/>
              <a:sym typeface="Calibri"/>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Shape 1796"/>
        <p:cNvGrpSpPr/>
        <p:nvPr/>
      </p:nvGrpSpPr>
      <p:grpSpPr>
        <a:xfrm>
          <a:off x="0" y="0"/>
          <a:ext cx="0" cy="0"/>
          <a:chOff x="0" y="0"/>
          <a:chExt cx="0" cy="0"/>
        </a:xfrm>
      </p:grpSpPr>
      <p:sp>
        <p:nvSpPr>
          <p:cNvPr id="1797" name="Google Shape;1797;p171"/>
          <p:cNvSpPr/>
          <p:nvPr/>
        </p:nvSpPr>
        <p:spPr>
          <a:xfrm>
            <a:off x="211170" y="3128575"/>
            <a:ext cx="7349671" cy="20313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solidFill>
                  <a:srgbClr val="000088"/>
                </a:solidFill>
                <a:latin typeface="Consolas"/>
                <a:ea typeface="Consolas"/>
                <a:cs typeface="Consolas"/>
                <a:sym typeface="Consolas"/>
              </a:rPr>
              <a:t>public</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class</a:t>
            </a:r>
            <a:r>
              <a:rPr lang="es-AR" sz="1800">
                <a:solidFill>
                  <a:srgbClr val="000000"/>
                </a:solidFill>
                <a:latin typeface="Consolas"/>
                <a:ea typeface="Consolas"/>
                <a:cs typeface="Consolas"/>
                <a:sym typeface="Consolas"/>
              </a:rPr>
              <a:t> </a:t>
            </a:r>
            <a:r>
              <a:rPr lang="es-AR" sz="1800">
                <a:solidFill>
                  <a:srgbClr val="660066"/>
                </a:solidFill>
                <a:latin typeface="Consolas"/>
                <a:ea typeface="Consolas"/>
                <a:cs typeface="Consolas"/>
                <a:sym typeface="Consolas"/>
              </a:rPr>
              <a:t>Foof</a:t>
            </a:r>
            <a:r>
              <a:rPr lang="es-AR" sz="1800">
                <a:solidFill>
                  <a:srgbClr val="000000"/>
                </a:solidFill>
                <a:latin typeface="Consolas"/>
                <a:ea typeface="Consolas"/>
                <a:cs typeface="Consolas"/>
                <a:sym typeface="Consolas"/>
              </a:rPr>
              <a:t>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rgbClr val="000088"/>
              </a:solidFill>
              <a:latin typeface="Consolas"/>
              <a:ea typeface="Consolas"/>
              <a:cs typeface="Consolas"/>
              <a:sym typeface="Consolas"/>
            </a:endParaRPr>
          </a:p>
          <a:p>
            <a:pPr marL="0" marR="0" lvl="0" indent="0" algn="l" rtl="0">
              <a:spcBef>
                <a:spcPts val="0"/>
              </a:spcBef>
              <a:spcAft>
                <a:spcPts val="0"/>
              </a:spcAft>
              <a:buNone/>
            </a:pPr>
            <a:r>
              <a:rPr lang="es-AR" sz="1800">
                <a:solidFill>
                  <a:srgbClr val="000088"/>
                </a:solidFill>
                <a:latin typeface="Consolas"/>
                <a:ea typeface="Consolas"/>
                <a:cs typeface="Consolas"/>
                <a:sym typeface="Consolas"/>
              </a:rPr>
              <a:t>  public</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final</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void</a:t>
            </a:r>
            <a:r>
              <a:rPr lang="es-AR" sz="1800">
                <a:solidFill>
                  <a:srgbClr val="000000"/>
                </a:solidFill>
                <a:latin typeface="Consolas"/>
                <a:ea typeface="Consolas"/>
                <a:cs typeface="Consolas"/>
                <a:sym typeface="Consolas"/>
              </a:rPr>
              <a:t> calcularRespuesta</a:t>
            </a:r>
            <a:r>
              <a:rPr lang="es-AR" sz="18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880000"/>
                </a:solidFill>
                <a:latin typeface="Consolas"/>
                <a:ea typeface="Consolas"/>
                <a:cs typeface="Consolas"/>
                <a:sym typeface="Consolas"/>
              </a:rPr>
              <a:t>    //código que no puede ser sobre-escrito</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chemeClr val="dk1"/>
                </a:solidFill>
                <a:latin typeface="Calibri"/>
                <a:ea typeface="Calibri"/>
                <a:cs typeface="Calibri"/>
                <a:sym typeface="Calibri"/>
              </a:rPr>
              <a:t/>
            </a:r>
            <a:br>
              <a:rPr lang="es-AR" sz="1800">
                <a:solidFill>
                  <a:schemeClr val="dk1"/>
                </a:solidFill>
                <a:latin typeface="Calibri"/>
                <a:ea typeface="Calibri"/>
                <a:cs typeface="Calibri"/>
                <a:sym typeface="Calibri"/>
              </a:rPr>
            </a:br>
            <a:r>
              <a:rPr lang="es-AR" sz="1800">
                <a:solidFill>
                  <a:srgbClr val="000000"/>
                </a:solidFill>
                <a:latin typeface="Consolas"/>
                <a:ea typeface="Consolas"/>
                <a:cs typeface="Consolas"/>
                <a:sym typeface="Consolas"/>
              </a:rPr>
              <a:t>}</a:t>
            </a:r>
            <a:endParaRPr sz="1800">
              <a:solidFill>
                <a:schemeClr val="dk1"/>
              </a:solidFill>
              <a:latin typeface="Calibri"/>
              <a:ea typeface="Calibri"/>
              <a:cs typeface="Calibri"/>
              <a:sym typeface="Calibri"/>
            </a:endParaRPr>
          </a:p>
        </p:txBody>
      </p:sp>
      <p:sp>
        <p:nvSpPr>
          <p:cNvPr id="1798" name="Google Shape;1798;p171"/>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La Palabra Clave </a:t>
            </a:r>
            <a:r>
              <a:rPr lang="es-AR" sz="4000" b="1" i="0" u="none" strike="noStrike" cap="none">
                <a:solidFill>
                  <a:schemeClr val="dk1"/>
                </a:solidFill>
                <a:latin typeface="Consolas"/>
                <a:ea typeface="Consolas"/>
                <a:cs typeface="Consolas"/>
                <a:sym typeface="Consolas"/>
              </a:rPr>
              <a:t>final</a:t>
            </a:r>
            <a:endParaRPr sz="4000" b="1" i="0" u="none" strike="noStrike" cap="none">
              <a:solidFill>
                <a:schemeClr val="dk1"/>
              </a:solidFill>
              <a:latin typeface="Consolas"/>
              <a:ea typeface="Consolas"/>
              <a:cs typeface="Consolas"/>
              <a:sym typeface="Consolas"/>
            </a:endParaRPr>
          </a:p>
        </p:txBody>
      </p:sp>
      <p:sp>
        <p:nvSpPr>
          <p:cNvPr id="1799" name="Google Shape;1799;p171"/>
          <p:cNvSpPr txBox="1">
            <a:spLocks noGrp="1"/>
          </p:cNvSpPr>
          <p:nvPr>
            <p:ph type="ftr" idx="11"/>
          </p:nvPr>
        </p:nvSpPr>
        <p:spPr>
          <a:xfrm>
            <a:off x="0" y="6575425"/>
            <a:ext cx="3282846"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1800" name="Google Shape;1800;p171"/>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149</a:t>
            </a:fld>
            <a:endParaRPr sz="1200">
              <a:solidFill>
                <a:schemeClr val="lt1"/>
              </a:solidFill>
              <a:latin typeface="Arial"/>
              <a:ea typeface="Arial"/>
              <a:cs typeface="Arial"/>
              <a:sym typeface="Arial"/>
            </a:endParaRPr>
          </a:p>
        </p:txBody>
      </p:sp>
      <p:sp>
        <p:nvSpPr>
          <p:cNvPr id="1801" name="Google Shape;1801;p171"/>
          <p:cNvSpPr/>
          <p:nvPr/>
        </p:nvSpPr>
        <p:spPr>
          <a:xfrm>
            <a:off x="5121729" y="2438400"/>
            <a:ext cx="3609521" cy="827314"/>
          </a:xfrm>
          <a:prstGeom prst="roundRect">
            <a:avLst>
              <a:gd name="adj" fmla="val 16667"/>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AR" sz="2400" b="1">
                <a:solidFill>
                  <a:srgbClr val="0070C0"/>
                </a:solidFill>
                <a:latin typeface="Arial"/>
                <a:ea typeface="Arial"/>
                <a:cs typeface="Arial"/>
                <a:sym typeface="Arial"/>
              </a:rPr>
              <a:t>Métodos </a:t>
            </a:r>
            <a:r>
              <a:rPr lang="es-AR" sz="2400" b="1">
                <a:solidFill>
                  <a:srgbClr val="0070C0"/>
                </a:solidFill>
                <a:latin typeface="Consolas"/>
                <a:ea typeface="Consolas"/>
                <a:cs typeface="Consolas"/>
                <a:sym typeface="Consolas"/>
              </a:rPr>
              <a:t>final</a:t>
            </a:r>
            <a:endParaRPr sz="2400" b="1">
              <a:solidFill>
                <a:srgbClr val="0070C0"/>
              </a:solidFill>
              <a:latin typeface="Consolas"/>
              <a:ea typeface="Consolas"/>
              <a:cs typeface="Consolas"/>
              <a:sym typeface="Consolas"/>
            </a:endParaRPr>
          </a:p>
        </p:txBody>
      </p:sp>
      <p:sp>
        <p:nvSpPr>
          <p:cNvPr id="1802" name="Google Shape;1802;p171"/>
          <p:cNvSpPr/>
          <p:nvPr/>
        </p:nvSpPr>
        <p:spPr>
          <a:xfrm>
            <a:off x="447027" y="3678952"/>
            <a:ext cx="1711973" cy="364881"/>
          </a:xfrm>
          <a:prstGeom prst="roundRect">
            <a:avLst>
              <a:gd name="adj" fmla="val 16667"/>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Shape 1806"/>
        <p:cNvGrpSpPr/>
        <p:nvPr/>
      </p:nvGrpSpPr>
      <p:grpSpPr>
        <a:xfrm>
          <a:off x="0" y="0"/>
          <a:ext cx="0" cy="0"/>
          <a:chOff x="0" y="0"/>
          <a:chExt cx="0" cy="0"/>
        </a:xfrm>
      </p:grpSpPr>
      <p:sp>
        <p:nvSpPr>
          <p:cNvPr id="1807" name="Google Shape;1807;p172"/>
          <p:cNvSpPr/>
          <p:nvPr/>
        </p:nvSpPr>
        <p:spPr>
          <a:xfrm>
            <a:off x="522320" y="3521141"/>
            <a:ext cx="6208679" cy="20313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solidFill>
                  <a:srgbClr val="000088"/>
                </a:solidFill>
                <a:latin typeface="Consolas"/>
                <a:ea typeface="Consolas"/>
                <a:cs typeface="Consolas"/>
                <a:sym typeface="Consolas"/>
              </a:rPr>
              <a:t>public</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final</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class</a:t>
            </a:r>
            <a:r>
              <a:rPr lang="es-AR" sz="1800">
                <a:solidFill>
                  <a:srgbClr val="000000"/>
                </a:solidFill>
                <a:latin typeface="Consolas"/>
                <a:ea typeface="Consolas"/>
                <a:cs typeface="Consolas"/>
                <a:sym typeface="Consolas"/>
              </a:rPr>
              <a:t> </a:t>
            </a:r>
            <a:r>
              <a:rPr lang="es-AR" sz="1800">
                <a:solidFill>
                  <a:srgbClr val="660066"/>
                </a:solidFill>
                <a:latin typeface="Consolas"/>
                <a:ea typeface="Consolas"/>
                <a:cs typeface="Consolas"/>
                <a:sym typeface="Consolas"/>
              </a:rPr>
              <a:t>LaClaseInextendible{</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880000"/>
                </a:solidFill>
                <a:latin typeface="Consolas"/>
                <a:ea typeface="Consolas"/>
                <a:cs typeface="Consolas"/>
                <a:sym typeface="Consolas"/>
              </a:rPr>
              <a:t>  </a:t>
            </a:r>
            <a:endParaRPr/>
          </a:p>
          <a:p>
            <a:pPr marL="0" marR="0" lvl="0" indent="0" algn="l" rtl="0">
              <a:spcBef>
                <a:spcPts val="0"/>
              </a:spcBef>
              <a:spcAft>
                <a:spcPts val="0"/>
              </a:spcAft>
              <a:buNone/>
            </a:pPr>
            <a:r>
              <a:rPr lang="es-AR" sz="1800">
                <a:solidFill>
                  <a:srgbClr val="880000"/>
                </a:solidFill>
                <a:latin typeface="Consolas"/>
                <a:ea typeface="Consolas"/>
                <a:cs typeface="Consolas"/>
                <a:sym typeface="Consolas"/>
              </a:rPr>
              <a:t>  //clase que no puede ser extendida</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rgbClr val="000000"/>
              </a:solidFill>
              <a:latin typeface="Consolas"/>
              <a:ea typeface="Consolas"/>
              <a:cs typeface="Consolas"/>
              <a:sym typeface="Consolas"/>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chemeClr val="dk1"/>
                </a:solidFill>
                <a:latin typeface="Calibri"/>
                <a:ea typeface="Calibri"/>
                <a:cs typeface="Calibri"/>
                <a:sym typeface="Calibri"/>
              </a:rPr>
              <a:t/>
            </a:r>
            <a:br>
              <a:rPr lang="es-AR"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1808" name="Google Shape;1808;p172"/>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La Palabra Clave </a:t>
            </a:r>
            <a:r>
              <a:rPr lang="es-AR" sz="4000" b="1" i="0" u="none" strike="noStrike" cap="none">
                <a:solidFill>
                  <a:schemeClr val="dk1"/>
                </a:solidFill>
                <a:latin typeface="Consolas"/>
                <a:ea typeface="Consolas"/>
                <a:cs typeface="Consolas"/>
                <a:sym typeface="Consolas"/>
              </a:rPr>
              <a:t>final</a:t>
            </a:r>
            <a:endParaRPr sz="4000" b="1" i="0" u="none" strike="noStrike" cap="none">
              <a:solidFill>
                <a:schemeClr val="dk1"/>
              </a:solidFill>
              <a:latin typeface="Consolas"/>
              <a:ea typeface="Consolas"/>
              <a:cs typeface="Consolas"/>
              <a:sym typeface="Consolas"/>
            </a:endParaRPr>
          </a:p>
        </p:txBody>
      </p:sp>
      <p:sp>
        <p:nvSpPr>
          <p:cNvPr id="1809" name="Google Shape;1809;p172"/>
          <p:cNvSpPr txBox="1">
            <a:spLocks noGrp="1"/>
          </p:cNvSpPr>
          <p:nvPr>
            <p:ph type="ftr" idx="11"/>
          </p:nvPr>
        </p:nvSpPr>
        <p:spPr>
          <a:xfrm>
            <a:off x="0" y="6575425"/>
            <a:ext cx="3312826"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1810" name="Google Shape;1810;p172"/>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150</a:t>
            </a:fld>
            <a:endParaRPr sz="1200">
              <a:solidFill>
                <a:schemeClr val="lt1"/>
              </a:solidFill>
              <a:latin typeface="Arial"/>
              <a:ea typeface="Arial"/>
              <a:cs typeface="Arial"/>
              <a:sym typeface="Arial"/>
            </a:endParaRPr>
          </a:p>
        </p:txBody>
      </p:sp>
      <p:sp>
        <p:nvSpPr>
          <p:cNvPr id="1811" name="Google Shape;1811;p172"/>
          <p:cNvSpPr/>
          <p:nvPr/>
        </p:nvSpPr>
        <p:spPr>
          <a:xfrm>
            <a:off x="5121729" y="2438400"/>
            <a:ext cx="3609521" cy="827314"/>
          </a:xfrm>
          <a:prstGeom prst="roundRect">
            <a:avLst>
              <a:gd name="adj" fmla="val 16667"/>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AR" sz="2400" b="1">
                <a:solidFill>
                  <a:srgbClr val="0070C0"/>
                </a:solidFill>
                <a:latin typeface="Arial"/>
                <a:ea typeface="Arial"/>
                <a:cs typeface="Arial"/>
                <a:sym typeface="Arial"/>
              </a:rPr>
              <a:t>Clase </a:t>
            </a:r>
            <a:r>
              <a:rPr lang="es-AR" sz="2400" b="1">
                <a:solidFill>
                  <a:srgbClr val="0070C0"/>
                </a:solidFill>
                <a:latin typeface="Consolas"/>
                <a:ea typeface="Consolas"/>
                <a:cs typeface="Consolas"/>
                <a:sym typeface="Consolas"/>
              </a:rPr>
              <a:t>final</a:t>
            </a:r>
            <a:endParaRPr sz="2400" b="1">
              <a:solidFill>
                <a:srgbClr val="0070C0"/>
              </a:solidFill>
              <a:latin typeface="Consolas"/>
              <a:ea typeface="Consolas"/>
              <a:cs typeface="Consolas"/>
              <a:sym typeface="Consolas"/>
            </a:endParaRPr>
          </a:p>
        </p:txBody>
      </p:sp>
      <p:sp>
        <p:nvSpPr>
          <p:cNvPr id="1812" name="Google Shape;1812;p172"/>
          <p:cNvSpPr/>
          <p:nvPr/>
        </p:nvSpPr>
        <p:spPr>
          <a:xfrm>
            <a:off x="522320" y="3511384"/>
            <a:ext cx="1711973" cy="364881"/>
          </a:xfrm>
          <a:prstGeom prst="roundRect">
            <a:avLst>
              <a:gd name="adj" fmla="val 16667"/>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Shape 1816"/>
        <p:cNvGrpSpPr/>
        <p:nvPr/>
      </p:nvGrpSpPr>
      <p:grpSpPr>
        <a:xfrm>
          <a:off x="0" y="0"/>
          <a:ext cx="0" cy="0"/>
          <a:chOff x="0" y="0"/>
          <a:chExt cx="0" cy="0"/>
        </a:xfrm>
      </p:grpSpPr>
      <p:sp>
        <p:nvSpPr>
          <p:cNvPr id="1817" name="Google Shape;1817;p173"/>
          <p:cNvSpPr txBox="1"/>
          <p:nvPr/>
        </p:nvSpPr>
        <p:spPr>
          <a:xfrm>
            <a:off x="0" y="1474604"/>
            <a:ext cx="9144000" cy="1621734"/>
          </a:xfrm>
          <a:prstGeom prst="rect">
            <a:avLst/>
          </a:prstGeom>
          <a:solidFill>
            <a:srgbClr val="FFFFFF"/>
          </a:solidFill>
          <a:ln>
            <a:noFill/>
          </a:ln>
        </p:spPr>
        <p:txBody>
          <a:bodyPr spcFirstLastPara="1" wrap="square" lIns="83050" tIns="43175" rIns="83050" bIns="43175" anchor="t" anchorCtr="0">
            <a:noAutofit/>
          </a:bodyPr>
          <a:lstStyle/>
          <a:p>
            <a:pPr marL="0" marR="0" lvl="0" indent="0" algn="l" rtl="0">
              <a:spcBef>
                <a:spcPts val="0"/>
              </a:spcBef>
              <a:spcAft>
                <a:spcPts val="0"/>
              </a:spcAft>
              <a:buNone/>
            </a:pPr>
            <a:endParaRPr sz="2954">
              <a:solidFill>
                <a:srgbClr val="292929"/>
              </a:solidFill>
              <a:latin typeface="Calibri"/>
              <a:ea typeface="Calibri"/>
              <a:cs typeface="Calibri"/>
              <a:sym typeface="Calibri"/>
            </a:endParaRPr>
          </a:p>
        </p:txBody>
      </p:sp>
      <p:sp>
        <p:nvSpPr>
          <p:cNvPr id="1818" name="Google Shape;1818;p173"/>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Constantes</a:t>
            </a:r>
            <a:r>
              <a:rPr lang="es-AR" sz="4000" b="0" i="0" u="none" strike="noStrike" cap="none">
                <a:solidFill>
                  <a:schemeClr val="dk1"/>
                </a:solidFill>
                <a:latin typeface="Arial"/>
                <a:ea typeface="Arial"/>
                <a:cs typeface="Arial"/>
                <a:sym typeface="Arial"/>
              </a:rPr>
              <a:t/>
            </a:r>
            <a:br>
              <a:rPr lang="es-AR" sz="4000" b="0" i="0" u="none" strike="noStrike" cap="none">
                <a:solidFill>
                  <a:schemeClr val="dk1"/>
                </a:solidFill>
                <a:latin typeface="Arial"/>
                <a:ea typeface="Arial"/>
                <a:cs typeface="Arial"/>
                <a:sym typeface="Arial"/>
              </a:rPr>
            </a:br>
            <a:r>
              <a:rPr lang="es-AR" sz="2800" b="0" i="1" u="none" strike="noStrike" cap="none">
                <a:solidFill>
                  <a:schemeClr val="dk1"/>
                </a:solidFill>
                <a:latin typeface="Arial"/>
                <a:ea typeface="Arial"/>
                <a:cs typeface="Arial"/>
                <a:sym typeface="Arial"/>
              </a:rPr>
              <a:t>(Atributos </a:t>
            </a:r>
            <a:r>
              <a:rPr lang="es-AR" sz="2800" b="0" i="1" u="none" strike="noStrike" cap="none">
                <a:solidFill>
                  <a:schemeClr val="dk1"/>
                </a:solidFill>
                <a:latin typeface="Consolas"/>
                <a:ea typeface="Consolas"/>
                <a:cs typeface="Consolas"/>
                <a:sym typeface="Consolas"/>
              </a:rPr>
              <a:t>final</a:t>
            </a:r>
            <a:r>
              <a:rPr lang="es-AR" sz="2800" b="0" i="1" u="none" strike="noStrike" cap="none">
                <a:solidFill>
                  <a:schemeClr val="dk1"/>
                </a:solidFill>
                <a:latin typeface="Arial"/>
                <a:ea typeface="Arial"/>
                <a:cs typeface="Arial"/>
                <a:sym typeface="Arial"/>
              </a:rPr>
              <a:t>)</a:t>
            </a:r>
            <a:endParaRPr sz="2800" b="0" i="1" u="none" strike="noStrike" cap="none">
              <a:solidFill>
                <a:schemeClr val="dk1"/>
              </a:solidFill>
              <a:latin typeface="Arial"/>
              <a:ea typeface="Arial"/>
              <a:cs typeface="Arial"/>
              <a:sym typeface="Arial"/>
            </a:endParaRPr>
          </a:p>
        </p:txBody>
      </p:sp>
      <p:sp>
        <p:nvSpPr>
          <p:cNvPr id="1819" name="Google Shape;1819;p173"/>
          <p:cNvSpPr txBox="1">
            <a:spLocks noGrp="1"/>
          </p:cNvSpPr>
          <p:nvPr>
            <p:ph type="body" idx="1"/>
          </p:nvPr>
        </p:nvSpPr>
        <p:spPr>
          <a:xfrm>
            <a:off x="628650" y="2160000"/>
            <a:ext cx="7886700" cy="4351338"/>
          </a:xfrm>
          <a:prstGeom prst="rect">
            <a:avLst/>
          </a:prstGeom>
          <a:noFill/>
          <a:ln>
            <a:noFill/>
          </a:ln>
        </p:spPr>
        <p:txBody>
          <a:bodyPr spcFirstLastPara="1" wrap="square" lIns="91425" tIns="45700" rIns="91425" bIns="45700" anchor="t" anchorCtr="0">
            <a:noAutofit/>
          </a:bodyPr>
          <a:lstStyle/>
          <a:p>
            <a:pPr marL="228600" marR="0" lvl="0" indent="-228600" algn="l" rtl="0">
              <a:lnSpc>
                <a:spcPct val="70000"/>
              </a:lnSpc>
              <a:spcBef>
                <a:spcPts val="0"/>
              </a:spcBef>
              <a:spcAft>
                <a:spcPts val="0"/>
              </a:spcAft>
              <a:buClr>
                <a:schemeClr val="dk1"/>
              </a:buClr>
              <a:buSzPts val="2590"/>
              <a:buFont typeface="Arial"/>
              <a:buChar char="•"/>
            </a:pPr>
            <a:r>
              <a:rPr lang="es-AR" sz="2590" b="0" i="0" u="none" strike="noStrike" cap="none">
                <a:solidFill>
                  <a:schemeClr val="dk1"/>
                </a:solidFill>
                <a:latin typeface="Arial"/>
                <a:ea typeface="Arial"/>
                <a:cs typeface="Arial"/>
                <a:sym typeface="Arial"/>
              </a:rPr>
              <a:t>Las constantes en JAVA se definen usando la palabra clave final. </a:t>
            </a:r>
            <a:endParaRPr/>
          </a:p>
          <a:p>
            <a:pPr marL="228600" marR="0" lvl="0" indent="-64135" algn="l" rtl="0">
              <a:lnSpc>
                <a:spcPct val="70000"/>
              </a:lnSpc>
              <a:spcBef>
                <a:spcPts val="1000"/>
              </a:spcBef>
              <a:spcAft>
                <a:spcPts val="0"/>
              </a:spcAft>
              <a:buClr>
                <a:schemeClr val="dk1"/>
              </a:buClr>
              <a:buSzPts val="2590"/>
              <a:buFont typeface="Arial"/>
              <a:buNone/>
            </a:pPr>
            <a:endParaRPr sz="2590" b="0" i="0" u="none" strike="noStrike" cap="none">
              <a:solidFill>
                <a:schemeClr val="dk1"/>
              </a:solidFill>
              <a:latin typeface="Arial"/>
              <a:ea typeface="Arial"/>
              <a:cs typeface="Arial"/>
              <a:sym typeface="Arial"/>
            </a:endParaRPr>
          </a:p>
          <a:p>
            <a:pPr marL="228600" marR="0" lvl="0" indent="-228600" algn="l" rtl="0">
              <a:lnSpc>
                <a:spcPct val="70000"/>
              </a:lnSpc>
              <a:spcBef>
                <a:spcPts val="1000"/>
              </a:spcBef>
              <a:spcAft>
                <a:spcPts val="0"/>
              </a:spcAft>
              <a:buClr>
                <a:schemeClr val="dk1"/>
              </a:buClr>
              <a:buSzPts val="2590"/>
              <a:buFont typeface="Arial"/>
              <a:buChar char="•"/>
            </a:pPr>
            <a:r>
              <a:rPr lang="es-AR" sz="2590" b="0" i="0" u="none" strike="noStrike" cap="none">
                <a:solidFill>
                  <a:schemeClr val="dk1"/>
                </a:solidFill>
                <a:latin typeface="Arial"/>
                <a:ea typeface="Arial"/>
                <a:cs typeface="Arial"/>
                <a:sym typeface="Arial"/>
              </a:rPr>
              <a:t>Una vez que un atributo declarado final es inicializado, no es posible cambiar su valor.</a:t>
            </a:r>
            <a:endParaRPr/>
          </a:p>
          <a:p>
            <a:pPr marL="228600" marR="0" lvl="0" indent="-64135" algn="l" rtl="0">
              <a:lnSpc>
                <a:spcPct val="70000"/>
              </a:lnSpc>
              <a:spcBef>
                <a:spcPts val="1000"/>
              </a:spcBef>
              <a:spcAft>
                <a:spcPts val="0"/>
              </a:spcAft>
              <a:buClr>
                <a:schemeClr val="dk1"/>
              </a:buClr>
              <a:buSzPts val="2590"/>
              <a:buFont typeface="Arial"/>
              <a:buNone/>
            </a:pPr>
            <a:endParaRPr sz="2590" b="0" i="0" u="none" strike="noStrike" cap="none">
              <a:solidFill>
                <a:schemeClr val="dk1"/>
              </a:solidFill>
              <a:latin typeface="Arial"/>
              <a:ea typeface="Arial"/>
              <a:cs typeface="Arial"/>
              <a:sym typeface="Arial"/>
            </a:endParaRPr>
          </a:p>
          <a:p>
            <a:pPr marL="228600" marR="0" lvl="0" indent="-228600" algn="l" rtl="0">
              <a:lnSpc>
                <a:spcPct val="70000"/>
              </a:lnSpc>
              <a:spcBef>
                <a:spcPts val="1000"/>
              </a:spcBef>
              <a:spcAft>
                <a:spcPts val="0"/>
              </a:spcAft>
              <a:buClr>
                <a:schemeClr val="dk1"/>
              </a:buClr>
              <a:buSzPts val="2590"/>
              <a:buFont typeface="Arial"/>
              <a:buChar char="•"/>
            </a:pPr>
            <a:r>
              <a:rPr lang="es-AR" sz="2590" b="0" i="0" u="none" strike="noStrike" cap="none">
                <a:solidFill>
                  <a:schemeClr val="dk1"/>
                </a:solidFill>
                <a:latin typeface="Arial"/>
                <a:ea typeface="Arial"/>
                <a:cs typeface="Arial"/>
                <a:sym typeface="Arial"/>
              </a:rPr>
              <a:t>Cuando estamos definiendo atributos final tenemos varias formas de inicializarlos:</a:t>
            </a:r>
            <a:endParaRPr/>
          </a:p>
          <a:p>
            <a:pPr marL="685800" marR="0" lvl="1" indent="-228600" algn="l" rtl="0">
              <a:lnSpc>
                <a:spcPct val="70000"/>
              </a:lnSpc>
              <a:spcBef>
                <a:spcPts val="500"/>
              </a:spcBef>
              <a:spcAft>
                <a:spcPts val="0"/>
              </a:spcAft>
              <a:buClr>
                <a:schemeClr val="dk1"/>
              </a:buClr>
              <a:buSzPts val="2220"/>
              <a:buFont typeface="Arial"/>
              <a:buChar char="•"/>
            </a:pPr>
            <a:r>
              <a:rPr lang="es-AR" sz="2220" b="0" i="0" u="none" strike="noStrike" cap="none">
                <a:solidFill>
                  <a:schemeClr val="dk1"/>
                </a:solidFill>
                <a:latin typeface="Arial"/>
                <a:ea typeface="Arial"/>
                <a:cs typeface="Arial"/>
                <a:sym typeface="Arial"/>
              </a:rPr>
              <a:t>En la declaración.</a:t>
            </a:r>
            <a:endParaRPr/>
          </a:p>
          <a:p>
            <a:pPr marL="685800" marR="0" lvl="1" indent="-228600" algn="l" rtl="0">
              <a:lnSpc>
                <a:spcPct val="70000"/>
              </a:lnSpc>
              <a:spcBef>
                <a:spcPts val="500"/>
              </a:spcBef>
              <a:spcAft>
                <a:spcPts val="0"/>
              </a:spcAft>
              <a:buClr>
                <a:schemeClr val="dk1"/>
              </a:buClr>
              <a:buSzPts val="2220"/>
              <a:buFont typeface="Arial"/>
              <a:buChar char="•"/>
            </a:pPr>
            <a:r>
              <a:rPr lang="es-AR" sz="2220" b="0" i="0" u="none" strike="noStrike" cap="none">
                <a:solidFill>
                  <a:schemeClr val="dk1"/>
                </a:solidFill>
                <a:latin typeface="Arial"/>
                <a:ea typeface="Arial"/>
                <a:cs typeface="Arial"/>
                <a:sym typeface="Arial"/>
              </a:rPr>
              <a:t>En un bloque </a:t>
            </a:r>
            <a:r>
              <a:rPr lang="es-AR" sz="2220" b="0" i="0" u="none" strike="noStrike" cap="none">
                <a:solidFill>
                  <a:schemeClr val="dk1"/>
                </a:solidFill>
                <a:latin typeface="Consolas"/>
                <a:ea typeface="Consolas"/>
                <a:cs typeface="Consolas"/>
                <a:sym typeface="Consolas"/>
              </a:rPr>
              <a:t>static</a:t>
            </a:r>
            <a:r>
              <a:rPr lang="es-AR" sz="2220" b="0" i="0" u="none" strike="noStrike" cap="none">
                <a:solidFill>
                  <a:schemeClr val="dk1"/>
                </a:solidFill>
                <a:latin typeface="Arial"/>
                <a:ea typeface="Arial"/>
                <a:cs typeface="Arial"/>
                <a:sym typeface="Arial"/>
              </a:rPr>
              <a:t> (en caso de que sea </a:t>
            </a:r>
            <a:r>
              <a:rPr lang="es-AR" sz="2220" b="0" i="0" u="none" strike="noStrike" cap="none">
                <a:solidFill>
                  <a:schemeClr val="dk1"/>
                </a:solidFill>
                <a:latin typeface="Consolas"/>
                <a:ea typeface="Consolas"/>
                <a:cs typeface="Consolas"/>
                <a:sym typeface="Consolas"/>
              </a:rPr>
              <a:t>final static</a:t>
            </a:r>
            <a:r>
              <a:rPr lang="es-AR" sz="2220" b="0" i="0" u="none" strike="noStrike" cap="none">
                <a:solidFill>
                  <a:schemeClr val="dk1"/>
                </a:solidFill>
                <a:latin typeface="Arial"/>
                <a:ea typeface="Arial"/>
                <a:cs typeface="Arial"/>
                <a:sym typeface="Arial"/>
              </a:rPr>
              <a:t>).</a:t>
            </a:r>
            <a:endParaRPr/>
          </a:p>
          <a:p>
            <a:pPr marL="685800" marR="0" lvl="1" indent="-228600" algn="l" rtl="0">
              <a:lnSpc>
                <a:spcPct val="70000"/>
              </a:lnSpc>
              <a:spcBef>
                <a:spcPts val="500"/>
              </a:spcBef>
              <a:spcAft>
                <a:spcPts val="0"/>
              </a:spcAft>
              <a:buClr>
                <a:schemeClr val="dk1"/>
              </a:buClr>
              <a:buSzPts val="2220"/>
              <a:buFont typeface="Arial"/>
              <a:buChar char="•"/>
            </a:pPr>
            <a:r>
              <a:rPr lang="es-AR" sz="2220" b="0" i="0" u="none" strike="noStrike" cap="none">
                <a:solidFill>
                  <a:schemeClr val="dk1"/>
                </a:solidFill>
                <a:latin typeface="Arial"/>
                <a:ea typeface="Arial"/>
                <a:cs typeface="Arial"/>
                <a:sym typeface="Arial"/>
              </a:rPr>
              <a:t>En el constructor.</a:t>
            </a:r>
            <a:endParaRPr/>
          </a:p>
          <a:p>
            <a:pPr marL="228600" marR="0" lvl="0" indent="-64135" algn="l" rtl="0">
              <a:lnSpc>
                <a:spcPct val="70000"/>
              </a:lnSpc>
              <a:spcBef>
                <a:spcPts val="1000"/>
              </a:spcBef>
              <a:spcAft>
                <a:spcPts val="0"/>
              </a:spcAft>
              <a:buClr>
                <a:schemeClr val="dk1"/>
              </a:buClr>
              <a:buSzPts val="2590"/>
              <a:buFont typeface="Arial"/>
              <a:buNone/>
            </a:pPr>
            <a:endParaRPr sz="2590" b="0" i="0" u="none" strike="noStrike" cap="none">
              <a:solidFill>
                <a:schemeClr val="dk1"/>
              </a:solidFill>
              <a:latin typeface="Arial"/>
              <a:ea typeface="Arial"/>
              <a:cs typeface="Arial"/>
              <a:sym typeface="Arial"/>
            </a:endParaRPr>
          </a:p>
        </p:txBody>
      </p:sp>
      <p:sp>
        <p:nvSpPr>
          <p:cNvPr id="1820" name="Google Shape;1820;p173"/>
          <p:cNvSpPr txBox="1">
            <a:spLocks noGrp="1"/>
          </p:cNvSpPr>
          <p:nvPr>
            <p:ph type="ftr" idx="11"/>
          </p:nvPr>
        </p:nvSpPr>
        <p:spPr>
          <a:xfrm>
            <a:off x="0" y="6575425"/>
            <a:ext cx="3477718"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1821" name="Google Shape;1821;p173"/>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151</a:t>
            </a:fld>
            <a:endParaRPr sz="1200">
              <a:solidFill>
                <a:schemeClr val="lt1"/>
              </a:solidFill>
              <a:latin typeface="Arial"/>
              <a:ea typeface="Arial"/>
              <a:cs typeface="Arial"/>
              <a:sym typeface="Arial"/>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Shape 1825"/>
        <p:cNvGrpSpPr/>
        <p:nvPr/>
      </p:nvGrpSpPr>
      <p:grpSpPr>
        <a:xfrm>
          <a:off x="0" y="0"/>
          <a:ext cx="0" cy="0"/>
          <a:chOff x="0" y="0"/>
          <a:chExt cx="0" cy="0"/>
        </a:xfrm>
      </p:grpSpPr>
      <p:sp>
        <p:nvSpPr>
          <p:cNvPr id="1826" name="Google Shape;1826;p174"/>
          <p:cNvSpPr txBox="1"/>
          <p:nvPr/>
        </p:nvSpPr>
        <p:spPr>
          <a:xfrm>
            <a:off x="0" y="1474604"/>
            <a:ext cx="9144000" cy="1621734"/>
          </a:xfrm>
          <a:prstGeom prst="rect">
            <a:avLst/>
          </a:prstGeom>
          <a:solidFill>
            <a:srgbClr val="FFFFFF"/>
          </a:solidFill>
          <a:ln>
            <a:noFill/>
          </a:ln>
        </p:spPr>
        <p:txBody>
          <a:bodyPr spcFirstLastPara="1" wrap="square" lIns="83050" tIns="43175" rIns="83050" bIns="43175" anchor="t" anchorCtr="0">
            <a:noAutofit/>
          </a:bodyPr>
          <a:lstStyle/>
          <a:p>
            <a:pPr marL="0" marR="0" lvl="0" indent="0" algn="l" rtl="0">
              <a:spcBef>
                <a:spcPts val="0"/>
              </a:spcBef>
              <a:spcAft>
                <a:spcPts val="0"/>
              </a:spcAft>
              <a:buNone/>
            </a:pPr>
            <a:endParaRPr sz="2954">
              <a:solidFill>
                <a:srgbClr val="292929"/>
              </a:solidFill>
              <a:latin typeface="Calibri"/>
              <a:ea typeface="Calibri"/>
              <a:cs typeface="Calibri"/>
              <a:sym typeface="Calibri"/>
            </a:endParaRPr>
          </a:p>
        </p:txBody>
      </p:sp>
      <p:sp>
        <p:nvSpPr>
          <p:cNvPr id="1827" name="Google Shape;1827;p174"/>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Constantes</a:t>
            </a:r>
            <a:r>
              <a:rPr lang="es-AR" sz="4000" b="0" i="0" u="none" strike="noStrike" cap="none">
                <a:solidFill>
                  <a:schemeClr val="dk1"/>
                </a:solidFill>
                <a:latin typeface="Arial"/>
                <a:ea typeface="Arial"/>
                <a:cs typeface="Arial"/>
                <a:sym typeface="Arial"/>
              </a:rPr>
              <a:t/>
            </a:r>
            <a:br>
              <a:rPr lang="es-AR" sz="4000" b="0" i="0" u="none" strike="noStrike" cap="none">
                <a:solidFill>
                  <a:schemeClr val="dk1"/>
                </a:solidFill>
                <a:latin typeface="Arial"/>
                <a:ea typeface="Arial"/>
                <a:cs typeface="Arial"/>
                <a:sym typeface="Arial"/>
              </a:rPr>
            </a:br>
            <a:r>
              <a:rPr lang="es-AR" sz="2800" b="0" i="1" u="none" strike="noStrike" cap="none">
                <a:solidFill>
                  <a:schemeClr val="dk1"/>
                </a:solidFill>
                <a:latin typeface="Arial"/>
                <a:ea typeface="Arial"/>
                <a:cs typeface="Arial"/>
                <a:sym typeface="Arial"/>
              </a:rPr>
              <a:t>Ejemplo Inicialización</a:t>
            </a:r>
            <a:endParaRPr sz="2800" b="0" i="1" u="none" strike="noStrike" cap="none">
              <a:solidFill>
                <a:schemeClr val="dk1"/>
              </a:solidFill>
              <a:latin typeface="Arial"/>
              <a:ea typeface="Arial"/>
              <a:cs typeface="Arial"/>
              <a:sym typeface="Arial"/>
            </a:endParaRPr>
          </a:p>
        </p:txBody>
      </p:sp>
      <p:sp>
        <p:nvSpPr>
          <p:cNvPr id="1828" name="Google Shape;1828;p174"/>
          <p:cNvSpPr txBox="1">
            <a:spLocks noGrp="1"/>
          </p:cNvSpPr>
          <p:nvPr>
            <p:ph type="ftr" idx="11"/>
          </p:nvPr>
        </p:nvSpPr>
        <p:spPr>
          <a:xfrm>
            <a:off x="0" y="6575425"/>
            <a:ext cx="3432748"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1829" name="Google Shape;1829;p174"/>
          <p:cNvSpPr/>
          <p:nvPr/>
        </p:nvSpPr>
        <p:spPr>
          <a:xfrm>
            <a:off x="45499" y="2180545"/>
            <a:ext cx="3918970" cy="478588"/>
          </a:xfrm>
          <a:prstGeom prst="roundRect">
            <a:avLst>
              <a:gd name="adj" fmla="val 16667"/>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AR" sz="2400" b="1">
                <a:solidFill>
                  <a:srgbClr val="0070C0"/>
                </a:solidFill>
                <a:latin typeface="Arial"/>
                <a:ea typeface="Arial"/>
                <a:cs typeface="Arial"/>
                <a:sym typeface="Arial"/>
              </a:rPr>
              <a:t>Momento de Declaración</a:t>
            </a:r>
            <a:endParaRPr sz="2400" b="1">
              <a:solidFill>
                <a:srgbClr val="0070C0"/>
              </a:solidFill>
              <a:latin typeface="Consolas"/>
              <a:ea typeface="Consolas"/>
              <a:cs typeface="Consolas"/>
              <a:sym typeface="Consolas"/>
            </a:endParaRPr>
          </a:p>
        </p:txBody>
      </p:sp>
      <p:sp>
        <p:nvSpPr>
          <p:cNvPr id="1830" name="Google Shape;1830;p174"/>
          <p:cNvSpPr/>
          <p:nvPr/>
        </p:nvSpPr>
        <p:spPr>
          <a:xfrm>
            <a:off x="438877" y="3025579"/>
            <a:ext cx="5377305" cy="9233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solidFill>
                  <a:srgbClr val="000088"/>
                </a:solidFill>
                <a:latin typeface="Consolas"/>
                <a:ea typeface="Consolas"/>
                <a:cs typeface="Consolas"/>
                <a:sym typeface="Consolas"/>
              </a:rPr>
              <a:t>public</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class</a:t>
            </a:r>
            <a:r>
              <a:rPr lang="es-AR" sz="1800">
                <a:solidFill>
                  <a:srgbClr val="000000"/>
                </a:solidFill>
                <a:latin typeface="Consolas"/>
                <a:ea typeface="Consolas"/>
                <a:cs typeface="Consolas"/>
                <a:sym typeface="Consolas"/>
              </a:rPr>
              <a:t> </a:t>
            </a:r>
            <a:r>
              <a:rPr lang="es-AR" sz="1800">
                <a:solidFill>
                  <a:srgbClr val="660066"/>
                </a:solidFill>
                <a:latin typeface="Consolas"/>
                <a:ea typeface="Consolas"/>
                <a:cs typeface="Consolas"/>
                <a:sym typeface="Consolas"/>
              </a:rPr>
              <a:t>Foo{</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88"/>
                </a:solidFill>
                <a:latin typeface="Consolas"/>
                <a:ea typeface="Consolas"/>
                <a:cs typeface="Consolas"/>
                <a:sym typeface="Consolas"/>
              </a:rPr>
              <a:t>  public</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static</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final</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double</a:t>
            </a:r>
            <a:r>
              <a:rPr lang="es-AR" sz="1800">
                <a:solidFill>
                  <a:srgbClr val="000000"/>
                </a:solidFill>
                <a:latin typeface="Consolas"/>
                <a:ea typeface="Consolas"/>
                <a:cs typeface="Consolas"/>
                <a:sym typeface="Consolas"/>
              </a:rPr>
              <a:t> FOO_X = 25;</a:t>
            </a:r>
            <a:r>
              <a:rPr lang="es-AR" sz="1800">
                <a:solidFill>
                  <a:schemeClr val="dk1"/>
                </a:solidFill>
                <a:latin typeface="Calibri"/>
                <a:ea typeface="Calibri"/>
                <a:cs typeface="Calibri"/>
                <a:sym typeface="Calibri"/>
              </a:rPr>
              <a:t/>
            </a:r>
            <a:br>
              <a:rPr lang="es-AR" sz="1800">
                <a:solidFill>
                  <a:schemeClr val="dk1"/>
                </a:solidFill>
                <a:latin typeface="Calibri"/>
                <a:ea typeface="Calibri"/>
                <a:cs typeface="Calibri"/>
                <a:sym typeface="Calibri"/>
              </a:rPr>
            </a:br>
            <a:r>
              <a:rPr lang="es-AR" sz="1800">
                <a:solidFill>
                  <a:srgbClr val="000000"/>
                </a:solidFill>
                <a:latin typeface="Consolas"/>
                <a:ea typeface="Consolas"/>
                <a:cs typeface="Consolas"/>
                <a:sym typeface="Consolas"/>
              </a:rPr>
              <a:t>}</a:t>
            </a:r>
            <a:endParaRPr sz="1800">
              <a:solidFill>
                <a:schemeClr val="dk1"/>
              </a:solidFill>
              <a:latin typeface="Calibri"/>
              <a:ea typeface="Calibri"/>
              <a:cs typeface="Calibri"/>
              <a:sym typeface="Calibri"/>
            </a:endParaRPr>
          </a:p>
        </p:txBody>
      </p:sp>
      <p:sp>
        <p:nvSpPr>
          <p:cNvPr id="1831" name="Google Shape;1831;p174"/>
          <p:cNvSpPr txBox="1"/>
          <p:nvPr/>
        </p:nvSpPr>
        <p:spPr>
          <a:xfrm>
            <a:off x="5816182" y="2267987"/>
            <a:ext cx="3031191" cy="193899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000" i="1">
                <a:solidFill>
                  <a:schemeClr val="dk1"/>
                </a:solidFill>
                <a:latin typeface="Arial"/>
                <a:ea typeface="Arial"/>
                <a:cs typeface="Arial"/>
                <a:sym typeface="Arial"/>
              </a:rPr>
              <a:t>Convención de nombre</a:t>
            </a:r>
            <a:r>
              <a:rPr lang="es-AR" sz="2000">
                <a:solidFill>
                  <a:schemeClr val="dk1"/>
                </a:solidFill>
                <a:latin typeface="Arial"/>
                <a:ea typeface="Arial"/>
                <a:cs typeface="Arial"/>
                <a:sym typeface="Arial"/>
              </a:rPr>
              <a:t> </a:t>
            </a:r>
            <a:endParaRPr/>
          </a:p>
          <a:p>
            <a:pPr marL="0" marR="0" lvl="0" indent="0" algn="ctr" rtl="0">
              <a:spcBef>
                <a:spcPts val="0"/>
              </a:spcBef>
              <a:spcAft>
                <a:spcPts val="0"/>
              </a:spcAft>
              <a:buNone/>
            </a:pPr>
            <a:r>
              <a:rPr lang="es-AR" sz="2000">
                <a:solidFill>
                  <a:schemeClr val="dk1"/>
                </a:solidFill>
                <a:latin typeface="Arial"/>
                <a:ea typeface="Arial"/>
                <a:cs typeface="Arial"/>
                <a:sym typeface="Arial"/>
              </a:rPr>
              <a:t>Los atributos final static se nombran con </a:t>
            </a:r>
            <a:r>
              <a:rPr lang="es-AR" sz="2000" b="1">
                <a:solidFill>
                  <a:schemeClr val="dk1"/>
                </a:solidFill>
                <a:latin typeface="Arial"/>
                <a:ea typeface="Arial"/>
                <a:cs typeface="Arial"/>
                <a:sym typeface="Arial"/>
              </a:rPr>
              <a:t>MAYÚSCULAS</a:t>
            </a:r>
            <a:r>
              <a:rPr lang="es-AR" sz="2000">
                <a:solidFill>
                  <a:schemeClr val="dk1"/>
                </a:solidFill>
                <a:latin typeface="Arial"/>
                <a:ea typeface="Arial"/>
                <a:cs typeface="Arial"/>
                <a:sym typeface="Arial"/>
              </a:rPr>
              <a:t> con las palabras separadas por </a:t>
            </a:r>
            <a:r>
              <a:rPr lang="es-AR" sz="2000" b="1">
                <a:solidFill>
                  <a:schemeClr val="dk1"/>
                </a:solidFill>
                <a:latin typeface="Arial"/>
                <a:ea typeface="Arial"/>
                <a:cs typeface="Arial"/>
                <a:sym typeface="Arial"/>
              </a:rPr>
              <a:t>“_”</a:t>
            </a:r>
            <a:r>
              <a:rPr lang="es-AR" sz="2000">
                <a:solidFill>
                  <a:schemeClr val="dk1"/>
                </a:solidFill>
                <a:latin typeface="Arial"/>
                <a:ea typeface="Arial"/>
                <a:cs typeface="Arial"/>
                <a:sym typeface="Arial"/>
              </a:rPr>
              <a:t>.</a:t>
            </a:r>
            <a:endParaRPr sz="2000">
              <a:solidFill>
                <a:schemeClr val="dk1"/>
              </a:solidFill>
              <a:latin typeface="Arial"/>
              <a:ea typeface="Arial"/>
              <a:cs typeface="Arial"/>
              <a:sym typeface="Arial"/>
            </a:endParaRPr>
          </a:p>
        </p:txBody>
      </p:sp>
      <p:sp>
        <p:nvSpPr>
          <p:cNvPr id="1832" name="Google Shape;1832;p174"/>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152</a:t>
            </a:fld>
            <a:endParaRPr sz="1200">
              <a:solidFill>
                <a:schemeClr val="lt1"/>
              </a:solidFill>
              <a:latin typeface="Arial"/>
              <a:ea typeface="Arial"/>
              <a:cs typeface="Arial"/>
              <a:sym typeface="Arial"/>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Shape 1836"/>
        <p:cNvGrpSpPr/>
        <p:nvPr/>
      </p:nvGrpSpPr>
      <p:grpSpPr>
        <a:xfrm>
          <a:off x="0" y="0"/>
          <a:ext cx="0" cy="0"/>
          <a:chOff x="0" y="0"/>
          <a:chExt cx="0" cy="0"/>
        </a:xfrm>
      </p:grpSpPr>
      <p:sp>
        <p:nvSpPr>
          <p:cNvPr id="1837" name="Google Shape;1837;p175"/>
          <p:cNvSpPr txBox="1"/>
          <p:nvPr/>
        </p:nvSpPr>
        <p:spPr>
          <a:xfrm>
            <a:off x="0" y="1474604"/>
            <a:ext cx="9144000" cy="1621734"/>
          </a:xfrm>
          <a:prstGeom prst="rect">
            <a:avLst/>
          </a:prstGeom>
          <a:solidFill>
            <a:srgbClr val="FFFFFF"/>
          </a:solidFill>
          <a:ln>
            <a:noFill/>
          </a:ln>
        </p:spPr>
        <p:txBody>
          <a:bodyPr spcFirstLastPara="1" wrap="square" lIns="83050" tIns="43175" rIns="83050" bIns="43175" anchor="t" anchorCtr="0">
            <a:noAutofit/>
          </a:bodyPr>
          <a:lstStyle/>
          <a:p>
            <a:pPr marL="0" marR="0" lvl="0" indent="0" algn="l" rtl="0">
              <a:spcBef>
                <a:spcPts val="0"/>
              </a:spcBef>
              <a:spcAft>
                <a:spcPts val="0"/>
              </a:spcAft>
              <a:buNone/>
            </a:pPr>
            <a:endParaRPr sz="2954">
              <a:solidFill>
                <a:srgbClr val="292929"/>
              </a:solidFill>
              <a:latin typeface="Calibri"/>
              <a:ea typeface="Calibri"/>
              <a:cs typeface="Calibri"/>
              <a:sym typeface="Calibri"/>
            </a:endParaRPr>
          </a:p>
        </p:txBody>
      </p:sp>
      <p:sp>
        <p:nvSpPr>
          <p:cNvPr id="1838" name="Google Shape;1838;p175"/>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Constantes</a:t>
            </a:r>
            <a:r>
              <a:rPr lang="es-AR" sz="4000" b="0" i="0" u="none" strike="noStrike" cap="none">
                <a:solidFill>
                  <a:schemeClr val="dk1"/>
                </a:solidFill>
                <a:latin typeface="Arial"/>
                <a:ea typeface="Arial"/>
                <a:cs typeface="Arial"/>
                <a:sym typeface="Arial"/>
              </a:rPr>
              <a:t/>
            </a:r>
            <a:br>
              <a:rPr lang="es-AR" sz="4000" b="0" i="0" u="none" strike="noStrike" cap="none">
                <a:solidFill>
                  <a:schemeClr val="dk1"/>
                </a:solidFill>
                <a:latin typeface="Arial"/>
                <a:ea typeface="Arial"/>
                <a:cs typeface="Arial"/>
                <a:sym typeface="Arial"/>
              </a:rPr>
            </a:br>
            <a:r>
              <a:rPr lang="es-AR" sz="2800" b="0" i="1" u="none" strike="noStrike" cap="none">
                <a:solidFill>
                  <a:schemeClr val="dk1"/>
                </a:solidFill>
                <a:latin typeface="Arial"/>
                <a:ea typeface="Arial"/>
                <a:cs typeface="Arial"/>
                <a:sym typeface="Arial"/>
              </a:rPr>
              <a:t>Ejemplo Inicialización</a:t>
            </a:r>
            <a:endParaRPr sz="2800" b="0" i="1" u="none" strike="noStrike" cap="none">
              <a:solidFill>
                <a:schemeClr val="dk1"/>
              </a:solidFill>
              <a:latin typeface="Arial"/>
              <a:ea typeface="Arial"/>
              <a:cs typeface="Arial"/>
              <a:sym typeface="Arial"/>
            </a:endParaRPr>
          </a:p>
        </p:txBody>
      </p:sp>
      <p:sp>
        <p:nvSpPr>
          <p:cNvPr id="1839" name="Google Shape;1839;p175"/>
          <p:cNvSpPr txBox="1">
            <a:spLocks noGrp="1"/>
          </p:cNvSpPr>
          <p:nvPr>
            <p:ph type="ftr" idx="11"/>
          </p:nvPr>
        </p:nvSpPr>
        <p:spPr>
          <a:xfrm>
            <a:off x="-1" y="6575425"/>
            <a:ext cx="3387777"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1840" name="Google Shape;1840;p175"/>
          <p:cNvSpPr/>
          <p:nvPr/>
        </p:nvSpPr>
        <p:spPr>
          <a:xfrm>
            <a:off x="45499" y="2180545"/>
            <a:ext cx="3918970" cy="478588"/>
          </a:xfrm>
          <a:prstGeom prst="roundRect">
            <a:avLst>
              <a:gd name="adj" fmla="val 16667"/>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AR" sz="2400" b="1">
                <a:solidFill>
                  <a:srgbClr val="0070C0"/>
                </a:solidFill>
                <a:latin typeface="Arial"/>
                <a:ea typeface="Arial"/>
                <a:cs typeface="Arial"/>
                <a:sym typeface="Arial"/>
              </a:rPr>
              <a:t>Momento de Declaración</a:t>
            </a:r>
            <a:endParaRPr sz="2400" b="1">
              <a:solidFill>
                <a:srgbClr val="0070C0"/>
              </a:solidFill>
              <a:latin typeface="Consolas"/>
              <a:ea typeface="Consolas"/>
              <a:cs typeface="Consolas"/>
              <a:sym typeface="Consolas"/>
            </a:endParaRPr>
          </a:p>
        </p:txBody>
      </p:sp>
      <p:sp>
        <p:nvSpPr>
          <p:cNvPr id="1841" name="Google Shape;1841;p175"/>
          <p:cNvSpPr/>
          <p:nvPr/>
        </p:nvSpPr>
        <p:spPr>
          <a:xfrm>
            <a:off x="438877" y="3025579"/>
            <a:ext cx="5377305" cy="9233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solidFill>
                  <a:srgbClr val="000088"/>
                </a:solidFill>
                <a:latin typeface="Consolas"/>
                <a:ea typeface="Consolas"/>
                <a:cs typeface="Consolas"/>
                <a:sym typeface="Consolas"/>
              </a:rPr>
              <a:t>public</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class</a:t>
            </a:r>
            <a:r>
              <a:rPr lang="es-AR" sz="1800">
                <a:solidFill>
                  <a:srgbClr val="000000"/>
                </a:solidFill>
                <a:latin typeface="Consolas"/>
                <a:ea typeface="Consolas"/>
                <a:cs typeface="Consolas"/>
                <a:sym typeface="Consolas"/>
              </a:rPr>
              <a:t> </a:t>
            </a:r>
            <a:r>
              <a:rPr lang="es-AR" sz="1800">
                <a:solidFill>
                  <a:srgbClr val="660066"/>
                </a:solidFill>
                <a:latin typeface="Consolas"/>
                <a:ea typeface="Consolas"/>
                <a:cs typeface="Consolas"/>
                <a:sym typeface="Consolas"/>
              </a:rPr>
              <a:t>Foo{</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88"/>
                </a:solidFill>
                <a:latin typeface="Consolas"/>
                <a:ea typeface="Consolas"/>
                <a:cs typeface="Consolas"/>
                <a:sym typeface="Consolas"/>
              </a:rPr>
              <a:t>  public</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static</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final</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double</a:t>
            </a:r>
            <a:r>
              <a:rPr lang="es-AR" sz="1800">
                <a:solidFill>
                  <a:srgbClr val="000000"/>
                </a:solidFill>
                <a:latin typeface="Consolas"/>
                <a:ea typeface="Consolas"/>
                <a:cs typeface="Consolas"/>
                <a:sym typeface="Consolas"/>
              </a:rPr>
              <a:t> FOO_X = 25;</a:t>
            </a:r>
            <a:r>
              <a:rPr lang="es-AR" sz="1800">
                <a:solidFill>
                  <a:schemeClr val="dk1"/>
                </a:solidFill>
                <a:latin typeface="Calibri"/>
                <a:ea typeface="Calibri"/>
                <a:cs typeface="Calibri"/>
                <a:sym typeface="Calibri"/>
              </a:rPr>
              <a:t/>
            </a:r>
            <a:br>
              <a:rPr lang="es-AR" sz="1800">
                <a:solidFill>
                  <a:schemeClr val="dk1"/>
                </a:solidFill>
                <a:latin typeface="Calibri"/>
                <a:ea typeface="Calibri"/>
                <a:cs typeface="Calibri"/>
                <a:sym typeface="Calibri"/>
              </a:rPr>
            </a:br>
            <a:r>
              <a:rPr lang="es-AR" sz="1800">
                <a:solidFill>
                  <a:srgbClr val="000000"/>
                </a:solidFill>
                <a:latin typeface="Consolas"/>
                <a:ea typeface="Consolas"/>
                <a:cs typeface="Consolas"/>
                <a:sym typeface="Consolas"/>
              </a:rPr>
              <a:t>}</a:t>
            </a:r>
            <a:endParaRPr sz="1800">
              <a:solidFill>
                <a:schemeClr val="dk1"/>
              </a:solidFill>
              <a:latin typeface="Calibri"/>
              <a:ea typeface="Calibri"/>
              <a:cs typeface="Calibri"/>
              <a:sym typeface="Calibri"/>
            </a:endParaRPr>
          </a:p>
        </p:txBody>
      </p:sp>
      <p:sp>
        <p:nvSpPr>
          <p:cNvPr id="1842" name="Google Shape;1842;p175"/>
          <p:cNvSpPr/>
          <p:nvPr/>
        </p:nvSpPr>
        <p:spPr>
          <a:xfrm>
            <a:off x="45499" y="4117999"/>
            <a:ext cx="3918970" cy="478588"/>
          </a:xfrm>
          <a:prstGeom prst="roundRect">
            <a:avLst>
              <a:gd name="adj" fmla="val 16667"/>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2400" b="1">
                <a:solidFill>
                  <a:srgbClr val="0070C0"/>
                </a:solidFill>
                <a:latin typeface="Arial"/>
                <a:ea typeface="Arial"/>
                <a:cs typeface="Arial"/>
                <a:sym typeface="Arial"/>
              </a:rPr>
              <a:t>Bloque </a:t>
            </a:r>
            <a:r>
              <a:rPr lang="es-AR" sz="2400" b="1">
                <a:solidFill>
                  <a:srgbClr val="0070C0"/>
                </a:solidFill>
                <a:latin typeface="Consolas"/>
                <a:ea typeface="Consolas"/>
                <a:cs typeface="Consolas"/>
                <a:sym typeface="Consolas"/>
              </a:rPr>
              <a:t>static</a:t>
            </a:r>
            <a:endParaRPr sz="2400" b="1">
              <a:solidFill>
                <a:srgbClr val="0070C0"/>
              </a:solidFill>
              <a:latin typeface="Consolas"/>
              <a:ea typeface="Consolas"/>
              <a:cs typeface="Consolas"/>
              <a:sym typeface="Consolas"/>
            </a:endParaRPr>
          </a:p>
        </p:txBody>
      </p:sp>
      <p:sp>
        <p:nvSpPr>
          <p:cNvPr id="1843" name="Google Shape;1843;p175"/>
          <p:cNvSpPr/>
          <p:nvPr/>
        </p:nvSpPr>
        <p:spPr>
          <a:xfrm>
            <a:off x="438877" y="4854065"/>
            <a:ext cx="5225030" cy="175432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solidFill>
                  <a:srgbClr val="000088"/>
                </a:solidFill>
                <a:latin typeface="Consolas"/>
                <a:ea typeface="Consolas"/>
                <a:cs typeface="Consolas"/>
                <a:sym typeface="Consolas"/>
              </a:rPr>
              <a:t>public</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class</a:t>
            </a:r>
            <a:r>
              <a:rPr lang="es-AR" sz="1800">
                <a:solidFill>
                  <a:srgbClr val="000000"/>
                </a:solidFill>
                <a:latin typeface="Consolas"/>
                <a:ea typeface="Consolas"/>
                <a:cs typeface="Consolas"/>
                <a:sym typeface="Consolas"/>
              </a:rPr>
              <a:t> </a:t>
            </a:r>
            <a:r>
              <a:rPr lang="es-AR" sz="1800">
                <a:solidFill>
                  <a:srgbClr val="660066"/>
                </a:solidFill>
                <a:latin typeface="Consolas"/>
                <a:ea typeface="Consolas"/>
                <a:cs typeface="Consolas"/>
                <a:sym typeface="Consolas"/>
              </a:rPr>
              <a:t>Bar{</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88"/>
                </a:solidFill>
                <a:latin typeface="Consolas"/>
                <a:ea typeface="Consolas"/>
                <a:cs typeface="Consolas"/>
                <a:sym typeface="Consolas"/>
              </a:rPr>
              <a:t>  public</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static</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final</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double</a:t>
            </a:r>
            <a:r>
              <a:rPr lang="es-AR" sz="1800">
                <a:solidFill>
                  <a:srgbClr val="000000"/>
                </a:solidFill>
                <a:latin typeface="Consolas"/>
                <a:ea typeface="Consolas"/>
                <a:cs typeface="Consolas"/>
                <a:sym typeface="Consolas"/>
              </a:rPr>
              <a:t> BAR_SIGNO;</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88"/>
                </a:solidFill>
                <a:latin typeface="Consolas"/>
                <a:ea typeface="Consolas"/>
                <a:cs typeface="Consolas"/>
                <a:sym typeface="Consolas"/>
              </a:rPr>
              <a:t>  static{</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    BAR_SIGNO </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a:t>
            </a:r>
            <a:r>
              <a:rPr lang="es-AR" sz="1800">
                <a:solidFill>
                  <a:srgbClr val="660066"/>
                </a:solidFill>
                <a:latin typeface="Consolas"/>
                <a:ea typeface="Consolas"/>
                <a:cs typeface="Consolas"/>
                <a:sym typeface="Consolas"/>
              </a:rPr>
              <a:t>Math</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random</a:t>
            </a:r>
            <a:r>
              <a:rPr lang="es-AR" sz="18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a:t>
            </a:r>
            <a:endParaRPr sz="1800">
              <a:solidFill>
                <a:schemeClr val="dk1"/>
              </a:solidFill>
              <a:latin typeface="Calibri"/>
              <a:ea typeface="Calibri"/>
              <a:cs typeface="Calibri"/>
              <a:sym typeface="Calibri"/>
            </a:endParaRPr>
          </a:p>
        </p:txBody>
      </p:sp>
      <p:sp>
        <p:nvSpPr>
          <p:cNvPr id="1844" name="Google Shape;1844;p175"/>
          <p:cNvSpPr txBox="1"/>
          <p:nvPr/>
        </p:nvSpPr>
        <p:spPr>
          <a:xfrm>
            <a:off x="5816182" y="2267987"/>
            <a:ext cx="3031191" cy="193899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000" i="1">
                <a:solidFill>
                  <a:schemeClr val="dk1"/>
                </a:solidFill>
                <a:latin typeface="Arial"/>
                <a:ea typeface="Arial"/>
                <a:cs typeface="Arial"/>
                <a:sym typeface="Arial"/>
              </a:rPr>
              <a:t>Convención de nombre</a:t>
            </a:r>
            <a:r>
              <a:rPr lang="es-AR" sz="2000">
                <a:solidFill>
                  <a:schemeClr val="dk1"/>
                </a:solidFill>
                <a:latin typeface="Arial"/>
                <a:ea typeface="Arial"/>
                <a:cs typeface="Arial"/>
                <a:sym typeface="Arial"/>
              </a:rPr>
              <a:t> </a:t>
            </a:r>
            <a:endParaRPr/>
          </a:p>
          <a:p>
            <a:pPr marL="0" marR="0" lvl="0" indent="0" algn="ctr" rtl="0">
              <a:spcBef>
                <a:spcPts val="0"/>
              </a:spcBef>
              <a:spcAft>
                <a:spcPts val="0"/>
              </a:spcAft>
              <a:buNone/>
            </a:pPr>
            <a:r>
              <a:rPr lang="es-AR" sz="2000">
                <a:solidFill>
                  <a:schemeClr val="dk1"/>
                </a:solidFill>
                <a:latin typeface="Arial"/>
                <a:ea typeface="Arial"/>
                <a:cs typeface="Arial"/>
                <a:sym typeface="Arial"/>
              </a:rPr>
              <a:t>Los atributos final static se nombran con </a:t>
            </a:r>
            <a:r>
              <a:rPr lang="es-AR" sz="2000" b="1">
                <a:solidFill>
                  <a:schemeClr val="dk1"/>
                </a:solidFill>
                <a:latin typeface="Arial"/>
                <a:ea typeface="Arial"/>
                <a:cs typeface="Arial"/>
                <a:sym typeface="Arial"/>
              </a:rPr>
              <a:t>MAYÚSCULAS</a:t>
            </a:r>
            <a:r>
              <a:rPr lang="es-AR" sz="2000">
                <a:solidFill>
                  <a:schemeClr val="dk1"/>
                </a:solidFill>
                <a:latin typeface="Arial"/>
                <a:ea typeface="Arial"/>
                <a:cs typeface="Arial"/>
                <a:sym typeface="Arial"/>
              </a:rPr>
              <a:t> con las palabras separadas por </a:t>
            </a:r>
            <a:r>
              <a:rPr lang="es-AR" sz="2000" b="1">
                <a:solidFill>
                  <a:schemeClr val="dk1"/>
                </a:solidFill>
                <a:latin typeface="Arial"/>
                <a:ea typeface="Arial"/>
                <a:cs typeface="Arial"/>
                <a:sym typeface="Arial"/>
              </a:rPr>
              <a:t>“_”</a:t>
            </a:r>
            <a:r>
              <a:rPr lang="es-AR" sz="2000">
                <a:solidFill>
                  <a:schemeClr val="dk1"/>
                </a:solidFill>
                <a:latin typeface="Arial"/>
                <a:ea typeface="Arial"/>
                <a:cs typeface="Arial"/>
                <a:sym typeface="Arial"/>
              </a:rPr>
              <a:t>.</a:t>
            </a:r>
            <a:endParaRPr sz="2000">
              <a:solidFill>
                <a:schemeClr val="dk1"/>
              </a:solidFill>
              <a:latin typeface="Arial"/>
              <a:ea typeface="Arial"/>
              <a:cs typeface="Arial"/>
              <a:sym typeface="Arial"/>
            </a:endParaRPr>
          </a:p>
        </p:txBody>
      </p:sp>
      <p:sp>
        <p:nvSpPr>
          <p:cNvPr id="1845" name="Google Shape;1845;p175"/>
          <p:cNvSpPr txBox="1"/>
          <p:nvPr/>
        </p:nvSpPr>
        <p:spPr>
          <a:xfrm>
            <a:off x="5707100" y="4328656"/>
            <a:ext cx="3140273" cy="224676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2000">
                <a:solidFill>
                  <a:schemeClr val="dk1"/>
                </a:solidFill>
                <a:latin typeface="Arial"/>
                <a:ea typeface="Arial"/>
                <a:cs typeface="Arial"/>
                <a:sym typeface="Arial"/>
              </a:rPr>
              <a:t>Este código se ejecuta antes que: </a:t>
            </a:r>
            <a:endParaRPr/>
          </a:p>
          <a:p>
            <a:pPr marL="285750" marR="0" lvl="0" indent="-285750" algn="l" rtl="0">
              <a:spcBef>
                <a:spcPts val="0"/>
              </a:spcBef>
              <a:spcAft>
                <a:spcPts val="0"/>
              </a:spcAft>
              <a:buClr>
                <a:schemeClr val="dk1"/>
              </a:buClr>
              <a:buSzPts val="2000"/>
              <a:buFont typeface="Arial"/>
              <a:buChar char="•"/>
            </a:pPr>
            <a:r>
              <a:rPr lang="es-AR" sz="2000">
                <a:solidFill>
                  <a:schemeClr val="dk1"/>
                </a:solidFill>
                <a:latin typeface="Arial"/>
                <a:ea typeface="Arial"/>
                <a:cs typeface="Arial"/>
                <a:sym typeface="Arial"/>
              </a:rPr>
              <a:t>La clase sea cargada.</a:t>
            </a:r>
            <a:endParaRPr/>
          </a:p>
          <a:p>
            <a:pPr marL="285750" marR="0" lvl="0" indent="-285750" algn="l" rtl="0">
              <a:spcBef>
                <a:spcPts val="0"/>
              </a:spcBef>
              <a:spcAft>
                <a:spcPts val="0"/>
              </a:spcAft>
              <a:buClr>
                <a:schemeClr val="dk1"/>
              </a:buClr>
              <a:buSzPts val="2000"/>
              <a:buFont typeface="Arial"/>
              <a:buChar char="•"/>
            </a:pPr>
            <a:r>
              <a:rPr lang="es-AR" sz="2000">
                <a:solidFill>
                  <a:schemeClr val="dk1"/>
                </a:solidFill>
                <a:latin typeface="Arial"/>
                <a:ea typeface="Arial"/>
                <a:cs typeface="Arial"/>
                <a:sym typeface="Arial"/>
              </a:rPr>
              <a:t>Cualquier método static pueda ser invocado.</a:t>
            </a:r>
            <a:endParaRPr/>
          </a:p>
          <a:p>
            <a:pPr marL="285750" marR="0" lvl="0" indent="-285750" algn="l" rtl="0">
              <a:spcBef>
                <a:spcPts val="0"/>
              </a:spcBef>
              <a:spcAft>
                <a:spcPts val="0"/>
              </a:spcAft>
              <a:buClr>
                <a:schemeClr val="dk1"/>
              </a:buClr>
              <a:buSzPts val="2000"/>
              <a:buFont typeface="Arial"/>
              <a:buChar char="•"/>
            </a:pPr>
            <a:r>
              <a:rPr lang="es-AR" sz="2000">
                <a:solidFill>
                  <a:schemeClr val="dk1"/>
                </a:solidFill>
                <a:latin typeface="Arial"/>
                <a:ea typeface="Arial"/>
                <a:cs typeface="Arial"/>
                <a:sym typeface="Arial"/>
              </a:rPr>
              <a:t>Cualquier instancia sea creada.</a:t>
            </a:r>
            <a:endParaRPr sz="2000">
              <a:solidFill>
                <a:schemeClr val="dk1"/>
              </a:solidFill>
              <a:latin typeface="Arial"/>
              <a:ea typeface="Arial"/>
              <a:cs typeface="Arial"/>
              <a:sym typeface="Arial"/>
            </a:endParaRPr>
          </a:p>
        </p:txBody>
      </p:sp>
      <p:sp>
        <p:nvSpPr>
          <p:cNvPr id="1846" name="Google Shape;1846;p175"/>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153</a:t>
            </a:fld>
            <a:endParaRPr sz="1200">
              <a:solidFill>
                <a:schemeClr val="lt1"/>
              </a:solidFill>
              <a:latin typeface="Arial"/>
              <a:ea typeface="Arial"/>
              <a:cs typeface="Arial"/>
              <a:sym typeface="Arial"/>
            </a:endParaRP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Shape 1850"/>
        <p:cNvGrpSpPr/>
        <p:nvPr/>
      </p:nvGrpSpPr>
      <p:grpSpPr>
        <a:xfrm>
          <a:off x="0" y="0"/>
          <a:ext cx="0" cy="0"/>
          <a:chOff x="0" y="0"/>
          <a:chExt cx="0" cy="0"/>
        </a:xfrm>
      </p:grpSpPr>
      <p:sp>
        <p:nvSpPr>
          <p:cNvPr id="1851" name="Google Shape;1851;p176"/>
          <p:cNvSpPr txBox="1"/>
          <p:nvPr/>
        </p:nvSpPr>
        <p:spPr>
          <a:xfrm>
            <a:off x="0" y="1474604"/>
            <a:ext cx="9144000" cy="1621734"/>
          </a:xfrm>
          <a:prstGeom prst="rect">
            <a:avLst/>
          </a:prstGeom>
          <a:solidFill>
            <a:srgbClr val="FFFFFF"/>
          </a:solidFill>
          <a:ln>
            <a:noFill/>
          </a:ln>
        </p:spPr>
        <p:txBody>
          <a:bodyPr spcFirstLastPara="1" wrap="square" lIns="83050" tIns="43175" rIns="83050" bIns="43175" anchor="t" anchorCtr="0">
            <a:noAutofit/>
          </a:bodyPr>
          <a:lstStyle/>
          <a:p>
            <a:pPr marL="0" marR="0" lvl="0" indent="0" algn="l" rtl="0">
              <a:spcBef>
                <a:spcPts val="0"/>
              </a:spcBef>
              <a:spcAft>
                <a:spcPts val="0"/>
              </a:spcAft>
              <a:buNone/>
            </a:pPr>
            <a:endParaRPr sz="2954">
              <a:solidFill>
                <a:srgbClr val="292929"/>
              </a:solidFill>
              <a:latin typeface="Calibri"/>
              <a:ea typeface="Calibri"/>
              <a:cs typeface="Calibri"/>
              <a:sym typeface="Calibri"/>
            </a:endParaRPr>
          </a:p>
        </p:txBody>
      </p:sp>
      <p:sp>
        <p:nvSpPr>
          <p:cNvPr id="1852" name="Google Shape;1852;p176"/>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Constantes</a:t>
            </a:r>
            <a:r>
              <a:rPr lang="es-AR" sz="4000" b="0" i="0" u="none" strike="noStrike" cap="none">
                <a:solidFill>
                  <a:schemeClr val="dk1"/>
                </a:solidFill>
                <a:latin typeface="Arial"/>
                <a:ea typeface="Arial"/>
                <a:cs typeface="Arial"/>
                <a:sym typeface="Arial"/>
              </a:rPr>
              <a:t/>
            </a:r>
            <a:br>
              <a:rPr lang="es-AR" sz="4000" b="0" i="0" u="none" strike="noStrike" cap="none">
                <a:solidFill>
                  <a:schemeClr val="dk1"/>
                </a:solidFill>
                <a:latin typeface="Arial"/>
                <a:ea typeface="Arial"/>
                <a:cs typeface="Arial"/>
                <a:sym typeface="Arial"/>
              </a:rPr>
            </a:br>
            <a:r>
              <a:rPr lang="es-AR" sz="2800" b="0" i="1" u="none" strike="noStrike" cap="none">
                <a:solidFill>
                  <a:schemeClr val="dk1"/>
                </a:solidFill>
                <a:latin typeface="Arial"/>
                <a:ea typeface="Arial"/>
                <a:cs typeface="Arial"/>
                <a:sym typeface="Arial"/>
              </a:rPr>
              <a:t>Ejemplo Inicialización</a:t>
            </a:r>
            <a:endParaRPr sz="2800" b="0" i="1" u="none" strike="noStrike" cap="none">
              <a:solidFill>
                <a:schemeClr val="dk1"/>
              </a:solidFill>
              <a:latin typeface="Arial"/>
              <a:ea typeface="Arial"/>
              <a:cs typeface="Arial"/>
              <a:sym typeface="Arial"/>
            </a:endParaRPr>
          </a:p>
        </p:txBody>
      </p:sp>
      <p:sp>
        <p:nvSpPr>
          <p:cNvPr id="1853" name="Google Shape;1853;p176"/>
          <p:cNvSpPr txBox="1">
            <a:spLocks noGrp="1"/>
          </p:cNvSpPr>
          <p:nvPr>
            <p:ph type="ftr" idx="11"/>
          </p:nvPr>
        </p:nvSpPr>
        <p:spPr>
          <a:xfrm>
            <a:off x="0" y="6575425"/>
            <a:ext cx="3529012"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1854" name="Google Shape;1854;p176"/>
          <p:cNvSpPr txBox="1"/>
          <p:nvPr/>
        </p:nvSpPr>
        <p:spPr>
          <a:xfrm>
            <a:off x="125315" y="2267310"/>
            <a:ext cx="8256685" cy="83099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2400">
                <a:solidFill>
                  <a:srgbClr val="FF0000"/>
                </a:solidFill>
                <a:latin typeface="Arial"/>
                <a:ea typeface="Arial"/>
                <a:cs typeface="Arial"/>
                <a:sym typeface="Arial"/>
              </a:rPr>
              <a:t>Si no se le da un valor de alguna de esas dos formas, el compilador dirá que el atributo no ha sido inicializado!</a:t>
            </a:r>
            <a:endParaRPr sz="2400">
              <a:solidFill>
                <a:srgbClr val="FF0000"/>
              </a:solidFill>
              <a:latin typeface="Arial"/>
              <a:ea typeface="Arial"/>
              <a:cs typeface="Arial"/>
              <a:sym typeface="Arial"/>
            </a:endParaRPr>
          </a:p>
        </p:txBody>
      </p:sp>
      <p:sp>
        <p:nvSpPr>
          <p:cNvPr id="1855" name="Google Shape;1855;p176"/>
          <p:cNvSpPr/>
          <p:nvPr/>
        </p:nvSpPr>
        <p:spPr>
          <a:xfrm>
            <a:off x="3529012" y="5055425"/>
            <a:ext cx="4572000" cy="132343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2000">
                <a:solidFill>
                  <a:schemeClr val="dk1"/>
                </a:solidFill>
                <a:latin typeface="Arial"/>
                <a:ea typeface="Arial"/>
                <a:cs typeface="Arial"/>
                <a:sym typeface="Arial"/>
              </a:rPr>
              <a:t>El compilador dirá:</a:t>
            </a:r>
            <a:endParaRPr/>
          </a:p>
          <a:p>
            <a:pPr marL="0" marR="0" lvl="0" indent="0" algn="l" rtl="0">
              <a:spcBef>
                <a:spcPts val="0"/>
              </a:spcBef>
              <a:spcAft>
                <a:spcPts val="0"/>
              </a:spcAft>
              <a:buNone/>
            </a:pPr>
            <a:endParaRPr sz="2000">
              <a:solidFill>
                <a:schemeClr val="dk1"/>
              </a:solidFill>
              <a:latin typeface="Arial"/>
              <a:ea typeface="Arial"/>
              <a:cs typeface="Arial"/>
              <a:sym typeface="Arial"/>
            </a:endParaRPr>
          </a:p>
          <a:p>
            <a:pPr marL="0" marR="0" lvl="0" indent="0" algn="ctr" rtl="0">
              <a:spcBef>
                <a:spcPts val="0"/>
              </a:spcBef>
              <a:spcAft>
                <a:spcPts val="0"/>
              </a:spcAft>
              <a:buNone/>
            </a:pPr>
            <a:r>
              <a:rPr lang="es-AR" sz="2000">
                <a:solidFill>
                  <a:srgbClr val="FF0000"/>
                </a:solidFill>
                <a:latin typeface="Arial"/>
                <a:ea typeface="Arial"/>
                <a:cs typeface="Arial"/>
                <a:sym typeface="Arial"/>
              </a:rPr>
              <a:t>“The blank final field BAR_SIGNO may not have been initialized”</a:t>
            </a:r>
            <a:endParaRPr sz="2000">
              <a:solidFill>
                <a:srgbClr val="FF0000"/>
              </a:solidFill>
              <a:latin typeface="Arial"/>
              <a:ea typeface="Arial"/>
              <a:cs typeface="Arial"/>
              <a:sym typeface="Arial"/>
            </a:endParaRPr>
          </a:p>
        </p:txBody>
      </p:sp>
      <p:sp>
        <p:nvSpPr>
          <p:cNvPr id="1856" name="Google Shape;1856;p176"/>
          <p:cNvSpPr/>
          <p:nvPr/>
        </p:nvSpPr>
        <p:spPr>
          <a:xfrm>
            <a:off x="1967656" y="3381537"/>
            <a:ext cx="5614243" cy="147732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solidFill>
                  <a:srgbClr val="000088"/>
                </a:solidFill>
                <a:latin typeface="Consolas"/>
                <a:ea typeface="Consolas"/>
                <a:cs typeface="Consolas"/>
                <a:sym typeface="Consolas"/>
              </a:rPr>
              <a:t>public</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class</a:t>
            </a:r>
            <a:r>
              <a:rPr lang="es-AR" sz="1800">
                <a:solidFill>
                  <a:srgbClr val="000000"/>
                </a:solidFill>
                <a:latin typeface="Consolas"/>
                <a:ea typeface="Consolas"/>
                <a:cs typeface="Consolas"/>
                <a:sym typeface="Consolas"/>
              </a:rPr>
              <a:t> </a:t>
            </a:r>
            <a:r>
              <a:rPr lang="es-AR" sz="1800">
                <a:solidFill>
                  <a:srgbClr val="660066"/>
                </a:solidFill>
                <a:latin typeface="Consolas"/>
                <a:ea typeface="Consolas"/>
                <a:cs typeface="Consolas"/>
                <a:sym typeface="Consolas"/>
              </a:rPr>
              <a:t>Bar{</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88"/>
                </a:solidFill>
                <a:latin typeface="Consolas"/>
                <a:ea typeface="Consolas"/>
                <a:cs typeface="Consolas"/>
                <a:sym typeface="Consolas"/>
              </a:rPr>
              <a:t>  public</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static</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final</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double</a:t>
            </a:r>
            <a:r>
              <a:rPr lang="es-AR" sz="1800">
                <a:solidFill>
                  <a:srgbClr val="000000"/>
                </a:solidFill>
                <a:latin typeface="Consolas"/>
                <a:ea typeface="Consolas"/>
                <a:cs typeface="Consolas"/>
                <a:sym typeface="Consolas"/>
              </a:rPr>
              <a:t> BAR_SIGNO;</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rgbClr val="000000"/>
              </a:solidFill>
              <a:latin typeface="Consolas"/>
              <a:ea typeface="Consolas"/>
              <a:cs typeface="Consolas"/>
              <a:sym typeface="Consolas"/>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a:t>
            </a:r>
            <a:endParaRPr sz="1800">
              <a:solidFill>
                <a:schemeClr val="dk1"/>
              </a:solidFill>
              <a:latin typeface="Calibri"/>
              <a:ea typeface="Calibri"/>
              <a:cs typeface="Calibri"/>
              <a:sym typeface="Calibri"/>
            </a:endParaRPr>
          </a:p>
        </p:txBody>
      </p:sp>
      <p:sp>
        <p:nvSpPr>
          <p:cNvPr id="1857" name="Google Shape;1857;p176"/>
          <p:cNvSpPr/>
          <p:nvPr/>
        </p:nvSpPr>
        <p:spPr>
          <a:xfrm>
            <a:off x="5664200" y="3889044"/>
            <a:ext cx="1295400" cy="428956"/>
          </a:xfrm>
          <a:prstGeom prst="roundRect">
            <a:avLst>
              <a:gd name="adj" fmla="val 16667"/>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8" name="Google Shape;1858;p176"/>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154</a:t>
            </a:fld>
            <a:endParaRPr sz="1200">
              <a:solidFill>
                <a:schemeClr val="lt1"/>
              </a:solidFill>
              <a:latin typeface="Arial"/>
              <a:ea typeface="Arial"/>
              <a:cs typeface="Arial"/>
              <a:sym typeface="Arial"/>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Shape 1862"/>
        <p:cNvGrpSpPr/>
        <p:nvPr/>
      </p:nvGrpSpPr>
      <p:grpSpPr>
        <a:xfrm>
          <a:off x="0" y="0"/>
          <a:ext cx="0" cy="0"/>
          <a:chOff x="0" y="0"/>
          <a:chExt cx="0" cy="0"/>
        </a:xfrm>
      </p:grpSpPr>
      <p:sp>
        <p:nvSpPr>
          <p:cNvPr id="1863" name="Google Shape;1863;p177"/>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La Palabra Clave </a:t>
            </a:r>
            <a:r>
              <a:rPr lang="es-AR" sz="4000" b="1" i="0" u="none" strike="noStrike" cap="none">
                <a:solidFill>
                  <a:schemeClr val="dk1"/>
                </a:solidFill>
                <a:latin typeface="Consolas"/>
                <a:ea typeface="Consolas"/>
                <a:cs typeface="Consolas"/>
                <a:sym typeface="Consolas"/>
              </a:rPr>
              <a:t>final</a:t>
            </a:r>
            <a:endParaRPr sz="4000" b="1" i="0" u="none" strike="noStrike" cap="none">
              <a:solidFill>
                <a:schemeClr val="dk1"/>
              </a:solidFill>
              <a:latin typeface="Arial"/>
              <a:ea typeface="Arial"/>
              <a:cs typeface="Arial"/>
              <a:sym typeface="Arial"/>
            </a:endParaRPr>
          </a:p>
        </p:txBody>
      </p:sp>
      <p:sp>
        <p:nvSpPr>
          <p:cNvPr id="1864" name="Google Shape;1864;p177"/>
          <p:cNvSpPr txBox="1">
            <a:spLocks noGrp="1"/>
          </p:cNvSpPr>
          <p:nvPr>
            <p:ph type="body" idx="1"/>
          </p:nvPr>
        </p:nvSpPr>
        <p:spPr>
          <a:xfrm>
            <a:off x="628650" y="2160000"/>
            <a:ext cx="7886700" cy="4351338"/>
          </a:xfrm>
          <a:prstGeom prst="rect">
            <a:avLst/>
          </a:prstGeom>
          <a:noFill/>
          <a:ln>
            <a:noFill/>
          </a:ln>
        </p:spPr>
        <p:txBody>
          <a:bodyPr spcFirstLastPara="1" wrap="square" lIns="91425" tIns="45700" rIns="91425" bIns="45700" anchor="t" anchorCtr="0">
            <a:noAutofit/>
          </a:bodyPr>
          <a:lstStyle/>
          <a:p>
            <a:pPr marL="259204" marR="0" lvl="0" indent="-259204" algn="l" rtl="0">
              <a:lnSpc>
                <a:spcPct val="107000"/>
              </a:lnSpc>
              <a:spcBef>
                <a:spcPts val="0"/>
              </a:spcBef>
              <a:spcAft>
                <a:spcPts val="0"/>
              </a:spcAft>
              <a:buClr>
                <a:schemeClr val="dk1"/>
              </a:buClr>
              <a:buSzPts val="2200"/>
              <a:buFont typeface="Arial"/>
              <a:buChar char="•"/>
            </a:pPr>
            <a:r>
              <a:rPr lang="es-AR" sz="2200" b="0" i="0" u="none" strike="noStrike" cap="none">
                <a:solidFill>
                  <a:schemeClr val="dk1"/>
                </a:solidFill>
                <a:latin typeface="Arial"/>
                <a:ea typeface="Arial"/>
                <a:cs typeface="Arial"/>
                <a:sym typeface="Arial"/>
              </a:rPr>
              <a:t>Para crear una constante en Java, la variable debe ser declarada como </a:t>
            </a:r>
            <a:r>
              <a:rPr lang="es-AR" sz="2200" b="0" i="0" u="none" strike="noStrike" cap="none">
                <a:solidFill>
                  <a:schemeClr val="dk1"/>
                </a:solidFill>
                <a:latin typeface="Consolas"/>
                <a:ea typeface="Consolas"/>
                <a:cs typeface="Consolas"/>
                <a:sym typeface="Consolas"/>
              </a:rPr>
              <a:t>static final</a:t>
            </a:r>
            <a:r>
              <a:rPr lang="es-AR" sz="2200" b="0" i="0" u="none" strike="noStrike" cap="none">
                <a:solidFill>
                  <a:schemeClr val="dk1"/>
                </a:solidFill>
                <a:latin typeface="Arial"/>
                <a:ea typeface="Arial"/>
                <a:cs typeface="Arial"/>
                <a:sym typeface="Arial"/>
              </a:rPr>
              <a:t>.</a:t>
            </a:r>
            <a:endParaRPr/>
          </a:p>
          <a:p>
            <a:pPr marL="259204" marR="0" lvl="0" indent="-259204" algn="l" rtl="0">
              <a:lnSpc>
                <a:spcPct val="107000"/>
              </a:lnSpc>
              <a:spcBef>
                <a:spcPts val="1726"/>
              </a:spcBef>
              <a:spcAft>
                <a:spcPts val="0"/>
              </a:spcAft>
              <a:buClr>
                <a:schemeClr val="dk1"/>
              </a:buClr>
              <a:buSzPts val="2200"/>
              <a:buFont typeface="Arial"/>
              <a:buChar char="•"/>
            </a:pPr>
            <a:r>
              <a:rPr lang="es-AR" sz="2200" b="0" i="0" u="none" strike="noStrike" cap="none">
                <a:solidFill>
                  <a:schemeClr val="dk1"/>
                </a:solidFill>
                <a:latin typeface="Arial"/>
                <a:ea typeface="Arial"/>
                <a:cs typeface="Arial"/>
                <a:sym typeface="Arial"/>
              </a:rPr>
              <a:t>El valor de una variable final no puede ser cambiado una vez que es asignado.</a:t>
            </a:r>
            <a:endParaRPr/>
          </a:p>
          <a:p>
            <a:pPr marL="259204" marR="0" lvl="0" indent="-259204" algn="l" rtl="0">
              <a:lnSpc>
                <a:spcPct val="107000"/>
              </a:lnSpc>
              <a:spcBef>
                <a:spcPts val="1726"/>
              </a:spcBef>
              <a:spcAft>
                <a:spcPts val="0"/>
              </a:spcAft>
              <a:buClr>
                <a:schemeClr val="dk1"/>
              </a:buClr>
              <a:buSzPts val="2200"/>
              <a:buFont typeface="Arial"/>
              <a:buChar char="•"/>
            </a:pPr>
            <a:r>
              <a:rPr lang="es-AR" sz="2200" b="0" i="0" u="none" strike="noStrike" cap="none">
                <a:solidFill>
                  <a:schemeClr val="dk1"/>
                </a:solidFill>
                <a:latin typeface="Arial"/>
                <a:ea typeface="Arial"/>
                <a:cs typeface="Arial"/>
                <a:sym typeface="Arial"/>
              </a:rPr>
              <a:t>El valor a una variable </a:t>
            </a:r>
            <a:r>
              <a:rPr lang="es-AR" sz="2200" b="0" i="0" u="none" strike="noStrike" cap="none">
                <a:solidFill>
                  <a:schemeClr val="dk1"/>
                </a:solidFill>
                <a:latin typeface="Consolas"/>
                <a:ea typeface="Consolas"/>
                <a:cs typeface="Consolas"/>
                <a:sym typeface="Consolas"/>
              </a:rPr>
              <a:t>final</a:t>
            </a:r>
            <a:r>
              <a:rPr lang="es-AR" sz="2200" b="0" i="0" u="none" strike="noStrike" cap="none">
                <a:solidFill>
                  <a:schemeClr val="dk1"/>
                </a:solidFill>
                <a:latin typeface="Arial"/>
                <a:ea typeface="Arial"/>
                <a:cs typeface="Arial"/>
                <a:sym typeface="Arial"/>
              </a:rPr>
              <a:t> debe ser asignado al momento de la declaración o en el constructor.</a:t>
            </a:r>
            <a:endParaRPr/>
          </a:p>
          <a:p>
            <a:pPr marL="259204" marR="0" lvl="0" indent="-259204" algn="l" rtl="0">
              <a:lnSpc>
                <a:spcPct val="107000"/>
              </a:lnSpc>
              <a:spcBef>
                <a:spcPts val="1726"/>
              </a:spcBef>
              <a:spcAft>
                <a:spcPts val="0"/>
              </a:spcAft>
              <a:buClr>
                <a:schemeClr val="dk1"/>
              </a:buClr>
              <a:buSzPts val="2200"/>
              <a:buFont typeface="Arial"/>
              <a:buChar char="•"/>
            </a:pPr>
            <a:r>
              <a:rPr lang="es-AR" sz="2200" b="0" i="0" u="none" strike="noStrike" cap="none">
                <a:solidFill>
                  <a:schemeClr val="dk1"/>
                </a:solidFill>
                <a:latin typeface="Arial"/>
                <a:ea typeface="Arial"/>
                <a:cs typeface="Arial"/>
                <a:sym typeface="Arial"/>
              </a:rPr>
              <a:t>Un método </a:t>
            </a:r>
            <a:r>
              <a:rPr lang="es-AR" sz="2200" b="0" i="0" u="none" strike="noStrike" cap="none">
                <a:solidFill>
                  <a:schemeClr val="dk1"/>
                </a:solidFill>
                <a:latin typeface="Consolas"/>
                <a:ea typeface="Consolas"/>
                <a:cs typeface="Consolas"/>
                <a:sym typeface="Consolas"/>
              </a:rPr>
              <a:t>final</a:t>
            </a:r>
            <a:r>
              <a:rPr lang="es-AR" sz="2200" b="0" i="0" u="none" strike="noStrike" cap="none">
                <a:solidFill>
                  <a:schemeClr val="dk1"/>
                </a:solidFill>
                <a:latin typeface="Arial"/>
                <a:ea typeface="Arial"/>
                <a:cs typeface="Arial"/>
                <a:sym typeface="Arial"/>
              </a:rPr>
              <a:t> no puede ser sobre-escrito.</a:t>
            </a:r>
            <a:endParaRPr/>
          </a:p>
          <a:p>
            <a:pPr marL="259204" marR="0" lvl="0" indent="-259204" algn="l" rtl="0">
              <a:lnSpc>
                <a:spcPct val="107000"/>
              </a:lnSpc>
              <a:spcBef>
                <a:spcPts val="1726"/>
              </a:spcBef>
              <a:spcAft>
                <a:spcPts val="0"/>
              </a:spcAft>
              <a:buClr>
                <a:schemeClr val="dk1"/>
              </a:buClr>
              <a:buSzPts val="2200"/>
              <a:buFont typeface="Arial"/>
              <a:buChar char="•"/>
            </a:pPr>
            <a:r>
              <a:rPr lang="es-AR" sz="2200" b="0" i="0" u="none" strike="noStrike" cap="none">
                <a:solidFill>
                  <a:schemeClr val="dk1"/>
                </a:solidFill>
                <a:latin typeface="Arial"/>
                <a:ea typeface="Arial"/>
                <a:cs typeface="Arial"/>
                <a:sym typeface="Arial"/>
              </a:rPr>
              <a:t>Una clase </a:t>
            </a:r>
            <a:r>
              <a:rPr lang="es-AR" sz="2200" b="0" i="0" u="none" strike="noStrike" cap="none">
                <a:solidFill>
                  <a:schemeClr val="dk1"/>
                </a:solidFill>
                <a:latin typeface="Consolas"/>
                <a:ea typeface="Consolas"/>
                <a:cs typeface="Consolas"/>
                <a:sym typeface="Consolas"/>
              </a:rPr>
              <a:t>final</a:t>
            </a:r>
            <a:r>
              <a:rPr lang="es-AR" sz="2200" b="0" i="0" u="none" strike="noStrike" cap="none">
                <a:solidFill>
                  <a:schemeClr val="dk1"/>
                </a:solidFill>
                <a:latin typeface="Arial"/>
                <a:ea typeface="Arial"/>
                <a:cs typeface="Arial"/>
                <a:sym typeface="Arial"/>
              </a:rPr>
              <a:t> no puede ser extendida.</a:t>
            </a:r>
            <a:endParaRPr/>
          </a:p>
          <a:p>
            <a:pPr marL="228600" marR="0" lvl="0" indent="-88900" algn="l" rtl="0">
              <a:lnSpc>
                <a:spcPct val="90000"/>
              </a:lnSpc>
              <a:spcBef>
                <a:spcPts val="1726"/>
              </a:spcBef>
              <a:spcAft>
                <a:spcPts val="0"/>
              </a:spcAft>
              <a:buClr>
                <a:schemeClr val="dk1"/>
              </a:buClr>
              <a:buSzPts val="2200"/>
              <a:buFont typeface="Arial"/>
              <a:buNone/>
            </a:pPr>
            <a:endParaRPr sz="2200" b="0" i="0" u="none" strike="noStrike" cap="none">
              <a:solidFill>
                <a:schemeClr val="dk1"/>
              </a:solidFill>
              <a:latin typeface="Arial"/>
              <a:ea typeface="Arial"/>
              <a:cs typeface="Arial"/>
              <a:sym typeface="Arial"/>
            </a:endParaRPr>
          </a:p>
        </p:txBody>
      </p:sp>
      <p:sp>
        <p:nvSpPr>
          <p:cNvPr id="1865" name="Google Shape;1865;p177"/>
          <p:cNvSpPr txBox="1">
            <a:spLocks noGrp="1"/>
          </p:cNvSpPr>
          <p:nvPr>
            <p:ph type="ftr" idx="11"/>
          </p:nvPr>
        </p:nvSpPr>
        <p:spPr>
          <a:xfrm>
            <a:off x="-1" y="6575425"/>
            <a:ext cx="349794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1866" name="Google Shape;1866;p177"/>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155</a:t>
            </a:fld>
            <a:endParaRPr sz="1200">
              <a:solidFill>
                <a:schemeClr val="lt1"/>
              </a:solidFill>
              <a:latin typeface="Arial"/>
              <a:ea typeface="Arial"/>
              <a:cs typeface="Arial"/>
              <a:sym typeface="Arial"/>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Shape 1870"/>
        <p:cNvGrpSpPr/>
        <p:nvPr/>
      </p:nvGrpSpPr>
      <p:grpSpPr>
        <a:xfrm>
          <a:off x="0" y="0"/>
          <a:ext cx="0" cy="0"/>
          <a:chOff x="0" y="0"/>
          <a:chExt cx="0" cy="0"/>
        </a:xfrm>
      </p:grpSpPr>
      <p:sp>
        <p:nvSpPr>
          <p:cNvPr id="1871" name="Google Shape;1871;p178"/>
          <p:cNvSpPr txBox="1">
            <a:spLocks noGrp="1"/>
          </p:cNvSpPr>
          <p:nvPr>
            <p:ph type="ctrTitle"/>
          </p:nvPr>
        </p:nvSpPr>
        <p:spPr>
          <a:xfrm>
            <a:off x="-1" y="0"/>
            <a:ext cx="9144001" cy="807204"/>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lt1"/>
              </a:buClr>
              <a:buSzPts val="4000"/>
              <a:buFont typeface="Arial"/>
              <a:buNone/>
            </a:pPr>
            <a:r>
              <a:rPr lang="es-AR" sz="4000" b="1" i="0" u="none" strike="noStrike" cap="none">
                <a:solidFill>
                  <a:schemeClr val="lt1"/>
                </a:solidFill>
                <a:latin typeface="Arial"/>
                <a:ea typeface="Arial"/>
                <a:cs typeface="Arial"/>
                <a:sym typeface="Arial"/>
              </a:rPr>
              <a:t>Programación Orientada a Objetos</a:t>
            </a:r>
            <a:endParaRPr sz="4000" b="1" i="0" u="none" strike="noStrike" cap="none">
              <a:solidFill>
                <a:schemeClr val="lt1"/>
              </a:solidFill>
              <a:latin typeface="Arial"/>
              <a:ea typeface="Arial"/>
              <a:cs typeface="Arial"/>
              <a:sym typeface="Arial"/>
            </a:endParaRPr>
          </a:p>
        </p:txBody>
      </p:sp>
      <p:sp>
        <p:nvSpPr>
          <p:cNvPr id="1872" name="Google Shape;1872;p178"/>
          <p:cNvSpPr txBox="1">
            <a:spLocks noGrp="1"/>
          </p:cNvSpPr>
          <p:nvPr>
            <p:ph type="subTitle" idx="1"/>
          </p:nvPr>
        </p:nvSpPr>
        <p:spPr>
          <a:xfrm>
            <a:off x="0" y="4654114"/>
            <a:ext cx="9146881" cy="550332"/>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lt1"/>
              </a:buClr>
              <a:buSzPts val="3200"/>
              <a:buFont typeface="Arial"/>
              <a:buNone/>
            </a:pPr>
            <a:r>
              <a:rPr lang="es-AR" sz="3200" b="1" i="1" u="none" strike="noStrike" cap="none">
                <a:solidFill>
                  <a:schemeClr val="lt1"/>
                </a:solidFill>
                <a:latin typeface="Arial"/>
                <a:ea typeface="Arial"/>
                <a:cs typeface="Arial"/>
                <a:sym typeface="Arial"/>
              </a:rPr>
              <a:t>Static - Final</a:t>
            </a:r>
            <a:endParaRPr sz="3200" b="1" i="1" u="none" strike="noStrike" cap="none">
              <a:solidFill>
                <a:schemeClr val="lt1"/>
              </a:solidFill>
              <a:latin typeface="Arial"/>
              <a:ea typeface="Arial"/>
              <a:cs typeface="Arial"/>
              <a:sym typeface="Arial"/>
            </a:endParaRP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Shape 1876"/>
        <p:cNvGrpSpPr/>
        <p:nvPr/>
      </p:nvGrpSpPr>
      <p:grpSpPr>
        <a:xfrm>
          <a:off x="0" y="0"/>
          <a:ext cx="0" cy="0"/>
          <a:chOff x="0" y="0"/>
          <a:chExt cx="0" cy="0"/>
        </a:xfrm>
      </p:grpSpPr>
      <p:sp>
        <p:nvSpPr>
          <p:cNvPr id="1877" name="Google Shape;1877;p179"/>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Palabras Clave: </a:t>
            </a:r>
            <a:r>
              <a:rPr lang="es-AR" sz="4000" b="1" i="0" u="none" strike="noStrike" cap="none">
                <a:solidFill>
                  <a:schemeClr val="dk1"/>
                </a:solidFill>
                <a:latin typeface="Consolas"/>
                <a:ea typeface="Consolas"/>
                <a:cs typeface="Consolas"/>
                <a:sym typeface="Consolas"/>
              </a:rPr>
              <a:t>static</a:t>
            </a:r>
            <a:r>
              <a:rPr lang="es-AR" sz="4000" b="1" i="0" u="none" strike="noStrike" cap="none">
                <a:solidFill>
                  <a:schemeClr val="dk1"/>
                </a:solidFill>
                <a:latin typeface="Arial"/>
                <a:ea typeface="Arial"/>
                <a:cs typeface="Arial"/>
                <a:sym typeface="Arial"/>
              </a:rPr>
              <a:t> y </a:t>
            </a:r>
            <a:r>
              <a:rPr lang="es-AR" sz="4000" b="1" i="0" u="none" strike="noStrike" cap="none">
                <a:solidFill>
                  <a:schemeClr val="dk1"/>
                </a:solidFill>
                <a:latin typeface="Consolas"/>
                <a:ea typeface="Consolas"/>
                <a:cs typeface="Consolas"/>
                <a:sym typeface="Consolas"/>
              </a:rPr>
              <a:t>final</a:t>
            </a:r>
            <a:endParaRPr sz="4000" b="1" i="0" u="none" strike="noStrike" cap="none">
              <a:solidFill>
                <a:schemeClr val="dk1"/>
              </a:solidFill>
              <a:latin typeface="Consolas"/>
              <a:ea typeface="Consolas"/>
              <a:cs typeface="Consolas"/>
              <a:sym typeface="Consolas"/>
            </a:endParaRPr>
          </a:p>
        </p:txBody>
      </p:sp>
      <p:graphicFrame>
        <p:nvGraphicFramePr>
          <p:cNvPr id="1878" name="Google Shape;1878;p179"/>
          <p:cNvGraphicFramePr/>
          <p:nvPr/>
        </p:nvGraphicFramePr>
        <p:xfrm>
          <a:off x="744765" y="2546928"/>
          <a:ext cx="3000000" cy="3000000"/>
        </p:xfrm>
        <a:graphic>
          <a:graphicData uri="http://schemas.openxmlformats.org/drawingml/2006/table">
            <a:tbl>
              <a:tblPr>
                <a:noFill/>
                <a:tableStyleId>{5BAD9B0E-344F-4FAE-88BD-87A564A4EB87}</a:tableStyleId>
              </a:tblPr>
              <a:tblGrid>
                <a:gridCol w="3448850"/>
                <a:gridCol w="760775"/>
                <a:gridCol w="3677075"/>
              </a:tblGrid>
              <a:tr h="1268400">
                <a:tc>
                  <a:txBody>
                    <a:bodyPr/>
                    <a:lstStyle/>
                    <a:p>
                      <a:pPr marL="0" marR="0" lvl="0" indent="0" algn="l" rtl="0">
                        <a:spcBef>
                          <a:spcPts val="0"/>
                        </a:spcBef>
                        <a:spcAft>
                          <a:spcPts val="0"/>
                        </a:spcAft>
                        <a:buNone/>
                      </a:pPr>
                      <a:r>
                        <a:rPr lang="es-AR" sz="1200">
                          <a:solidFill>
                            <a:srgbClr val="000088"/>
                          </a:solidFill>
                          <a:latin typeface="Consolas"/>
                          <a:ea typeface="Consolas"/>
                          <a:cs typeface="Consolas"/>
                          <a:sym typeface="Consolas"/>
                        </a:rPr>
                        <a:t>public</a:t>
                      </a:r>
                      <a:r>
                        <a:rPr lang="es-AR" sz="1200">
                          <a:solidFill>
                            <a:srgbClr val="000000"/>
                          </a:solidFill>
                          <a:latin typeface="Consolas"/>
                          <a:ea typeface="Consolas"/>
                          <a:cs typeface="Consolas"/>
                          <a:sym typeface="Consolas"/>
                        </a:rPr>
                        <a:t> </a:t>
                      </a:r>
                      <a:r>
                        <a:rPr lang="es-AR" sz="1200">
                          <a:solidFill>
                            <a:srgbClr val="000088"/>
                          </a:solidFill>
                          <a:latin typeface="Consolas"/>
                          <a:ea typeface="Consolas"/>
                          <a:cs typeface="Consolas"/>
                          <a:sym typeface="Consolas"/>
                        </a:rPr>
                        <a:t>class</a:t>
                      </a:r>
                      <a:r>
                        <a:rPr lang="es-AR" sz="1200">
                          <a:solidFill>
                            <a:srgbClr val="000000"/>
                          </a:solidFill>
                          <a:latin typeface="Consolas"/>
                          <a:ea typeface="Consolas"/>
                          <a:cs typeface="Consolas"/>
                          <a:sym typeface="Consolas"/>
                        </a:rPr>
                        <a:t> </a:t>
                      </a:r>
                      <a:r>
                        <a:rPr lang="es-AR" sz="1200">
                          <a:solidFill>
                            <a:srgbClr val="660066"/>
                          </a:solidFill>
                          <a:latin typeface="Consolas"/>
                          <a:ea typeface="Consolas"/>
                          <a:cs typeface="Consolas"/>
                          <a:sym typeface="Consolas"/>
                        </a:rPr>
                        <a:t>Foo</a:t>
                      </a:r>
                      <a:r>
                        <a:rPr lang="es-AR" sz="1200">
                          <a:solidFill>
                            <a:srgbClr val="666600"/>
                          </a:solidFill>
                          <a:latin typeface="Consolas"/>
                          <a:ea typeface="Consolas"/>
                          <a:cs typeface="Consolas"/>
                          <a:sym typeface="Consolas"/>
                        </a:rPr>
                        <a:t>{</a:t>
                      </a:r>
                      <a:endParaRPr sz="1600">
                        <a:latin typeface="Calibri"/>
                        <a:ea typeface="Calibri"/>
                        <a:cs typeface="Calibri"/>
                        <a:sym typeface="Calibri"/>
                      </a:endParaRPr>
                    </a:p>
                    <a:p>
                      <a:pPr marL="0" marR="0" lvl="0" indent="0" algn="l" rtl="0">
                        <a:spcBef>
                          <a:spcPts val="0"/>
                        </a:spcBef>
                        <a:spcAft>
                          <a:spcPts val="0"/>
                        </a:spcAft>
                        <a:buNone/>
                      </a:pPr>
                      <a:r>
                        <a:rPr lang="es-AR" sz="1200">
                          <a:solidFill>
                            <a:srgbClr val="000088"/>
                          </a:solidFill>
                          <a:latin typeface="Consolas"/>
                          <a:ea typeface="Consolas"/>
                          <a:cs typeface="Consolas"/>
                          <a:sym typeface="Consolas"/>
                        </a:rPr>
                        <a:t>    static</a:t>
                      </a:r>
                      <a:r>
                        <a:rPr lang="es-AR" sz="1200">
                          <a:solidFill>
                            <a:srgbClr val="000000"/>
                          </a:solidFill>
                          <a:latin typeface="Consolas"/>
                          <a:ea typeface="Consolas"/>
                          <a:cs typeface="Consolas"/>
                          <a:sym typeface="Consolas"/>
                        </a:rPr>
                        <a:t> </a:t>
                      </a:r>
                      <a:r>
                        <a:rPr lang="es-AR" sz="1200">
                          <a:solidFill>
                            <a:srgbClr val="000088"/>
                          </a:solidFill>
                          <a:latin typeface="Consolas"/>
                          <a:ea typeface="Consolas"/>
                          <a:cs typeface="Consolas"/>
                          <a:sym typeface="Consolas"/>
                        </a:rPr>
                        <a:t>int</a:t>
                      </a:r>
                      <a:r>
                        <a:rPr lang="es-AR" sz="1200">
                          <a:solidFill>
                            <a:srgbClr val="000000"/>
                          </a:solidFill>
                          <a:latin typeface="Consolas"/>
                          <a:ea typeface="Consolas"/>
                          <a:cs typeface="Consolas"/>
                          <a:sym typeface="Consolas"/>
                        </a:rPr>
                        <a:t> x</a:t>
                      </a:r>
                      <a:r>
                        <a:rPr lang="es-AR" sz="1200">
                          <a:solidFill>
                            <a:srgbClr val="666600"/>
                          </a:solidFill>
                          <a:latin typeface="Consolas"/>
                          <a:ea typeface="Consolas"/>
                          <a:cs typeface="Consolas"/>
                          <a:sym typeface="Consolas"/>
                        </a:rPr>
                        <a:t>;</a:t>
                      </a:r>
                      <a:endParaRPr sz="1600">
                        <a:latin typeface="Calibri"/>
                        <a:ea typeface="Calibri"/>
                        <a:cs typeface="Calibri"/>
                        <a:sym typeface="Calibri"/>
                      </a:endParaRPr>
                    </a:p>
                    <a:p>
                      <a:pPr marL="0" marR="0" lvl="0" indent="0" algn="l" rtl="0">
                        <a:spcBef>
                          <a:spcPts val="0"/>
                        </a:spcBef>
                        <a:spcAft>
                          <a:spcPts val="0"/>
                        </a:spcAft>
                        <a:buNone/>
                      </a:pPr>
                      <a:r>
                        <a:rPr lang="es-AR" sz="1200">
                          <a:solidFill>
                            <a:srgbClr val="000088"/>
                          </a:solidFill>
                          <a:latin typeface="Consolas"/>
                          <a:ea typeface="Consolas"/>
                          <a:cs typeface="Consolas"/>
                          <a:sym typeface="Consolas"/>
                        </a:rPr>
                        <a:t>    public</a:t>
                      </a:r>
                      <a:r>
                        <a:rPr lang="es-AR" sz="1200">
                          <a:solidFill>
                            <a:srgbClr val="000000"/>
                          </a:solidFill>
                          <a:latin typeface="Consolas"/>
                          <a:ea typeface="Consolas"/>
                          <a:cs typeface="Consolas"/>
                          <a:sym typeface="Consolas"/>
                        </a:rPr>
                        <a:t> </a:t>
                      </a:r>
                      <a:r>
                        <a:rPr lang="es-AR" sz="1200">
                          <a:solidFill>
                            <a:srgbClr val="000088"/>
                          </a:solidFill>
                          <a:latin typeface="Consolas"/>
                          <a:ea typeface="Consolas"/>
                          <a:cs typeface="Consolas"/>
                          <a:sym typeface="Consolas"/>
                        </a:rPr>
                        <a:t>void</a:t>
                      </a:r>
                      <a:r>
                        <a:rPr lang="es-AR" sz="1200">
                          <a:solidFill>
                            <a:srgbClr val="000000"/>
                          </a:solidFill>
                          <a:latin typeface="Consolas"/>
                          <a:ea typeface="Consolas"/>
                          <a:cs typeface="Consolas"/>
                          <a:sym typeface="Consolas"/>
                        </a:rPr>
                        <a:t> go</a:t>
                      </a:r>
                      <a:r>
                        <a:rPr lang="es-AR" sz="1200">
                          <a:solidFill>
                            <a:srgbClr val="666600"/>
                          </a:solidFill>
                          <a:latin typeface="Consolas"/>
                          <a:ea typeface="Consolas"/>
                          <a:cs typeface="Consolas"/>
                          <a:sym typeface="Consolas"/>
                        </a:rPr>
                        <a:t>(){</a:t>
                      </a:r>
                      <a:endParaRPr sz="1600">
                        <a:latin typeface="Calibri"/>
                        <a:ea typeface="Calibri"/>
                        <a:cs typeface="Calibri"/>
                        <a:sym typeface="Calibri"/>
                      </a:endParaRPr>
                    </a:p>
                    <a:p>
                      <a:pPr marL="0" marR="0" lvl="0" indent="0" algn="l" rtl="0">
                        <a:spcBef>
                          <a:spcPts val="0"/>
                        </a:spcBef>
                        <a:spcAft>
                          <a:spcPts val="0"/>
                        </a:spcAft>
                        <a:buNone/>
                      </a:pPr>
                      <a:r>
                        <a:rPr lang="es-AR" sz="1200">
                          <a:solidFill>
                            <a:srgbClr val="000088"/>
                          </a:solidFill>
                          <a:latin typeface="Consolas"/>
                          <a:ea typeface="Consolas"/>
                          <a:cs typeface="Consolas"/>
                          <a:sym typeface="Consolas"/>
                        </a:rPr>
                        <a:t>        </a:t>
                      </a:r>
                      <a:r>
                        <a:rPr lang="es-AR" sz="1200">
                          <a:solidFill>
                            <a:srgbClr val="660066"/>
                          </a:solidFill>
                          <a:latin typeface="Consolas"/>
                          <a:ea typeface="Consolas"/>
                          <a:cs typeface="Consolas"/>
                          <a:sym typeface="Consolas"/>
                        </a:rPr>
                        <a:t>System</a:t>
                      </a:r>
                      <a:r>
                        <a:rPr lang="es-AR" sz="1200">
                          <a:solidFill>
                            <a:srgbClr val="666600"/>
                          </a:solidFill>
                          <a:latin typeface="Consolas"/>
                          <a:ea typeface="Consolas"/>
                          <a:cs typeface="Consolas"/>
                          <a:sym typeface="Consolas"/>
                        </a:rPr>
                        <a:t>.</a:t>
                      </a:r>
                      <a:r>
                        <a:rPr lang="es-AR" sz="1200">
                          <a:solidFill>
                            <a:srgbClr val="000088"/>
                          </a:solidFill>
                          <a:latin typeface="Consolas"/>
                          <a:ea typeface="Consolas"/>
                          <a:cs typeface="Consolas"/>
                          <a:sym typeface="Consolas"/>
                        </a:rPr>
                        <a:t>out</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println</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x</a:t>
                      </a:r>
                      <a:r>
                        <a:rPr lang="es-AR" sz="1200">
                          <a:solidFill>
                            <a:srgbClr val="666600"/>
                          </a:solidFill>
                          <a:latin typeface="Consolas"/>
                          <a:ea typeface="Consolas"/>
                          <a:cs typeface="Consolas"/>
                          <a:sym typeface="Consolas"/>
                        </a:rPr>
                        <a:t>);</a:t>
                      </a:r>
                      <a:endParaRPr sz="1600">
                        <a:latin typeface="Calibri"/>
                        <a:ea typeface="Calibri"/>
                        <a:cs typeface="Calibri"/>
                        <a:sym typeface="Calibri"/>
                      </a:endParaRPr>
                    </a:p>
                    <a:p>
                      <a:pPr marL="0" marR="0" lvl="0" indent="0" algn="l" rtl="0">
                        <a:spcBef>
                          <a:spcPts val="0"/>
                        </a:spcBef>
                        <a:spcAft>
                          <a:spcPts val="0"/>
                        </a:spcAft>
                        <a:buNone/>
                      </a:pPr>
                      <a:r>
                        <a:rPr lang="es-AR" sz="1200">
                          <a:solidFill>
                            <a:srgbClr val="000088"/>
                          </a:solidFill>
                          <a:latin typeface="Consolas"/>
                          <a:ea typeface="Consolas"/>
                          <a:cs typeface="Consolas"/>
                          <a:sym typeface="Consolas"/>
                        </a:rPr>
                        <a:t>    </a:t>
                      </a:r>
                      <a:r>
                        <a:rPr lang="es-AR" sz="1200">
                          <a:solidFill>
                            <a:srgbClr val="666600"/>
                          </a:solidFill>
                          <a:latin typeface="Consolas"/>
                          <a:ea typeface="Consolas"/>
                          <a:cs typeface="Consolas"/>
                          <a:sym typeface="Consolas"/>
                        </a:rPr>
                        <a:t>}</a:t>
                      </a:r>
                      <a:endParaRPr sz="1600">
                        <a:latin typeface="Calibri"/>
                        <a:ea typeface="Calibri"/>
                        <a:cs typeface="Calibri"/>
                        <a:sym typeface="Calibri"/>
                      </a:endParaRPr>
                    </a:p>
                    <a:p>
                      <a:pPr marL="234950" marR="0" lvl="0" indent="-234950" algn="just" rtl="0">
                        <a:spcBef>
                          <a:spcPts val="0"/>
                        </a:spcBef>
                        <a:spcAft>
                          <a:spcPts val="0"/>
                        </a:spcAft>
                        <a:buNone/>
                      </a:pPr>
                      <a:r>
                        <a:rPr lang="es-AR" sz="1200">
                          <a:solidFill>
                            <a:srgbClr val="666600"/>
                          </a:solidFill>
                          <a:latin typeface="Consolas"/>
                          <a:ea typeface="Consolas"/>
                          <a:cs typeface="Consolas"/>
                          <a:sym typeface="Consolas"/>
                        </a:rPr>
                        <a:t>}</a:t>
                      </a:r>
                      <a:endParaRPr sz="1600">
                        <a:solidFill>
                          <a:srgbClr val="000000"/>
                        </a:solidFill>
                        <a:latin typeface="Arial"/>
                        <a:ea typeface="Arial"/>
                        <a:cs typeface="Arial"/>
                        <a:sym typeface="Arial"/>
                      </a:endParaRPr>
                    </a:p>
                  </a:txBody>
                  <a:tcPr marL="60850" marR="6085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234950" marR="0" lvl="0" indent="-234950" algn="just" rtl="0">
                        <a:spcBef>
                          <a:spcPts val="0"/>
                        </a:spcBef>
                        <a:spcAft>
                          <a:spcPts val="0"/>
                        </a:spcAft>
                        <a:buNone/>
                      </a:pPr>
                      <a:r>
                        <a:rPr lang="es-AR" sz="1200">
                          <a:solidFill>
                            <a:srgbClr val="000000"/>
                          </a:solidFill>
                          <a:latin typeface="Calibri"/>
                          <a:ea typeface="Calibri"/>
                          <a:cs typeface="Calibri"/>
                          <a:sym typeface="Calibri"/>
                        </a:rPr>
                        <a:t> </a:t>
                      </a:r>
                      <a:endParaRPr sz="1600">
                        <a:solidFill>
                          <a:srgbClr val="000000"/>
                        </a:solidFill>
                        <a:latin typeface="Arial"/>
                        <a:ea typeface="Arial"/>
                        <a:cs typeface="Arial"/>
                        <a:sym typeface="Arial"/>
                      </a:endParaRPr>
                    </a:p>
                  </a:txBody>
                  <a:tcPr marL="60850" marR="6085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457200" marR="0" lvl="0" indent="-457200" algn="l" rtl="0">
                        <a:spcBef>
                          <a:spcPts val="0"/>
                        </a:spcBef>
                        <a:spcAft>
                          <a:spcPts val="0"/>
                        </a:spcAft>
                        <a:buNone/>
                      </a:pPr>
                      <a:r>
                        <a:rPr lang="es-AR" sz="1200">
                          <a:solidFill>
                            <a:srgbClr val="000088"/>
                          </a:solidFill>
                          <a:latin typeface="Consolas"/>
                          <a:ea typeface="Consolas"/>
                          <a:cs typeface="Consolas"/>
                          <a:sym typeface="Consolas"/>
                        </a:rPr>
                        <a:t>public</a:t>
                      </a:r>
                      <a:r>
                        <a:rPr lang="es-AR" sz="1200">
                          <a:solidFill>
                            <a:srgbClr val="000000"/>
                          </a:solidFill>
                          <a:latin typeface="Consolas"/>
                          <a:ea typeface="Consolas"/>
                          <a:cs typeface="Consolas"/>
                          <a:sym typeface="Consolas"/>
                        </a:rPr>
                        <a:t> </a:t>
                      </a:r>
                      <a:r>
                        <a:rPr lang="es-AR" sz="1200">
                          <a:solidFill>
                            <a:srgbClr val="000088"/>
                          </a:solidFill>
                          <a:latin typeface="Consolas"/>
                          <a:ea typeface="Consolas"/>
                          <a:cs typeface="Consolas"/>
                          <a:sym typeface="Consolas"/>
                        </a:rPr>
                        <a:t>class</a:t>
                      </a:r>
                      <a:r>
                        <a:rPr lang="es-AR" sz="1200">
                          <a:solidFill>
                            <a:srgbClr val="000000"/>
                          </a:solidFill>
                          <a:latin typeface="Consolas"/>
                          <a:ea typeface="Consolas"/>
                          <a:cs typeface="Consolas"/>
                          <a:sym typeface="Consolas"/>
                        </a:rPr>
                        <a:t> </a:t>
                      </a:r>
                      <a:r>
                        <a:rPr lang="es-AR" sz="1200">
                          <a:solidFill>
                            <a:srgbClr val="660066"/>
                          </a:solidFill>
                          <a:latin typeface="Consolas"/>
                          <a:ea typeface="Consolas"/>
                          <a:cs typeface="Consolas"/>
                          <a:sym typeface="Consolas"/>
                        </a:rPr>
                        <a:t>Foo4</a:t>
                      </a:r>
                      <a:r>
                        <a:rPr lang="es-AR" sz="1200">
                          <a:solidFill>
                            <a:srgbClr val="666600"/>
                          </a:solidFill>
                          <a:latin typeface="Consolas"/>
                          <a:ea typeface="Consolas"/>
                          <a:cs typeface="Consolas"/>
                          <a:sym typeface="Consolas"/>
                        </a:rPr>
                        <a:t>{</a:t>
                      </a:r>
                      <a:endParaRPr sz="1600">
                        <a:latin typeface="Calibri"/>
                        <a:ea typeface="Calibri"/>
                        <a:cs typeface="Calibri"/>
                        <a:sym typeface="Calibri"/>
                      </a:endParaRPr>
                    </a:p>
                    <a:p>
                      <a:pPr marL="457200" marR="0" lvl="0" indent="-457200" algn="l" rtl="0">
                        <a:spcBef>
                          <a:spcPts val="0"/>
                        </a:spcBef>
                        <a:spcAft>
                          <a:spcPts val="0"/>
                        </a:spcAft>
                        <a:buNone/>
                      </a:pPr>
                      <a:r>
                        <a:rPr lang="es-AR" sz="1200">
                          <a:solidFill>
                            <a:srgbClr val="000088"/>
                          </a:solidFill>
                          <a:latin typeface="Consolas"/>
                          <a:ea typeface="Consolas"/>
                          <a:cs typeface="Consolas"/>
                          <a:sym typeface="Consolas"/>
                        </a:rPr>
                        <a:t>    static</a:t>
                      </a:r>
                      <a:r>
                        <a:rPr lang="es-AR" sz="1200">
                          <a:solidFill>
                            <a:srgbClr val="000000"/>
                          </a:solidFill>
                          <a:latin typeface="Consolas"/>
                          <a:ea typeface="Consolas"/>
                          <a:cs typeface="Consolas"/>
                          <a:sym typeface="Consolas"/>
                        </a:rPr>
                        <a:t> </a:t>
                      </a:r>
                      <a:r>
                        <a:rPr lang="es-AR" sz="1200">
                          <a:solidFill>
                            <a:srgbClr val="000088"/>
                          </a:solidFill>
                          <a:latin typeface="Consolas"/>
                          <a:ea typeface="Consolas"/>
                          <a:cs typeface="Consolas"/>
                          <a:sym typeface="Consolas"/>
                        </a:rPr>
                        <a:t>final</a:t>
                      </a:r>
                      <a:r>
                        <a:rPr lang="es-AR" sz="1200">
                          <a:solidFill>
                            <a:srgbClr val="000000"/>
                          </a:solidFill>
                          <a:latin typeface="Consolas"/>
                          <a:ea typeface="Consolas"/>
                          <a:cs typeface="Consolas"/>
                          <a:sym typeface="Consolas"/>
                        </a:rPr>
                        <a:t> </a:t>
                      </a:r>
                      <a:r>
                        <a:rPr lang="es-AR" sz="1200">
                          <a:solidFill>
                            <a:srgbClr val="000088"/>
                          </a:solidFill>
                          <a:latin typeface="Consolas"/>
                          <a:ea typeface="Consolas"/>
                          <a:cs typeface="Consolas"/>
                          <a:sym typeface="Consolas"/>
                        </a:rPr>
                        <a:t>int</a:t>
                      </a:r>
                      <a:r>
                        <a:rPr lang="es-AR" sz="1200">
                          <a:solidFill>
                            <a:srgbClr val="000000"/>
                          </a:solidFill>
                          <a:latin typeface="Consolas"/>
                          <a:ea typeface="Consolas"/>
                          <a:cs typeface="Consolas"/>
                          <a:sym typeface="Consolas"/>
                        </a:rPr>
                        <a:t> x </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 </a:t>
                      </a:r>
                      <a:r>
                        <a:rPr lang="es-AR" sz="1200">
                          <a:solidFill>
                            <a:srgbClr val="006666"/>
                          </a:solidFill>
                          <a:latin typeface="Consolas"/>
                          <a:ea typeface="Consolas"/>
                          <a:cs typeface="Consolas"/>
                          <a:sym typeface="Consolas"/>
                        </a:rPr>
                        <a:t>12</a:t>
                      </a:r>
                      <a:r>
                        <a:rPr lang="es-AR" sz="1200">
                          <a:solidFill>
                            <a:srgbClr val="666600"/>
                          </a:solidFill>
                          <a:latin typeface="Consolas"/>
                          <a:ea typeface="Consolas"/>
                          <a:cs typeface="Consolas"/>
                          <a:sym typeface="Consolas"/>
                        </a:rPr>
                        <a:t>;</a:t>
                      </a:r>
                      <a:endParaRPr sz="1600">
                        <a:latin typeface="Calibri"/>
                        <a:ea typeface="Calibri"/>
                        <a:cs typeface="Calibri"/>
                        <a:sym typeface="Calibri"/>
                      </a:endParaRPr>
                    </a:p>
                    <a:p>
                      <a:pPr marL="457200" marR="0" lvl="0" indent="-457200" algn="l" rtl="0">
                        <a:spcBef>
                          <a:spcPts val="0"/>
                        </a:spcBef>
                        <a:spcAft>
                          <a:spcPts val="0"/>
                        </a:spcAft>
                        <a:buNone/>
                      </a:pPr>
                      <a:r>
                        <a:rPr lang="es-AR" sz="1200">
                          <a:solidFill>
                            <a:srgbClr val="000088"/>
                          </a:solidFill>
                          <a:latin typeface="Consolas"/>
                          <a:ea typeface="Consolas"/>
                          <a:cs typeface="Consolas"/>
                          <a:sym typeface="Consolas"/>
                        </a:rPr>
                        <a:t>    public</a:t>
                      </a:r>
                      <a:r>
                        <a:rPr lang="es-AR" sz="1200">
                          <a:solidFill>
                            <a:srgbClr val="000000"/>
                          </a:solidFill>
                          <a:latin typeface="Consolas"/>
                          <a:ea typeface="Consolas"/>
                          <a:cs typeface="Consolas"/>
                          <a:sym typeface="Consolas"/>
                        </a:rPr>
                        <a:t> </a:t>
                      </a:r>
                      <a:r>
                        <a:rPr lang="es-AR" sz="1200">
                          <a:solidFill>
                            <a:srgbClr val="000088"/>
                          </a:solidFill>
                          <a:latin typeface="Consolas"/>
                          <a:ea typeface="Consolas"/>
                          <a:cs typeface="Consolas"/>
                          <a:sym typeface="Consolas"/>
                        </a:rPr>
                        <a:t>void</a:t>
                      </a:r>
                      <a:r>
                        <a:rPr lang="es-AR" sz="1200">
                          <a:solidFill>
                            <a:srgbClr val="000000"/>
                          </a:solidFill>
                          <a:latin typeface="Consolas"/>
                          <a:ea typeface="Consolas"/>
                          <a:cs typeface="Consolas"/>
                          <a:sym typeface="Consolas"/>
                        </a:rPr>
                        <a:t> go</a:t>
                      </a:r>
                      <a:r>
                        <a:rPr lang="es-AR" sz="1200">
                          <a:solidFill>
                            <a:srgbClr val="666600"/>
                          </a:solidFill>
                          <a:latin typeface="Consolas"/>
                          <a:ea typeface="Consolas"/>
                          <a:cs typeface="Consolas"/>
                          <a:sym typeface="Consolas"/>
                        </a:rPr>
                        <a:t>(){</a:t>
                      </a:r>
                      <a:endParaRPr sz="1600">
                        <a:latin typeface="Calibri"/>
                        <a:ea typeface="Calibri"/>
                        <a:cs typeface="Calibri"/>
                        <a:sym typeface="Calibri"/>
                      </a:endParaRPr>
                    </a:p>
                    <a:p>
                      <a:pPr marL="457200" marR="0" lvl="0" indent="-457200" algn="l" rtl="0">
                        <a:spcBef>
                          <a:spcPts val="0"/>
                        </a:spcBef>
                        <a:spcAft>
                          <a:spcPts val="0"/>
                        </a:spcAft>
                        <a:buNone/>
                      </a:pPr>
                      <a:r>
                        <a:rPr lang="es-AR" sz="1200">
                          <a:solidFill>
                            <a:srgbClr val="000088"/>
                          </a:solidFill>
                          <a:latin typeface="Consolas"/>
                          <a:ea typeface="Consolas"/>
                          <a:cs typeface="Consolas"/>
                          <a:sym typeface="Consolas"/>
                        </a:rPr>
                        <a:t>        </a:t>
                      </a:r>
                      <a:r>
                        <a:rPr lang="es-AR" sz="1200">
                          <a:solidFill>
                            <a:srgbClr val="660066"/>
                          </a:solidFill>
                          <a:latin typeface="Consolas"/>
                          <a:ea typeface="Consolas"/>
                          <a:cs typeface="Consolas"/>
                          <a:sym typeface="Consolas"/>
                        </a:rPr>
                        <a:t>System</a:t>
                      </a:r>
                      <a:r>
                        <a:rPr lang="es-AR" sz="1200">
                          <a:solidFill>
                            <a:srgbClr val="666600"/>
                          </a:solidFill>
                          <a:latin typeface="Consolas"/>
                          <a:ea typeface="Consolas"/>
                          <a:cs typeface="Consolas"/>
                          <a:sym typeface="Consolas"/>
                        </a:rPr>
                        <a:t>.</a:t>
                      </a:r>
                      <a:r>
                        <a:rPr lang="es-AR" sz="1200">
                          <a:solidFill>
                            <a:srgbClr val="000088"/>
                          </a:solidFill>
                          <a:latin typeface="Consolas"/>
                          <a:ea typeface="Consolas"/>
                          <a:cs typeface="Consolas"/>
                          <a:sym typeface="Consolas"/>
                        </a:rPr>
                        <a:t>out</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println</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x</a:t>
                      </a:r>
                      <a:r>
                        <a:rPr lang="es-AR" sz="1200">
                          <a:solidFill>
                            <a:srgbClr val="666600"/>
                          </a:solidFill>
                          <a:latin typeface="Consolas"/>
                          <a:ea typeface="Consolas"/>
                          <a:cs typeface="Consolas"/>
                          <a:sym typeface="Consolas"/>
                        </a:rPr>
                        <a:t>);</a:t>
                      </a:r>
                      <a:endParaRPr sz="1600">
                        <a:latin typeface="Calibri"/>
                        <a:ea typeface="Calibri"/>
                        <a:cs typeface="Calibri"/>
                        <a:sym typeface="Calibri"/>
                      </a:endParaRPr>
                    </a:p>
                    <a:p>
                      <a:pPr marL="457200" marR="0" lvl="0" indent="-457200" algn="l" rtl="0">
                        <a:spcBef>
                          <a:spcPts val="0"/>
                        </a:spcBef>
                        <a:spcAft>
                          <a:spcPts val="0"/>
                        </a:spcAft>
                        <a:buNone/>
                      </a:pPr>
                      <a:r>
                        <a:rPr lang="es-AR" sz="1200">
                          <a:solidFill>
                            <a:srgbClr val="000088"/>
                          </a:solidFill>
                          <a:latin typeface="Consolas"/>
                          <a:ea typeface="Consolas"/>
                          <a:cs typeface="Consolas"/>
                          <a:sym typeface="Consolas"/>
                        </a:rPr>
                        <a:t>    </a:t>
                      </a:r>
                      <a:r>
                        <a:rPr lang="es-AR" sz="1200">
                          <a:solidFill>
                            <a:srgbClr val="666600"/>
                          </a:solidFill>
                          <a:latin typeface="Consolas"/>
                          <a:ea typeface="Consolas"/>
                          <a:cs typeface="Consolas"/>
                          <a:sym typeface="Consolas"/>
                        </a:rPr>
                        <a:t>}</a:t>
                      </a:r>
                      <a:endParaRPr sz="1600">
                        <a:latin typeface="Calibri"/>
                        <a:ea typeface="Calibri"/>
                        <a:cs typeface="Calibri"/>
                        <a:sym typeface="Calibri"/>
                      </a:endParaRPr>
                    </a:p>
                    <a:p>
                      <a:pPr marL="234950" marR="0" lvl="0" indent="-234950" algn="just" rtl="0">
                        <a:spcBef>
                          <a:spcPts val="0"/>
                        </a:spcBef>
                        <a:spcAft>
                          <a:spcPts val="0"/>
                        </a:spcAft>
                        <a:buNone/>
                      </a:pPr>
                      <a:r>
                        <a:rPr lang="es-AR" sz="1200">
                          <a:solidFill>
                            <a:srgbClr val="666600"/>
                          </a:solidFill>
                          <a:latin typeface="Consolas"/>
                          <a:ea typeface="Consolas"/>
                          <a:cs typeface="Consolas"/>
                          <a:sym typeface="Consolas"/>
                        </a:rPr>
                        <a:t>}</a:t>
                      </a:r>
                      <a:endParaRPr sz="1600">
                        <a:solidFill>
                          <a:srgbClr val="000000"/>
                        </a:solidFill>
                        <a:latin typeface="Arial"/>
                        <a:ea typeface="Arial"/>
                        <a:cs typeface="Arial"/>
                        <a:sym typeface="Arial"/>
                      </a:endParaRPr>
                    </a:p>
                  </a:txBody>
                  <a:tcPr marL="60850" marR="6085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52400">
                <a:tc>
                  <a:txBody>
                    <a:bodyPr/>
                    <a:lstStyle/>
                    <a:p>
                      <a:pPr marL="234950" marR="0" lvl="0" indent="-234950" algn="just" rtl="0">
                        <a:spcBef>
                          <a:spcPts val="0"/>
                        </a:spcBef>
                        <a:spcAft>
                          <a:spcPts val="0"/>
                        </a:spcAft>
                        <a:buNone/>
                      </a:pPr>
                      <a:r>
                        <a:rPr lang="es-AR" sz="1200">
                          <a:solidFill>
                            <a:srgbClr val="000000"/>
                          </a:solidFill>
                          <a:latin typeface="Calibri"/>
                          <a:ea typeface="Calibri"/>
                          <a:cs typeface="Calibri"/>
                          <a:sym typeface="Calibri"/>
                        </a:rPr>
                        <a:t> </a:t>
                      </a:r>
                      <a:endParaRPr sz="1600">
                        <a:solidFill>
                          <a:srgbClr val="000000"/>
                        </a:solidFill>
                        <a:latin typeface="Arial"/>
                        <a:ea typeface="Arial"/>
                        <a:cs typeface="Arial"/>
                        <a:sym typeface="Arial"/>
                      </a:endParaRPr>
                    </a:p>
                  </a:txBody>
                  <a:tcPr marL="60850" marR="6085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234950" marR="0" lvl="0" indent="-234950" algn="just" rtl="0">
                        <a:spcBef>
                          <a:spcPts val="0"/>
                        </a:spcBef>
                        <a:spcAft>
                          <a:spcPts val="0"/>
                        </a:spcAft>
                        <a:buNone/>
                      </a:pPr>
                      <a:r>
                        <a:rPr lang="es-AR" sz="1200">
                          <a:solidFill>
                            <a:srgbClr val="000000"/>
                          </a:solidFill>
                          <a:latin typeface="Calibri"/>
                          <a:ea typeface="Calibri"/>
                          <a:cs typeface="Calibri"/>
                          <a:sym typeface="Calibri"/>
                        </a:rPr>
                        <a:t> </a:t>
                      </a:r>
                      <a:endParaRPr sz="1600">
                        <a:solidFill>
                          <a:srgbClr val="000000"/>
                        </a:solidFill>
                        <a:latin typeface="Arial"/>
                        <a:ea typeface="Arial"/>
                        <a:cs typeface="Arial"/>
                        <a:sym typeface="Arial"/>
                      </a:endParaRPr>
                    </a:p>
                  </a:txBody>
                  <a:tcPr marL="60850" marR="6085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234950" marR="0" lvl="0" indent="-234950" algn="just" rtl="0">
                        <a:spcBef>
                          <a:spcPts val="0"/>
                        </a:spcBef>
                        <a:spcAft>
                          <a:spcPts val="0"/>
                        </a:spcAft>
                        <a:buNone/>
                      </a:pPr>
                      <a:r>
                        <a:rPr lang="es-AR" sz="1200">
                          <a:solidFill>
                            <a:srgbClr val="000000"/>
                          </a:solidFill>
                          <a:latin typeface="Calibri"/>
                          <a:ea typeface="Calibri"/>
                          <a:cs typeface="Calibri"/>
                          <a:sym typeface="Calibri"/>
                        </a:rPr>
                        <a:t> </a:t>
                      </a:r>
                      <a:endParaRPr sz="1600">
                        <a:solidFill>
                          <a:srgbClr val="000000"/>
                        </a:solidFill>
                        <a:latin typeface="Arial"/>
                        <a:ea typeface="Arial"/>
                        <a:cs typeface="Arial"/>
                        <a:sym typeface="Arial"/>
                      </a:endParaRPr>
                    </a:p>
                  </a:txBody>
                  <a:tcPr marL="60850" marR="6085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52400">
                <a:tc>
                  <a:txBody>
                    <a:bodyPr/>
                    <a:lstStyle/>
                    <a:p>
                      <a:pPr marL="0" marR="0" lvl="0" indent="0" algn="l" rtl="0">
                        <a:spcBef>
                          <a:spcPts val="0"/>
                        </a:spcBef>
                        <a:spcAft>
                          <a:spcPts val="0"/>
                        </a:spcAft>
                        <a:buNone/>
                      </a:pPr>
                      <a:r>
                        <a:rPr lang="es-AR" sz="1200">
                          <a:solidFill>
                            <a:srgbClr val="000088"/>
                          </a:solidFill>
                          <a:latin typeface="Consolas"/>
                          <a:ea typeface="Consolas"/>
                          <a:cs typeface="Consolas"/>
                          <a:sym typeface="Consolas"/>
                        </a:rPr>
                        <a:t>public</a:t>
                      </a:r>
                      <a:r>
                        <a:rPr lang="es-AR" sz="1200">
                          <a:solidFill>
                            <a:srgbClr val="000000"/>
                          </a:solidFill>
                          <a:latin typeface="Consolas"/>
                          <a:ea typeface="Consolas"/>
                          <a:cs typeface="Consolas"/>
                          <a:sym typeface="Consolas"/>
                        </a:rPr>
                        <a:t> </a:t>
                      </a:r>
                      <a:r>
                        <a:rPr lang="es-AR" sz="1200">
                          <a:solidFill>
                            <a:srgbClr val="000088"/>
                          </a:solidFill>
                          <a:latin typeface="Consolas"/>
                          <a:ea typeface="Consolas"/>
                          <a:cs typeface="Consolas"/>
                          <a:sym typeface="Consolas"/>
                        </a:rPr>
                        <a:t>class</a:t>
                      </a:r>
                      <a:r>
                        <a:rPr lang="es-AR" sz="1200">
                          <a:solidFill>
                            <a:srgbClr val="000000"/>
                          </a:solidFill>
                          <a:latin typeface="Consolas"/>
                          <a:ea typeface="Consolas"/>
                          <a:cs typeface="Consolas"/>
                          <a:sym typeface="Consolas"/>
                        </a:rPr>
                        <a:t> </a:t>
                      </a:r>
                      <a:r>
                        <a:rPr lang="es-AR" sz="1200">
                          <a:solidFill>
                            <a:srgbClr val="660066"/>
                          </a:solidFill>
                          <a:latin typeface="Consolas"/>
                          <a:ea typeface="Consolas"/>
                          <a:cs typeface="Consolas"/>
                          <a:sym typeface="Consolas"/>
                        </a:rPr>
                        <a:t>Foo2</a:t>
                      </a:r>
                      <a:r>
                        <a:rPr lang="es-AR" sz="1200">
                          <a:solidFill>
                            <a:srgbClr val="666600"/>
                          </a:solidFill>
                          <a:latin typeface="Consolas"/>
                          <a:ea typeface="Consolas"/>
                          <a:cs typeface="Consolas"/>
                          <a:sym typeface="Consolas"/>
                        </a:rPr>
                        <a:t>{</a:t>
                      </a:r>
                      <a:endParaRPr sz="1600">
                        <a:latin typeface="Calibri"/>
                        <a:ea typeface="Calibri"/>
                        <a:cs typeface="Calibri"/>
                        <a:sym typeface="Calibri"/>
                      </a:endParaRPr>
                    </a:p>
                    <a:p>
                      <a:pPr marL="0" marR="0" lvl="0" indent="0" algn="l" rtl="0">
                        <a:spcBef>
                          <a:spcPts val="0"/>
                        </a:spcBef>
                        <a:spcAft>
                          <a:spcPts val="0"/>
                        </a:spcAft>
                        <a:buNone/>
                      </a:pPr>
                      <a:r>
                        <a:rPr lang="es-AR" sz="1200">
                          <a:solidFill>
                            <a:srgbClr val="000088"/>
                          </a:solidFill>
                          <a:latin typeface="Consolas"/>
                          <a:ea typeface="Consolas"/>
                          <a:cs typeface="Consolas"/>
                          <a:sym typeface="Consolas"/>
                        </a:rPr>
                        <a:t>    static</a:t>
                      </a:r>
                      <a:r>
                        <a:rPr lang="es-AR" sz="1200">
                          <a:solidFill>
                            <a:srgbClr val="000000"/>
                          </a:solidFill>
                          <a:latin typeface="Consolas"/>
                          <a:ea typeface="Consolas"/>
                          <a:cs typeface="Consolas"/>
                          <a:sym typeface="Consolas"/>
                        </a:rPr>
                        <a:t> </a:t>
                      </a:r>
                      <a:r>
                        <a:rPr lang="es-AR" sz="1200">
                          <a:solidFill>
                            <a:srgbClr val="000088"/>
                          </a:solidFill>
                          <a:latin typeface="Consolas"/>
                          <a:ea typeface="Consolas"/>
                          <a:cs typeface="Consolas"/>
                          <a:sym typeface="Consolas"/>
                        </a:rPr>
                        <a:t>int</a:t>
                      </a:r>
                      <a:r>
                        <a:rPr lang="es-AR" sz="1200">
                          <a:solidFill>
                            <a:srgbClr val="000000"/>
                          </a:solidFill>
                          <a:latin typeface="Consolas"/>
                          <a:ea typeface="Consolas"/>
                          <a:cs typeface="Consolas"/>
                          <a:sym typeface="Consolas"/>
                        </a:rPr>
                        <a:t> x</a:t>
                      </a:r>
                      <a:r>
                        <a:rPr lang="es-AR" sz="1200">
                          <a:solidFill>
                            <a:srgbClr val="666600"/>
                          </a:solidFill>
                          <a:latin typeface="Consolas"/>
                          <a:ea typeface="Consolas"/>
                          <a:cs typeface="Consolas"/>
                          <a:sym typeface="Consolas"/>
                        </a:rPr>
                        <a:t>;</a:t>
                      </a:r>
                      <a:endParaRPr sz="1600">
                        <a:latin typeface="Calibri"/>
                        <a:ea typeface="Calibri"/>
                        <a:cs typeface="Calibri"/>
                        <a:sym typeface="Calibri"/>
                      </a:endParaRPr>
                    </a:p>
                    <a:p>
                      <a:pPr marL="0" marR="0" lvl="0" indent="0" algn="l" rtl="0">
                        <a:spcBef>
                          <a:spcPts val="0"/>
                        </a:spcBef>
                        <a:spcAft>
                          <a:spcPts val="0"/>
                        </a:spcAft>
                        <a:buNone/>
                      </a:pPr>
                      <a:r>
                        <a:rPr lang="es-AR" sz="1200">
                          <a:solidFill>
                            <a:srgbClr val="000088"/>
                          </a:solidFill>
                          <a:latin typeface="Consolas"/>
                          <a:ea typeface="Consolas"/>
                          <a:cs typeface="Consolas"/>
                          <a:sym typeface="Consolas"/>
                        </a:rPr>
                        <a:t>    public</a:t>
                      </a:r>
                      <a:r>
                        <a:rPr lang="es-AR" sz="1200">
                          <a:solidFill>
                            <a:srgbClr val="000000"/>
                          </a:solidFill>
                          <a:latin typeface="Consolas"/>
                          <a:ea typeface="Consolas"/>
                          <a:cs typeface="Consolas"/>
                          <a:sym typeface="Consolas"/>
                        </a:rPr>
                        <a:t> </a:t>
                      </a:r>
                      <a:r>
                        <a:rPr lang="es-AR" sz="1200">
                          <a:solidFill>
                            <a:srgbClr val="000088"/>
                          </a:solidFill>
                          <a:latin typeface="Consolas"/>
                          <a:ea typeface="Consolas"/>
                          <a:cs typeface="Consolas"/>
                          <a:sym typeface="Consolas"/>
                        </a:rPr>
                        <a:t>static</a:t>
                      </a:r>
                      <a:r>
                        <a:rPr lang="es-AR" sz="1200">
                          <a:solidFill>
                            <a:srgbClr val="000000"/>
                          </a:solidFill>
                          <a:latin typeface="Consolas"/>
                          <a:ea typeface="Consolas"/>
                          <a:cs typeface="Consolas"/>
                          <a:sym typeface="Consolas"/>
                        </a:rPr>
                        <a:t> </a:t>
                      </a:r>
                      <a:r>
                        <a:rPr lang="es-AR" sz="1200">
                          <a:solidFill>
                            <a:srgbClr val="000088"/>
                          </a:solidFill>
                          <a:latin typeface="Consolas"/>
                          <a:ea typeface="Consolas"/>
                          <a:cs typeface="Consolas"/>
                          <a:sym typeface="Consolas"/>
                        </a:rPr>
                        <a:t>void</a:t>
                      </a:r>
                      <a:r>
                        <a:rPr lang="es-AR" sz="1200">
                          <a:solidFill>
                            <a:srgbClr val="000000"/>
                          </a:solidFill>
                          <a:latin typeface="Consolas"/>
                          <a:ea typeface="Consolas"/>
                          <a:cs typeface="Consolas"/>
                          <a:sym typeface="Consolas"/>
                        </a:rPr>
                        <a:t> go</a:t>
                      </a:r>
                      <a:r>
                        <a:rPr lang="es-AR" sz="1200">
                          <a:solidFill>
                            <a:srgbClr val="666600"/>
                          </a:solidFill>
                          <a:latin typeface="Consolas"/>
                          <a:ea typeface="Consolas"/>
                          <a:cs typeface="Consolas"/>
                          <a:sym typeface="Consolas"/>
                        </a:rPr>
                        <a:t>(){</a:t>
                      </a:r>
                      <a:endParaRPr sz="1600">
                        <a:latin typeface="Calibri"/>
                        <a:ea typeface="Calibri"/>
                        <a:cs typeface="Calibri"/>
                        <a:sym typeface="Calibri"/>
                      </a:endParaRPr>
                    </a:p>
                    <a:p>
                      <a:pPr marL="0" marR="0" lvl="0" indent="0" algn="l" rtl="0">
                        <a:spcBef>
                          <a:spcPts val="0"/>
                        </a:spcBef>
                        <a:spcAft>
                          <a:spcPts val="0"/>
                        </a:spcAft>
                        <a:buNone/>
                      </a:pPr>
                      <a:r>
                        <a:rPr lang="es-AR" sz="1200">
                          <a:solidFill>
                            <a:srgbClr val="000088"/>
                          </a:solidFill>
                          <a:latin typeface="Consolas"/>
                          <a:ea typeface="Consolas"/>
                          <a:cs typeface="Consolas"/>
                          <a:sym typeface="Consolas"/>
                        </a:rPr>
                        <a:t>        </a:t>
                      </a:r>
                      <a:r>
                        <a:rPr lang="es-AR" sz="1200">
                          <a:solidFill>
                            <a:srgbClr val="660066"/>
                          </a:solidFill>
                          <a:latin typeface="Consolas"/>
                          <a:ea typeface="Consolas"/>
                          <a:cs typeface="Consolas"/>
                          <a:sym typeface="Consolas"/>
                        </a:rPr>
                        <a:t>System</a:t>
                      </a:r>
                      <a:r>
                        <a:rPr lang="es-AR" sz="1200">
                          <a:solidFill>
                            <a:srgbClr val="666600"/>
                          </a:solidFill>
                          <a:latin typeface="Consolas"/>
                          <a:ea typeface="Consolas"/>
                          <a:cs typeface="Consolas"/>
                          <a:sym typeface="Consolas"/>
                        </a:rPr>
                        <a:t>.</a:t>
                      </a:r>
                      <a:r>
                        <a:rPr lang="es-AR" sz="1200">
                          <a:solidFill>
                            <a:srgbClr val="000088"/>
                          </a:solidFill>
                          <a:latin typeface="Consolas"/>
                          <a:ea typeface="Consolas"/>
                          <a:cs typeface="Consolas"/>
                          <a:sym typeface="Consolas"/>
                        </a:rPr>
                        <a:t>out</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println</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x</a:t>
                      </a:r>
                      <a:r>
                        <a:rPr lang="es-AR" sz="1200">
                          <a:solidFill>
                            <a:srgbClr val="666600"/>
                          </a:solidFill>
                          <a:latin typeface="Consolas"/>
                          <a:ea typeface="Consolas"/>
                          <a:cs typeface="Consolas"/>
                          <a:sym typeface="Consolas"/>
                        </a:rPr>
                        <a:t>);</a:t>
                      </a:r>
                      <a:endParaRPr sz="1600">
                        <a:latin typeface="Calibri"/>
                        <a:ea typeface="Calibri"/>
                        <a:cs typeface="Calibri"/>
                        <a:sym typeface="Calibri"/>
                      </a:endParaRPr>
                    </a:p>
                    <a:p>
                      <a:pPr marL="0" marR="0" lvl="0" indent="0" algn="l" rtl="0">
                        <a:spcBef>
                          <a:spcPts val="0"/>
                        </a:spcBef>
                        <a:spcAft>
                          <a:spcPts val="0"/>
                        </a:spcAft>
                        <a:buNone/>
                      </a:pPr>
                      <a:r>
                        <a:rPr lang="es-AR" sz="1200">
                          <a:solidFill>
                            <a:srgbClr val="000088"/>
                          </a:solidFill>
                          <a:latin typeface="Consolas"/>
                          <a:ea typeface="Consolas"/>
                          <a:cs typeface="Consolas"/>
                          <a:sym typeface="Consolas"/>
                        </a:rPr>
                        <a:t>    </a:t>
                      </a:r>
                      <a:r>
                        <a:rPr lang="es-AR" sz="1200">
                          <a:solidFill>
                            <a:srgbClr val="666600"/>
                          </a:solidFill>
                          <a:latin typeface="Consolas"/>
                          <a:ea typeface="Consolas"/>
                          <a:cs typeface="Consolas"/>
                          <a:sym typeface="Consolas"/>
                        </a:rPr>
                        <a:t>}</a:t>
                      </a:r>
                      <a:endParaRPr sz="1600">
                        <a:latin typeface="Calibri"/>
                        <a:ea typeface="Calibri"/>
                        <a:cs typeface="Calibri"/>
                        <a:sym typeface="Calibri"/>
                      </a:endParaRPr>
                    </a:p>
                    <a:p>
                      <a:pPr marL="234950" marR="0" lvl="0" indent="-234950" algn="just" rtl="0">
                        <a:spcBef>
                          <a:spcPts val="0"/>
                        </a:spcBef>
                        <a:spcAft>
                          <a:spcPts val="0"/>
                        </a:spcAft>
                        <a:buNone/>
                      </a:pPr>
                      <a:r>
                        <a:rPr lang="es-AR" sz="1200">
                          <a:solidFill>
                            <a:srgbClr val="666600"/>
                          </a:solidFill>
                          <a:latin typeface="Consolas"/>
                          <a:ea typeface="Consolas"/>
                          <a:cs typeface="Consolas"/>
                          <a:sym typeface="Consolas"/>
                        </a:rPr>
                        <a:t>}</a:t>
                      </a:r>
                      <a:endParaRPr sz="1600">
                        <a:solidFill>
                          <a:srgbClr val="000000"/>
                        </a:solidFill>
                        <a:latin typeface="Arial"/>
                        <a:ea typeface="Arial"/>
                        <a:cs typeface="Arial"/>
                        <a:sym typeface="Arial"/>
                      </a:endParaRPr>
                    </a:p>
                  </a:txBody>
                  <a:tcPr marL="60850" marR="6085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234950" marR="0" lvl="0" indent="-234950" algn="just" rtl="0">
                        <a:spcBef>
                          <a:spcPts val="0"/>
                        </a:spcBef>
                        <a:spcAft>
                          <a:spcPts val="0"/>
                        </a:spcAft>
                        <a:buNone/>
                      </a:pPr>
                      <a:r>
                        <a:rPr lang="es-AR" sz="1200">
                          <a:solidFill>
                            <a:srgbClr val="000000"/>
                          </a:solidFill>
                          <a:latin typeface="Calibri"/>
                          <a:ea typeface="Calibri"/>
                          <a:cs typeface="Calibri"/>
                          <a:sym typeface="Calibri"/>
                        </a:rPr>
                        <a:t> </a:t>
                      </a:r>
                      <a:endParaRPr sz="1600">
                        <a:solidFill>
                          <a:srgbClr val="000000"/>
                        </a:solidFill>
                        <a:latin typeface="Arial"/>
                        <a:ea typeface="Arial"/>
                        <a:cs typeface="Arial"/>
                        <a:sym typeface="Arial"/>
                      </a:endParaRPr>
                    </a:p>
                  </a:txBody>
                  <a:tcPr marL="60850" marR="6085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s-AR" sz="1200">
                          <a:solidFill>
                            <a:srgbClr val="000088"/>
                          </a:solidFill>
                          <a:latin typeface="Consolas"/>
                          <a:ea typeface="Consolas"/>
                          <a:cs typeface="Consolas"/>
                          <a:sym typeface="Consolas"/>
                        </a:rPr>
                        <a:t>public</a:t>
                      </a:r>
                      <a:r>
                        <a:rPr lang="es-AR" sz="1200">
                          <a:solidFill>
                            <a:srgbClr val="000000"/>
                          </a:solidFill>
                          <a:latin typeface="Consolas"/>
                          <a:ea typeface="Consolas"/>
                          <a:cs typeface="Consolas"/>
                          <a:sym typeface="Consolas"/>
                        </a:rPr>
                        <a:t> </a:t>
                      </a:r>
                      <a:r>
                        <a:rPr lang="es-AR" sz="1200">
                          <a:solidFill>
                            <a:srgbClr val="000088"/>
                          </a:solidFill>
                          <a:latin typeface="Consolas"/>
                          <a:ea typeface="Consolas"/>
                          <a:cs typeface="Consolas"/>
                          <a:sym typeface="Consolas"/>
                        </a:rPr>
                        <a:t>class</a:t>
                      </a:r>
                      <a:r>
                        <a:rPr lang="es-AR" sz="1200">
                          <a:solidFill>
                            <a:srgbClr val="000000"/>
                          </a:solidFill>
                          <a:latin typeface="Consolas"/>
                          <a:ea typeface="Consolas"/>
                          <a:cs typeface="Consolas"/>
                          <a:sym typeface="Consolas"/>
                        </a:rPr>
                        <a:t> </a:t>
                      </a:r>
                      <a:r>
                        <a:rPr lang="es-AR" sz="1200">
                          <a:solidFill>
                            <a:srgbClr val="660066"/>
                          </a:solidFill>
                          <a:latin typeface="Consolas"/>
                          <a:ea typeface="Consolas"/>
                          <a:cs typeface="Consolas"/>
                          <a:sym typeface="Consolas"/>
                        </a:rPr>
                        <a:t>Foo5</a:t>
                      </a:r>
                      <a:r>
                        <a:rPr lang="es-AR" sz="1200">
                          <a:solidFill>
                            <a:srgbClr val="666600"/>
                          </a:solidFill>
                          <a:latin typeface="Consolas"/>
                          <a:ea typeface="Consolas"/>
                          <a:cs typeface="Consolas"/>
                          <a:sym typeface="Consolas"/>
                        </a:rPr>
                        <a:t>{</a:t>
                      </a:r>
                      <a:endParaRPr sz="1600">
                        <a:latin typeface="Calibri"/>
                        <a:ea typeface="Calibri"/>
                        <a:cs typeface="Calibri"/>
                        <a:sym typeface="Calibri"/>
                      </a:endParaRPr>
                    </a:p>
                    <a:p>
                      <a:pPr marL="0" marR="0" lvl="0" indent="0" algn="l" rtl="0">
                        <a:spcBef>
                          <a:spcPts val="0"/>
                        </a:spcBef>
                        <a:spcAft>
                          <a:spcPts val="0"/>
                        </a:spcAft>
                        <a:buNone/>
                      </a:pPr>
                      <a:r>
                        <a:rPr lang="es-AR" sz="1200">
                          <a:solidFill>
                            <a:srgbClr val="000088"/>
                          </a:solidFill>
                          <a:latin typeface="Consolas"/>
                          <a:ea typeface="Consolas"/>
                          <a:cs typeface="Consolas"/>
                          <a:sym typeface="Consolas"/>
                        </a:rPr>
                        <a:t>    static</a:t>
                      </a:r>
                      <a:r>
                        <a:rPr lang="es-AR" sz="1200">
                          <a:solidFill>
                            <a:srgbClr val="000000"/>
                          </a:solidFill>
                          <a:latin typeface="Consolas"/>
                          <a:ea typeface="Consolas"/>
                          <a:cs typeface="Consolas"/>
                          <a:sym typeface="Consolas"/>
                        </a:rPr>
                        <a:t> </a:t>
                      </a:r>
                      <a:r>
                        <a:rPr lang="es-AR" sz="1200">
                          <a:solidFill>
                            <a:srgbClr val="000088"/>
                          </a:solidFill>
                          <a:latin typeface="Consolas"/>
                          <a:ea typeface="Consolas"/>
                          <a:cs typeface="Consolas"/>
                          <a:sym typeface="Consolas"/>
                        </a:rPr>
                        <a:t>final</a:t>
                      </a:r>
                      <a:r>
                        <a:rPr lang="es-AR" sz="1200">
                          <a:solidFill>
                            <a:srgbClr val="000000"/>
                          </a:solidFill>
                          <a:latin typeface="Consolas"/>
                          <a:ea typeface="Consolas"/>
                          <a:cs typeface="Consolas"/>
                          <a:sym typeface="Consolas"/>
                        </a:rPr>
                        <a:t> </a:t>
                      </a:r>
                      <a:r>
                        <a:rPr lang="es-AR" sz="1200">
                          <a:solidFill>
                            <a:srgbClr val="000088"/>
                          </a:solidFill>
                          <a:latin typeface="Consolas"/>
                          <a:ea typeface="Consolas"/>
                          <a:cs typeface="Consolas"/>
                          <a:sym typeface="Consolas"/>
                        </a:rPr>
                        <a:t>int</a:t>
                      </a:r>
                      <a:r>
                        <a:rPr lang="es-AR" sz="1200">
                          <a:solidFill>
                            <a:srgbClr val="000000"/>
                          </a:solidFill>
                          <a:latin typeface="Consolas"/>
                          <a:ea typeface="Consolas"/>
                          <a:cs typeface="Consolas"/>
                          <a:sym typeface="Consolas"/>
                        </a:rPr>
                        <a:t> x </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 </a:t>
                      </a:r>
                      <a:r>
                        <a:rPr lang="es-AR" sz="1200">
                          <a:solidFill>
                            <a:srgbClr val="006666"/>
                          </a:solidFill>
                          <a:latin typeface="Consolas"/>
                          <a:ea typeface="Consolas"/>
                          <a:cs typeface="Consolas"/>
                          <a:sym typeface="Consolas"/>
                        </a:rPr>
                        <a:t>12</a:t>
                      </a:r>
                      <a:r>
                        <a:rPr lang="es-AR" sz="1200">
                          <a:solidFill>
                            <a:srgbClr val="666600"/>
                          </a:solidFill>
                          <a:latin typeface="Consolas"/>
                          <a:ea typeface="Consolas"/>
                          <a:cs typeface="Consolas"/>
                          <a:sym typeface="Consolas"/>
                        </a:rPr>
                        <a:t>;</a:t>
                      </a:r>
                      <a:endParaRPr sz="1600">
                        <a:latin typeface="Calibri"/>
                        <a:ea typeface="Calibri"/>
                        <a:cs typeface="Calibri"/>
                        <a:sym typeface="Calibri"/>
                      </a:endParaRPr>
                    </a:p>
                    <a:p>
                      <a:pPr marL="0" marR="0" lvl="0" indent="0" algn="l" rtl="0">
                        <a:spcBef>
                          <a:spcPts val="0"/>
                        </a:spcBef>
                        <a:spcAft>
                          <a:spcPts val="0"/>
                        </a:spcAft>
                        <a:buNone/>
                      </a:pPr>
                      <a:r>
                        <a:rPr lang="es-AR" sz="1200">
                          <a:solidFill>
                            <a:srgbClr val="000088"/>
                          </a:solidFill>
                          <a:latin typeface="Consolas"/>
                          <a:ea typeface="Consolas"/>
                          <a:cs typeface="Consolas"/>
                          <a:sym typeface="Consolas"/>
                        </a:rPr>
                        <a:t>    public</a:t>
                      </a:r>
                      <a:r>
                        <a:rPr lang="es-AR" sz="1200">
                          <a:solidFill>
                            <a:srgbClr val="000000"/>
                          </a:solidFill>
                          <a:latin typeface="Consolas"/>
                          <a:ea typeface="Consolas"/>
                          <a:cs typeface="Consolas"/>
                          <a:sym typeface="Consolas"/>
                        </a:rPr>
                        <a:t> </a:t>
                      </a:r>
                      <a:r>
                        <a:rPr lang="es-AR" sz="1200">
                          <a:solidFill>
                            <a:srgbClr val="000088"/>
                          </a:solidFill>
                          <a:latin typeface="Consolas"/>
                          <a:ea typeface="Consolas"/>
                          <a:cs typeface="Consolas"/>
                          <a:sym typeface="Consolas"/>
                        </a:rPr>
                        <a:t>void</a:t>
                      </a:r>
                      <a:r>
                        <a:rPr lang="es-AR" sz="1200">
                          <a:solidFill>
                            <a:srgbClr val="000000"/>
                          </a:solidFill>
                          <a:latin typeface="Consolas"/>
                          <a:ea typeface="Consolas"/>
                          <a:cs typeface="Consolas"/>
                          <a:sym typeface="Consolas"/>
                        </a:rPr>
                        <a:t> go</a:t>
                      </a:r>
                      <a:r>
                        <a:rPr lang="es-AR" sz="1200">
                          <a:solidFill>
                            <a:srgbClr val="666600"/>
                          </a:solidFill>
                          <a:latin typeface="Consolas"/>
                          <a:ea typeface="Consolas"/>
                          <a:cs typeface="Consolas"/>
                          <a:sym typeface="Consolas"/>
                        </a:rPr>
                        <a:t>(</a:t>
                      </a:r>
                      <a:r>
                        <a:rPr lang="es-AR" sz="1200">
                          <a:solidFill>
                            <a:srgbClr val="000088"/>
                          </a:solidFill>
                          <a:latin typeface="Consolas"/>
                          <a:ea typeface="Consolas"/>
                          <a:cs typeface="Consolas"/>
                          <a:sym typeface="Consolas"/>
                        </a:rPr>
                        <a:t>final</a:t>
                      </a:r>
                      <a:r>
                        <a:rPr lang="es-AR" sz="1200">
                          <a:solidFill>
                            <a:srgbClr val="000000"/>
                          </a:solidFill>
                          <a:latin typeface="Consolas"/>
                          <a:ea typeface="Consolas"/>
                          <a:cs typeface="Consolas"/>
                          <a:sym typeface="Consolas"/>
                        </a:rPr>
                        <a:t> </a:t>
                      </a:r>
                      <a:r>
                        <a:rPr lang="es-AR" sz="1200">
                          <a:solidFill>
                            <a:srgbClr val="000088"/>
                          </a:solidFill>
                          <a:latin typeface="Consolas"/>
                          <a:ea typeface="Consolas"/>
                          <a:cs typeface="Consolas"/>
                          <a:sym typeface="Consolas"/>
                        </a:rPr>
                        <a:t>int</a:t>
                      </a:r>
                      <a:r>
                        <a:rPr lang="es-AR" sz="1200">
                          <a:solidFill>
                            <a:srgbClr val="000000"/>
                          </a:solidFill>
                          <a:latin typeface="Consolas"/>
                          <a:ea typeface="Consolas"/>
                          <a:cs typeface="Consolas"/>
                          <a:sym typeface="Consolas"/>
                        </a:rPr>
                        <a:t> x</a:t>
                      </a:r>
                      <a:r>
                        <a:rPr lang="es-AR" sz="1200">
                          <a:solidFill>
                            <a:srgbClr val="666600"/>
                          </a:solidFill>
                          <a:latin typeface="Consolas"/>
                          <a:ea typeface="Consolas"/>
                          <a:cs typeface="Consolas"/>
                          <a:sym typeface="Consolas"/>
                        </a:rPr>
                        <a:t>){</a:t>
                      </a:r>
                      <a:endParaRPr sz="1600">
                        <a:latin typeface="Calibri"/>
                        <a:ea typeface="Calibri"/>
                        <a:cs typeface="Calibri"/>
                        <a:sym typeface="Calibri"/>
                      </a:endParaRPr>
                    </a:p>
                    <a:p>
                      <a:pPr marL="0" marR="0" lvl="0" indent="0" algn="l" rtl="0">
                        <a:spcBef>
                          <a:spcPts val="0"/>
                        </a:spcBef>
                        <a:spcAft>
                          <a:spcPts val="0"/>
                        </a:spcAft>
                        <a:buNone/>
                      </a:pPr>
                      <a:r>
                        <a:rPr lang="es-AR" sz="1200">
                          <a:solidFill>
                            <a:srgbClr val="000088"/>
                          </a:solidFill>
                          <a:latin typeface="Consolas"/>
                          <a:ea typeface="Consolas"/>
                          <a:cs typeface="Consolas"/>
                          <a:sym typeface="Consolas"/>
                        </a:rPr>
                        <a:t>        </a:t>
                      </a:r>
                      <a:r>
                        <a:rPr lang="es-AR" sz="1200">
                          <a:solidFill>
                            <a:srgbClr val="660066"/>
                          </a:solidFill>
                          <a:latin typeface="Consolas"/>
                          <a:ea typeface="Consolas"/>
                          <a:cs typeface="Consolas"/>
                          <a:sym typeface="Consolas"/>
                        </a:rPr>
                        <a:t>System</a:t>
                      </a:r>
                      <a:r>
                        <a:rPr lang="es-AR" sz="1200">
                          <a:solidFill>
                            <a:srgbClr val="666600"/>
                          </a:solidFill>
                          <a:latin typeface="Consolas"/>
                          <a:ea typeface="Consolas"/>
                          <a:cs typeface="Consolas"/>
                          <a:sym typeface="Consolas"/>
                        </a:rPr>
                        <a:t>.</a:t>
                      </a:r>
                      <a:r>
                        <a:rPr lang="es-AR" sz="1200">
                          <a:solidFill>
                            <a:srgbClr val="000088"/>
                          </a:solidFill>
                          <a:latin typeface="Consolas"/>
                          <a:ea typeface="Consolas"/>
                          <a:cs typeface="Consolas"/>
                          <a:sym typeface="Consolas"/>
                        </a:rPr>
                        <a:t>out</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println</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x</a:t>
                      </a:r>
                      <a:r>
                        <a:rPr lang="es-AR" sz="1200">
                          <a:solidFill>
                            <a:srgbClr val="666600"/>
                          </a:solidFill>
                          <a:latin typeface="Consolas"/>
                          <a:ea typeface="Consolas"/>
                          <a:cs typeface="Consolas"/>
                          <a:sym typeface="Consolas"/>
                        </a:rPr>
                        <a:t>);</a:t>
                      </a:r>
                      <a:endParaRPr sz="1600">
                        <a:latin typeface="Calibri"/>
                        <a:ea typeface="Calibri"/>
                        <a:cs typeface="Calibri"/>
                        <a:sym typeface="Calibri"/>
                      </a:endParaRPr>
                    </a:p>
                    <a:p>
                      <a:pPr marL="0" marR="0" lvl="0" indent="0" algn="l" rtl="0">
                        <a:spcBef>
                          <a:spcPts val="0"/>
                        </a:spcBef>
                        <a:spcAft>
                          <a:spcPts val="0"/>
                        </a:spcAft>
                        <a:buNone/>
                      </a:pPr>
                      <a:r>
                        <a:rPr lang="es-AR" sz="1200">
                          <a:solidFill>
                            <a:srgbClr val="000088"/>
                          </a:solidFill>
                          <a:latin typeface="Consolas"/>
                          <a:ea typeface="Consolas"/>
                          <a:cs typeface="Consolas"/>
                          <a:sym typeface="Consolas"/>
                        </a:rPr>
                        <a:t>    </a:t>
                      </a:r>
                      <a:r>
                        <a:rPr lang="es-AR" sz="1200">
                          <a:solidFill>
                            <a:srgbClr val="666600"/>
                          </a:solidFill>
                          <a:latin typeface="Consolas"/>
                          <a:ea typeface="Consolas"/>
                          <a:cs typeface="Consolas"/>
                          <a:sym typeface="Consolas"/>
                        </a:rPr>
                        <a:t>}</a:t>
                      </a:r>
                      <a:endParaRPr sz="1600">
                        <a:latin typeface="Calibri"/>
                        <a:ea typeface="Calibri"/>
                        <a:cs typeface="Calibri"/>
                        <a:sym typeface="Calibri"/>
                      </a:endParaRPr>
                    </a:p>
                    <a:p>
                      <a:pPr marL="234950" marR="0" lvl="0" indent="-234950" algn="just" rtl="0">
                        <a:spcBef>
                          <a:spcPts val="0"/>
                        </a:spcBef>
                        <a:spcAft>
                          <a:spcPts val="0"/>
                        </a:spcAft>
                        <a:buNone/>
                      </a:pPr>
                      <a:r>
                        <a:rPr lang="es-AR" sz="1200">
                          <a:solidFill>
                            <a:srgbClr val="666600"/>
                          </a:solidFill>
                          <a:latin typeface="Consolas"/>
                          <a:ea typeface="Consolas"/>
                          <a:cs typeface="Consolas"/>
                          <a:sym typeface="Consolas"/>
                        </a:rPr>
                        <a:t>}</a:t>
                      </a:r>
                      <a:endParaRPr sz="1600">
                        <a:solidFill>
                          <a:srgbClr val="000000"/>
                        </a:solidFill>
                        <a:latin typeface="Arial"/>
                        <a:ea typeface="Arial"/>
                        <a:cs typeface="Arial"/>
                        <a:sym typeface="Arial"/>
                      </a:endParaRPr>
                    </a:p>
                  </a:txBody>
                  <a:tcPr marL="60850" marR="6085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52400">
                <a:tc>
                  <a:txBody>
                    <a:bodyPr/>
                    <a:lstStyle/>
                    <a:p>
                      <a:pPr marL="234950" marR="0" lvl="0" indent="-234950" algn="just" rtl="0">
                        <a:spcBef>
                          <a:spcPts val="0"/>
                        </a:spcBef>
                        <a:spcAft>
                          <a:spcPts val="0"/>
                        </a:spcAft>
                        <a:buNone/>
                      </a:pPr>
                      <a:r>
                        <a:rPr lang="es-AR" sz="1200">
                          <a:solidFill>
                            <a:srgbClr val="000000"/>
                          </a:solidFill>
                          <a:latin typeface="Calibri"/>
                          <a:ea typeface="Calibri"/>
                          <a:cs typeface="Calibri"/>
                          <a:sym typeface="Calibri"/>
                        </a:rPr>
                        <a:t> </a:t>
                      </a:r>
                      <a:endParaRPr sz="1600">
                        <a:solidFill>
                          <a:srgbClr val="000000"/>
                        </a:solidFill>
                        <a:latin typeface="Arial"/>
                        <a:ea typeface="Arial"/>
                        <a:cs typeface="Arial"/>
                        <a:sym typeface="Arial"/>
                      </a:endParaRPr>
                    </a:p>
                  </a:txBody>
                  <a:tcPr marL="60850" marR="6085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234950" marR="0" lvl="0" indent="-234950" algn="just" rtl="0">
                        <a:spcBef>
                          <a:spcPts val="0"/>
                        </a:spcBef>
                        <a:spcAft>
                          <a:spcPts val="0"/>
                        </a:spcAft>
                        <a:buNone/>
                      </a:pPr>
                      <a:r>
                        <a:rPr lang="es-AR" sz="1200">
                          <a:solidFill>
                            <a:srgbClr val="000000"/>
                          </a:solidFill>
                          <a:latin typeface="Calibri"/>
                          <a:ea typeface="Calibri"/>
                          <a:cs typeface="Calibri"/>
                          <a:sym typeface="Calibri"/>
                        </a:rPr>
                        <a:t> </a:t>
                      </a:r>
                      <a:endParaRPr sz="1600">
                        <a:solidFill>
                          <a:srgbClr val="000000"/>
                        </a:solidFill>
                        <a:latin typeface="Arial"/>
                        <a:ea typeface="Arial"/>
                        <a:cs typeface="Arial"/>
                        <a:sym typeface="Arial"/>
                      </a:endParaRPr>
                    </a:p>
                  </a:txBody>
                  <a:tcPr marL="60850" marR="6085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234950" marR="0" lvl="0" indent="-234950" algn="just" rtl="0">
                        <a:spcBef>
                          <a:spcPts val="0"/>
                        </a:spcBef>
                        <a:spcAft>
                          <a:spcPts val="0"/>
                        </a:spcAft>
                        <a:buNone/>
                      </a:pPr>
                      <a:r>
                        <a:rPr lang="es-AR" sz="1200">
                          <a:solidFill>
                            <a:srgbClr val="000000"/>
                          </a:solidFill>
                          <a:latin typeface="Calibri"/>
                          <a:ea typeface="Calibri"/>
                          <a:cs typeface="Calibri"/>
                          <a:sym typeface="Calibri"/>
                        </a:rPr>
                        <a:t> </a:t>
                      </a:r>
                      <a:endParaRPr sz="1600">
                        <a:solidFill>
                          <a:srgbClr val="000000"/>
                        </a:solidFill>
                        <a:latin typeface="Arial"/>
                        <a:ea typeface="Arial"/>
                        <a:cs typeface="Arial"/>
                        <a:sym typeface="Arial"/>
                      </a:endParaRPr>
                    </a:p>
                  </a:txBody>
                  <a:tcPr marL="60850" marR="6085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52400">
                <a:tc>
                  <a:txBody>
                    <a:bodyPr/>
                    <a:lstStyle/>
                    <a:p>
                      <a:pPr marL="11430" marR="0" lvl="0" indent="0" algn="l" rtl="0">
                        <a:spcBef>
                          <a:spcPts val="0"/>
                        </a:spcBef>
                        <a:spcAft>
                          <a:spcPts val="0"/>
                        </a:spcAft>
                        <a:buNone/>
                      </a:pPr>
                      <a:r>
                        <a:rPr lang="es-AR" sz="1200">
                          <a:solidFill>
                            <a:srgbClr val="000088"/>
                          </a:solidFill>
                          <a:latin typeface="Consolas"/>
                          <a:ea typeface="Consolas"/>
                          <a:cs typeface="Consolas"/>
                          <a:sym typeface="Consolas"/>
                        </a:rPr>
                        <a:t>public</a:t>
                      </a:r>
                      <a:r>
                        <a:rPr lang="es-AR" sz="1200">
                          <a:solidFill>
                            <a:srgbClr val="000000"/>
                          </a:solidFill>
                          <a:latin typeface="Consolas"/>
                          <a:ea typeface="Consolas"/>
                          <a:cs typeface="Consolas"/>
                          <a:sym typeface="Consolas"/>
                        </a:rPr>
                        <a:t> </a:t>
                      </a:r>
                      <a:r>
                        <a:rPr lang="es-AR" sz="1200">
                          <a:solidFill>
                            <a:srgbClr val="000088"/>
                          </a:solidFill>
                          <a:latin typeface="Consolas"/>
                          <a:ea typeface="Consolas"/>
                          <a:cs typeface="Consolas"/>
                          <a:sym typeface="Consolas"/>
                        </a:rPr>
                        <a:t>class</a:t>
                      </a:r>
                      <a:r>
                        <a:rPr lang="es-AR" sz="1200">
                          <a:solidFill>
                            <a:srgbClr val="000000"/>
                          </a:solidFill>
                          <a:latin typeface="Consolas"/>
                          <a:ea typeface="Consolas"/>
                          <a:cs typeface="Consolas"/>
                          <a:sym typeface="Consolas"/>
                        </a:rPr>
                        <a:t> </a:t>
                      </a:r>
                      <a:r>
                        <a:rPr lang="es-AR" sz="1200">
                          <a:solidFill>
                            <a:srgbClr val="660066"/>
                          </a:solidFill>
                          <a:latin typeface="Consolas"/>
                          <a:ea typeface="Consolas"/>
                          <a:cs typeface="Consolas"/>
                          <a:sym typeface="Consolas"/>
                        </a:rPr>
                        <a:t>Foo3</a:t>
                      </a:r>
                      <a:r>
                        <a:rPr lang="es-AR" sz="1200">
                          <a:solidFill>
                            <a:srgbClr val="666600"/>
                          </a:solidFill>
                          <a:latin typeface="Consolas"/>
                          <a:ea typeface="Consolas"/>
                          <a:cs typeface="Consolas"/>
                          <a:sym typeface="Consolas"/>
                        </a:rPr>
                        <a:t>{</a:t>
                      </a:r>
                      <a:endParaRPr sz="1600">
                        <a:latin typeface="Calibri"/>
                        <a:ea typeface="Calibri"/>
                        <a:cs typeface="Calibri"/>
                        <a:sym typeface="Calibri"/>
                      </a:endParaRPr>
                    </a:p>
                    <a:p>
                      <a:pPr marL="11430" marR="0" lvl="0" indent="0" algn="l" rtl="0">
                        <a:spcBef>
                          <a:spcPts val="0"/>
                        </a:spcBef>
                        <a:spcAft>
                          <a:spcPts val="0"/>
                        </a:spcAft>
                        <a:buNone/>
                      </a:pPr>
                      <a:r>
                        <a:rPr lang="es-AR" sz="1200">
                          <a:solidFill>
                            <a:srgbClr val="000088"/>
                          </a:solidFill>
                          <a:latin typeface="Consolas"/>
                          <a:ea typeface="Consolas"/>
                          <a:cs typeface="Consolas"/>
                          <a:sym typeface="Consolas"/>
                        </a:rPr>
                        <a:t>    final</a:t>
                      </a:r>
                      <a:r>
                        <a:rPr lang="es-AR" sz="1200">
                          <a:solidFill>
                            <a:srgbClr val="000000"/>
                          </a:solidFill>
                          <a:latin typeface="Consolas"/>
                          <a:ea typeface="Consolas"/>
                          <a:cs typeface="Consolas"/>
                          <a:sym typeface="Consolas"/>
                        </a:rPr>
                        <a:t> </a:t>
                      </a:r>
                      <a:r>
                        <a:rPr lang="es-AR" sz="1200">
                          <a:solidFill>
                            <a:srgbClr val="000088"/>
                          </a:solidFill>
                          <a:latin typeface="Consolas"/>
                          <a:ea typeface="Consolas"/>
                          <a:cs typeface="Consolas"/>
                          <a:sym typeface="Consolas"/>
                        </a:rPr>
                        <a:t>int</a:t>
                      </a:r>
                      <a:r>
                        <a:rPr lang="es-AR" sz="1200">
                          <a:solidFill>
                            <a:srgbClr val="000000"/>
                          </a:solidFill>
                          <a:latin typeface="Consolas"/>
                          <a:ea typeface="Consolas"/>
                          <a:cs typeface="Consolas"/>
                          <a:sym typeface="Consolas"/>
                        </a:rPr>
                        <a:t> x</a:t>
                      </a:r>
                      <a:r>
                        <a:rPr lang="es-AR" sz="1200">
                          <a:solidFill>
                            <a:srgbClr val="666600"/>
                          </a:solidFill>
                          <a:latin typeface="Consolas"/>
                          <a:ea typeface="Consolas"/>
                          <a:cs typeface="Consolas"/>
                          <a:sym typeface="Consolas"/>
                        </a:rPr>
                        <a:t>;</a:t>
                      </a:r>
                      <a:endParaRPr sz="1600">
                        <a:latin typeface="Calibri"/>
                        <a:ea typeface="Calibri"/>
                        <a:cs typeface="Calibri"/>
                        <a:sym typeface="Calibri"/>
                      </a:endParaRPr>
                    </a:p>
                    <a:p>
                      <a:pPr marL="11430" marR="0" lvl="0" indent="0" algn="l" rtl="0">
                        <a:spcBef>
                          <a:spcPts val="0"/>
                        </a:spcBef>
                        <a:spcAft>
                          <a:spcPts val="0"/>
                        </a:spcAft>
                        <a:buNone/>
                      </a:pPr>
                      <a:r>
                        <a:rPr lang="es-AR" sz="1200">
                          <a:solidFill>
                            <a:srgbClr val="000088"/>
                          </a:solidFill>
                          <a:latin typeface="Consolas"/>
                          <a:ea typeface="Consolas"/>
                          <a:cs typeface="Consolas"/>
                          <a:sym typeface="Consolas"/>
                        </a:rPr>
                        <a:t>    public</a:t>
                      </a:r>
                      <a:r>
                        <a:rPr lang="es-AR" sz="1200">
                          <a:solidFill>
                            <a:srgbClr val="000000"/>
                          </a:solidFill>
                          <a:latin typeface="Consolas"/>
                          <a:ea typeface="Consolas"/>
                          <a:cs typeface="Consolas"/>
                          <a:sym typeface="Consolas"/>
                        </a:rPr>
                        <a:t> </a:t>
                      </a:r>
                      <a:r>
                        <a:rPr lang="es-AR" sz="1200">
                          <a:solidFill>
                            <a:srgbClr val="000088"/>
                          </a:solidFill>
                          <a:latin typeface="Consolas"/>
                          <a:ea typeface="Consolas"/>
                          <a:cs typeface="Consolas"/>
                          <a:sym typeface="Consolas"/>
                        </a:rPr>
                        <a:t>void</a:t>
                      </a:r>
                      <a:r>
                        <a:rPr lang="es-AR" sz="1200">
                          <a:solidFill>
                            <a:srgbClr val="000000"/>
                          </a:solidFill>
                          <a:latin typeface="Consolas"/>
                          <a:ea typeface="Consolas"/>
                          <a:cs typeface="Consolas"/>
                          <a:sym typeface="Consolas"/>
                        </a:rPr>
                        <a:t> go</a:t>
                      </a:r>
                      <a:r>
                        <a:rPr lang="es-AR" sz="1200">
                          <a:solidFill>
                            <a:srgbClr val="666600"/>
                          </a:solidFill>
                          <a:latin typeface="Consolas"/>
                          <a:ea typeface="Consolas"/>
                          <a:cs typeface="Consolas"/>
                          <a:sym typeface="Consolas"/>
                        </a:rPr>
                        <a:t>(){</a:t>
                      </a:r>
                      <a:endParaRPr sz="1600">
                        <a:latin typeface="Calibri"/>
                        <a:ea typeface="Calibri"/>
                        <a:cs typeface="Calibri"/>
                        <a:sym typeface="Calibri"/>
                      </a:endParaRPr>
                    </a:p>
                    <a:p>
                      <a:pPr marL="11430" marR="0" lvl="0" indent="0" algn="l" rtl="0">
                        <a:spcBef>
                          <a:spcPts val="0"/>
                        </a:spcBef>
                        <a:spcAft>
                          <a:spcPts val="0"/>
                        </a:spcAft>
                        <a:buNone/>
                      </a:pPr>
                      <a:r>
                        <a:rPr lang="es-AR" sz="1200">
                          <a:solidFill>
                            <a:srgbClr val="000088"/>
                          </a:solidFill>
                          <a:latin typeface="Consolas"/>
                          <a:ea typeface="Consolas"/>
                          <a:cs typeface="Consolas"/>
                          <a:sym typeface="Consolas"/>
                        </a:rPr>
                        <a:t>        </a:t>
                      </a:r>
                      <a:r>
                        <a:rPr lang="es-AR" sz="1200">
                          <a:solidFill>
                            <a:srgbClr val="660066"/>
                          </a:solidFill>
                          <a:latin typeface="Consolas"/>
                          <a:ea typeface="Consolas"/>
                          <a:cs typeface="Consolas"/>
                          <a:sym typeface="Consolas"/>
                        </a:rPr>
                        <a:t>System</a:t>
                      </a:r>
                      <a:r>
                        <a:rPr lang="es-AR" sz="1200">
                          <a:solidFill>
                            <a:srgbClr val="666600"/>
                          </a:solidFill>
                          <a:latin typeface="Consolas"/>
                          <a:ea typeface="Consolas"/>
                          <a:cs typeface="Consolas"/>
                          <a:sym typeface="Consolas"/>
                        </a:rPr>
                        <a:t>.</a:t>
                      </a:r>
                      <a:r>
                        <a:rPr lang="es-AR" sz="1200">
                          <a:solidFill>
                            <a:srgbClr val="000088"/>
                          </a:solidFill>
                          <a:latin typeface="Consolas"/>
                          <a:ea typeface="Consolas"/>
                          <a:cs typeface="Consolas"/>
                          <a:sym typeface="Consolas"/>
                        </a:rPr>
                        <a:t>out</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println</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x</a:t>
                      </a:r>
                      <a:r>
                        <a:rPr lang="es-AR" sz="1200">
                          <a:solidFill>
                            <a:srgbClr val="666600"/>
                          </a:solidFill>
                          <a:latin typeface="Consolas"/>
                          <a:ea typeface="Consolas"/>
                          <a:cs typeface="Consolas"/>
                          <a:sym typeface="Consolas"/>
                        </a:rPr>
                        <a:t>);</a:t>
                      </a:r>
                      <a:endParaRPr sz="1600">
                        <a:latin typeface="Calibri"/>
                        <a:ea typeface="Calibri"/>
                        <a:cs typeface="Calibri"/>
                        <a:sym typeface="Calibri"/>
                      </a:endParaRPr>
                    </a:p>
                    <a:p>
                      <a:pPr marL="11430" marR="0" lvl="0" indent="0" algn="l" rtl="0">
                        <a:spcBef>
                          <a:spcPts val="0"/>
                        </a:spcBef>
                        <a:spcAft>
                          <a:spcPts val="0"/>
                        </a:spcAft>
                        <a:buNone/>
                      </a:pPr>
                      <a:r>
                        <a:rPr lang="es-AR" sz="1200">
                          <a:solidFill>
                            <a:srgbClr val="000088"/>
                          </a:solidFill>
                          <a:latin typeface="Consolas"/>
                          <a:ea typeface="Consolas"/>
                          <a:cs typeface="Consolas"/>
                          <a:sym typeface="Consolas"/>
                        </a:rPr>
                        <a:t>    </a:t>
                      </a:r>
                      <a:r>
                        <a:rPr lang="es-AR" sz="1200">
                          <a:solidFill>
                            <a:srgbClr val="666600"/>
                          </a:solidFill>
                          <a:latin typeface="Consolas"/>
                          <a:ea typeface="Consolas"/>
                          <a:cs typeface="Consolas"/>
                          <a:sym typeface="Consolas"/>
                        </a:rPr>
                        <a:t>}</a:t>
                      </a:r>
                      <a:endParaRPr sz="1600">
                        <a:latin typeface="Calibri"/>
                        <a:ea typeface="Calibri"/>
                        <a:cs typeface="Calibri"/>
                        <a:sym typeface="Calibri"/>
                      </a:endParaRPr>
                    </a:p>
                    <a:p>
                      <a:pPr marL="234950" marR="0" lvl="0" indent="-234950" algn="just" rtl="0">
                        <a:spcBef>
                          <a:spcPts val="0"/>
                        </a:spcBef>
                        <a:spcAft>
                          <a:spcPts val="0"/>
                        </a:spcAft>
                        <a:buNone/>
                      </a:pPr>
                      <a:r>
                        <a:rPr lang="es-AR" sz="1200">
                          <a:solidFill>
                            <a:srgbClr val="666600"/>
                          </a:solidFill>
                          <a:latin typeface="Consolas"/>
                          <a:ea typeface="Consolas"/>
                          <a:cs typeface="Consolas"/>
                          <a:sym typeface="Consolas"/>
                        </a:rPr>
                        <a:t>}</a:t>
                      </a:r>
                      <a:endParaRPr sz="1600">
                        <a:solidFill>
                          <a:srgbClr val="000000"/>
                        </a:solidFill>
                        <a:latin typeface="Arial"/>
                        <a:ea typeface="Arial"/>
                        <a:cs typeface="Arial"/>
                        <a:sym typeface="Arial"/>
                      </a:endParaRPr>
                    </a:p>
                  </a:txBody>
                  <a:tcPr marL="60850" marR="6085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234950" marR="0" lvl="0" indent="-234950" algn="just" rtl="0">
                        <a:spcBef>
                          <a:spcPts val="0"/>
                        </a:spcBef>
                        <a:spcAft>
                          <a:spcPts val="0"/>
                        </a:spcAft>
                        <a:buNone/>
                      </a:pPr>
                      <a:r>
                        <a:rPr lang="es-AR" sz="1200">
                          <a:solidFill>
                            <a:srgbClr val="000000"/>
                          </a:solidFill>
                          <a:latin typeface="Calibri"/>
                          <a:ea typeface="Calibri"/>
                          <a:cs typeface="Calibri"/>
                          <a:sym typeface="Calibri"/>
                        </a:rPr>
                        <a:t> </a:t>
                      </a:r>
                      <a:endParaRPr sz="1600">
                        <a:solidFill>
                          <a:srgbClr val="000000"/>
                        </a:solidFill>
                        <a:latin typeface="Arial"/>
                        <a:ea typeface="Arial"/>
                        <a:cs typeface="Arial"/>
                        <a:sym typeface="Arial"/>
                      </a:endParaRPr>
                    </a:p>
                  </a:txBody>
                  <a:tcPr marL="60850" marR="6085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s-AR" sz="1200">
                          <a:solidFill>
                            <a:srgbClr val="000088"/>
                          </a:solidFill>
                          <a:latin typeface="Consolas"/>
                          <a:ea typeface="Consolas"/>
                          <a:cs typeface="Consolas"/>
                          <a:sym typeface="Consolas"/>
                        </a:rPr>
                        <a:t>public</a:t>
                      </a:r>
                      <a:r>
                        <a:rPr lang="es-AR" sz="1200">
                          <a:solidFill>
                            <a:srgbClr val="000000"/>
                          </a:solidFill>
                          <a:latin typeface="Consolas"/>
                          <a:ea typeface="Consolas"/>
                          <a:cs typeface="Consolas"/>
                          <a:sym typeface="Consolas"/>
                        </a:rPr>
                        <a:t> </a:t>
                      </a:r>
                      <a:r>
                        <a:rPr lang="es-AR" sz="1200">
                          <a:solidFill>
                            <a:srgbClr val="000088"/>
                          </a:solidFill>
                          <a:latin typeface="Consolas"/>
                          <a:ea typeface="Consolas"/>
                          <a:cs typeface="Consolas"/>
                          <a:sym typeface="Consolas"/>
                        </a:rPr>
                        <a:t>class</a:t>
                      </a:r>
                      <a:r>
                        <a:rPr lang="es-AR" sz="1200">
                          <a:solidFill>
                            <a:srgbClr val="000000"/>
                          </a:solidFill>
                          <a:latin typeface="Consolas"/>
                          <a:ea typeface="Consolas"/>
                          <a:cs typeface="Consolas"/>
                          <a:sym typeface="Consolas"/>
                        </a:rPr>
                        <a:t> </a:t>
                      </a:r>
                      <a:r>
                        <a:rPr lang="es-AR" sz="1200">
                          <a:solidFill>
                            <a:srgbClr val="660066"/>
                          </a:solidFill>
                          <a:latin typeface="Consolas"/>
                          <a:ea typeface="Consolas"/>
                          <a:cs typeface="Consolas"/>
                          <a:sym typeface="Consolas"/>
                        </a:rPr>
                        <a:t>Foo6</a:t>
                      </a:r>
                      <a:r>
                        <a:rPr lang="es-AR" sz="1200">
                          <a:solidFill>
                            <a:srgbClr val="666600"/>
                          </a:solidFill>
                          <a:latin typeface="Consolas"/>
                          <a:ea typeface="Consolas"/>
                          <a:cs typeface="Consolas"/>
                          <a:sym typeface="Consolas"/>
                        </a:rPr>
                        <a:t>{</a:t>
                      </a:r>
                      <a:endParaRPr sz="1600">
                        <a:latin typeface="Calibri"/>
                        <a:ea typeface="Calibri"/>
                        <a:cs typeface="Calibri"/>
                        <a:sym typeface="Calibri"/>
                      </a:endParaRPr>
                    </a:p>
                    <a:p>
                      <a:pPr marL="0" marR="0" lvl="0" indent="0" algn="l" rtl="0">
                        <a:spcBef>
                          <a:spcPts val="0"/>
                        </a:spcBef>
                        <a:spcAft>
                          <a:spcPts val="0"/>
                        </a:spcAft>
                        <a:buNone/>
                      </a:pPr>
                      <a:r>
                        <a:rPr lang="es-AR" sz="1200">
                          <a:solidFill>
                            <a:srgbClr val="000088"/>
                          </a:solidFill>
                          <a:latin typeface="Consolas"/>
                          <a:ea typeface="Consolas"/>
                          <a:cs typeface="Consolas"/>
                          <a:sym typeface="Consolas"/>
                        </a:rPr>
                        <a:t>    int</a:t>
                      </a:r>
                      <a:r>
                        <a:rPr lang="es-AR" sz="1200">
                          <a:solidFill>
                            <a:srgbClr val="000000"/>
                          </a:solidFill>
                          <a:latin typeface="Consolas"/>
                          <a:ea typeface="Consolas"/>
                          <a:cs typeface="Consolas"/>
                          <a:sym typeface="Consolas"/>
                        </a:rPr>
                        <a:t> x </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 </a:t>
                      </a:r>
                      <a:r>
                        <a:rPr lang="es-AR" sz="1200">
                          <a:solidFill>
                            <a:srgbClr val="006666"/>
                          </a:solidFill>
                          <a:latin typeface="Consolas"/>
                          <a:ea typeface="Consolas"/>
                          <a:cs typeface="Consolas"/>
                          <a:sym typeface="Consolas"/>
                        </a:rPr>
                        <a:t>12</a:t>
                      </a:r>
                      <a:r>
                        <a:rPr lang="es-AR" sz="1200">
                          <a:solidFill>
                            <a:srgbClr val="666600"/>
                          </a:solidFill>
                          <a:latin typeface="Consolas"/>
                          <a:ea typeface="Consolas"/>
                          <a:cs typeface="Consolas"/>
                          <a:sym typeface="Consolas"/>
                        </a:rPr>
                        <a:t>;</a:t>
                      </a:r>
                      <a:endParaRPr sz="1600">
                        <a:latin typeface="Calibri"/>
                        <a:ea typeface="Calibri"/>
                        <a:cs typeface="Calibri"/>
                        <a:sym typeface="Calibri"/>
                      </a:endParaRPr>
                    </a:p>
                    <a:p>
                      <a:pPr marL="0" marR="0" lvl="0" indent="0" algn="l" rtl="0">
                        <a:spcBef>
                          <a:spcPts val="0"/>
                        </a:spcBef>
                        <a:spcAft>
                          <a:spcPts val="0"/>
                        </a:spcAft>
                        <a:buNone/>
                      </a:pPr>
                      <a:r>
                        <a:rPr lang="es-AR" sz="1200">
                          <a:solidFill>
                            <a:srgbClr val="000088"/>
                          </a:solidFill>
                          <a:latin typeface="Consolas"/>
                          <a:ea typeface="Consolas"/>
                          <a:cs typeface="Consolas"/>
                          <a:sym typeface="Consolas"/>
                        </a:rPr>
                        <a:t>    public</a:t>
                      </a:r>
                      <a:r>
                        <a:rPr lang="es-AR" sz="1200">
                          <a:solidFill>
                            <a:srgbClr val="000000"/>
                          </a:solidFill>
                          <a:latin typeface="Consolas"/>
                          <a:ea typeface="Consolas"/>
                          <a:cs typeface="Consolas"/>
                          <a:sym typeface="Consolas"/>
                        </a:rPr>
                        <a:t> </a:t>
                      </a:r>
                      <a:r>
                        <a:rPr lang="es-AR" sz="1200">
                          <a:solidFill>
                            <a:srgbClr val="000088"/>
                          </a:solidFill>
                          <a:latin typeface="Consolas"/>
                          <a:ea typeface="Consolas"/>
                          <a:cs typeface="Consolas"/>
                          <a:sym typeface="Consolas"/>
                        </a:rPr>
                        <a:t>static</a:t>
                      </a:r>
                      <a:r>
                        <a:rPr lang="es-AR" sz="1200">
                          <a:solidFill>
                            <a:srgbClr val="000000"/>
                          </a:solidFill>
                          <a:latin typeface="Consolas"/>
                          <a:ea typeface="Consolas"/>
                          <a:cs typeface="Consolas"/>
                          <a:sym typeface="Consolas"/>
                        </a:rPr>
                        <a:t> </a:t>
                      </a:r>
                      <a:r>
                        <a:rPr lang="es-AR" sz="1200">
                          <a:solidFill>
                            <a:srgbClr val="000088"/>
                          </a:solidFill>
                          <a:latin typeface="Consolas"/>
                          <a:ea typeface="Consolas"/>
                          <a:cs typeface="Consolas"/>
                          <a:sym typeface="Consolas"/>
                        </a:rPr>
                        <a:t>void</a:t>
                      </a:r>
                      <a:r>
                        <a:rPr lang="es-AR" sz="1200">
                          <a:solidFill>
                            <a:srgbClr val="000000"/>
                          </a:solidFill>
                          <a:latin typeface="Consolas"/>
                          <a:ea typeface="Consolas"/>
                          <a:cs typeface="Consolas"/>
                          <a:sym typeface="Consolas"/>
                        </a:rPr>
                        <a:t> go</a:t>
                      </a:r>
                      <a:r>
                        <a:rPr lang="es-AR" sz="1200">
                          <a:solidFill>
                            <a:srgbClr val="666600"/>
                          </a:solidFill>
                          <a:latin typeface="Consolas"/>
                          <a:ea typeface="Consolas"/>
                          <a:cs typeface="Consolas"/>
                          <a:sym typeface="Consolas"/>
                        </a:rPr>
                        <a:t>(</a:t>
                      </a:r>
                      <a:r>
                        <a:rPr lang="es-AR" sz="1200">
                          <a:solidFill>
                            <a:srgbClr val="000088"/>
                          </a:solidFill>
                          <a:latin typeface="Consolas"/>
                          <a:ea typeface="Consolas"/>
                          <a:cs typeface="Consolas"/>
                          <a:sym typeface="Consolas"/>
                        </a:rPr>
                        <a:t>final</a:t>
                      </a:r>
                      <a:r>
                        <a:rPr lang="es-AR" sz="1200">
                          <a:solidFill>
                            <a:srgbClr val="000000"/>
                          </a:solidFill>
                          <a:latin typeface="Consolas"/>
                          <a:ea typeface="Consolas"/>
                          <a:cs typeface="Consolas"/>
                          <a:sym typeface="Consolas"/>
                        </a:rPr>
                        <a:t> </a:t>
                      </a:r>
                      <a:r>
                        <a:rPr lang="es-AR" sz="1200">
                          <a:solidFill>
                            <a:srgbClr val="000088"/>
                          </a:solidFill>
                          <a:latin typeface="Consolas"/>
                          <a:ea typeface="Consolas"/>
                          <a:cs typeface="Consolas"/>
                          <a:sym typeface="Consolas"/>
                        </a:rPr>
                        <a:t>int</a:t>
                      </a:r>
                      <a:r>
                        <a:rPr lang="es-AR" sz="1200">
                          <a:solidFill>
                            <a:srgbClr val="000000"/>
                          </a:solidFill>
                          <a:latin typeface="Consolas"/>
                          <a:ea typeface="Consolas"/>
                          <a:cs typeface="Consolas"/>
                          <a:sym typeface="Consolas"/>
                        </a:rPr>
                        <a:t> x</a:t>
                      </a:r>
                      <a:r>
                        <a:rPr lang="es-AR" sz="1200">
                          <a:solidFill>
                            <a:srgbClr val="666600"/>
                          </a:solidFill>
                          <a:latin typeface="Consolas"/>
                          <a:ea typeface="Consolas"/>
                          <a:cs typeface="Consolas"/>
                          <a:sym typeface="Consolas"/>
                        </a:rPr>
                        <a:t>){</a:t>
                      </a:r>
                      <a:endParaRPr sz="1600">
                        <a:latin typeface="Calibri"/>
                        <a:ea typeface="Calibri"/>
                        <a:cs typeface="Calibri"/>
                        <a:sym typeface="Calibri"/>
                      </a:endParaRPr>
                    </a:p>
                    <a:p>
                      <a:pPr marL="0" marR="0" lvl="0" indent="0" algn="l" rtl="0">
                        <a:spcBef>
                          <a:spcPts val="0"/>
                        </a:spcBef>
                        <a:spcAft>
                          <a:spcPts val="0"/>
                        </a:spcAft>
                        <a:buNone/>
                      </a:pPr>
                      <a:r>
                        <a:rPr lang="es-AR" sz="1200">
                          <a:solidFill>
                            <a:srgbClr val="000088"/>
                          </a:solidFill>
                          <a:latin typeface="Consolas"/>
                          <a:ea typeface="Consolas"/>
                          <a:cs typeface="Consolas"/>
                          <a:sym typeface="Consolas"/>
                        </a:rPr>
                        <a:t>        </a:t>
                      </a:r>
                      <a:r>
                        <a:rPr lang="es-AR" sz="1200">
                          <a:solidFill>
                            <a:srgbClr val="660066"/>
                          </a:solidFill>
                          <a:latin typeface="Consolas"/>
                          <a:ea typeface="Consolas"/>
                          <a:cs typeface="Consolas"/>
                          <a:sym typeface="Consolas"/>
                        </a:rPr>
                        <a:t>System</a:t>
                      </a:r>
                      <a:r>
                        <a:rPr lang="es-AR" sz="1200">
                          <a:solidFill>
                            <a:srgbClr val="666600"/>
                          </a:solidFill>
                          <a:latin typeface="Consolas"/>
                          <a:ea typeface="Consolas"/>
                          <a:cs typeface="Consolas"/>
                          <a:sym typeface="Consolas"/>
                        </a:rPr>
                        <a:t>.</a:t>
                      </a:r>
                      <a:r>
                        <a:rPr lang="es-AR" sz="1200">
                          <a:solidFill>
                            <a:srgbClr val="000088"/>
                          </a:solidFill>
                          <a:latin typeface="Consolas"/>
                          <a:ea typeface="Consolas"/>
                          <a:cs typeface="Consolas"/>
                          <a:sym typeface="Consolas"/>
                        </a:rPr>
                        <a:t>out</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println</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x</a:t>
                      </a:r>
                      <a:r>
                        <a:rPr lang="es-AR" sz="1200">
                          <a:solidFill>
                            <a:srgbClr val="666600"/>
                          </a:solidFill>
                          <a:latin typeface="Consolas"/>
                          <a:ea typeface="Consolas"/>
                          <a:cs typeface="Consolas"/>
                          <a:sym typeface="Consolas"/>
                        </a:rPr>
                        <a:t>);</a:t>
                      </a:r>
                      <a:endParaRPr sz="1600">
                        <a:latin typeface="Calibri"/>
                        <a:ea typeface="Calibri"/>
                        <a:cs typeface="Calibri"/>
                        <a:sym typeface="Calibri"/>
                      </a:endParaRPr>
                    </a:p>
                    <a:p>
                      <a:pPr marL="0" marR="0" lvl="0" indent="0" algn="l" rtl="0">
                        <a:spcBef>
                          <a:spcPts val="0"/>
                        </a:spcBef>
                        <a:spcAft>
                          <a:spcPts val="0"/>
                        </a:spcAft>
                        <a:buNone/>
                      </a:pPr>
                      <a:r>
                        <a:rPr lang="es-AR" sz="1200">
                          <a:solidFill>
                            <a:srgbClr val="000088"/>
                          </a:solidFill>
                          <a:latin typeface="Consolas"/>
                          <a:ea typeface="Consolas"/>
                          <a:cs typeface="Consolas"/>
                          <a:sym typeface="Consolas"/>
                        </a:rPr>
                        <a:t>    </a:t>
                      </a:r>
                      <a:r>
                        <a:rPr lang="es-AR" sz="1200">
                          <a:solidFill>
                            <a:srgbClr val="666600"/>
                          </a:solidFill>
                          <a:latin typeface="Consolas"/>
                          <a:ea typeface="Consolas"/>
                          <a:cs typeface="Consolas"/>
                          <a:sym typeface="Consolas"/>
                        </a:rPr>
                        <a:t>}</a:t>
                      </a:r>
                      <a:endParaRPr sz="1600">
                        <a:latin typeface="Calibri"/>
                        <a:ea typeface="Calibri"/>
                        <a:cs typeface="Calibri"/>
                        <a:sym typeface="Calibri"/>
                      </a:endParaRPr>
                    </a:p>
                    <a:p>
                      <a:pPr marL="234950" marR="0" lvl="0" indent="-234950" algn="just" rtl="0">
                        <a:spcBef>
                          <a:spcPts val="0"/>
                        </a:spcBef>
                        <a:spcAft>
                          <a:spcPts val="0"/>
                        </a:spcAft>
                        <a:buNone/>
                      </a:pPr>
                      <a:r>
                        <a:rPr lang="es-AR" sz="1200">
                          <a:solidFill>
                            <a:srgbClr val="000000"/>
                          </a:solidFill>
                          <a:latin typeface="Consolas"/>
                          <a:ea typeface="Consolas"/>
                          <a:cs typeface="Consolas"/>
                          <a:sym typeface="Consolas"/>
                        </a:rPr>
                        <a:t>}</a:t>
                      </a:r>
                      <a:endParaRPr sz="1600">
                        <a:solidFill>
                          <a:srgbClr val="000000"/>
                        </a:solidFill>
                        <a:latin typeface="Arial"/>
                        <a:ea typeface="Arial"/>
                        <a:cs typeface="Arial"/>
                        <a:sym typeface="Arial"/>
                      </a:endParaRPr>
                    </a:p>
                  </a:txBody>
                  <a:tcPr marL="60850" marR="6085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1879" name="Google Shape;1879;p179"/>
          <p:cNvSpPr txBox="1">
            <a:spLocks noGrp="1"/>
          </p:cNvSpPr>
          <p:nvPr>
            <p:ph type="ftr" idx="11"/>
          </p:nvPr>
        </p:nvSpPr>
        <p:spPr>
          <a:xfrm>
            <a:off x="0" y="6575425"/>
            <a:ext cx="3773714"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1880" name="Google Shape;1880;p179"/>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157</a:t>
            </a:fld>
            <a:endParaRPr sz="1200">
              <a:solidFill>
                <a:schemeClr val="lt1"/>
              </a:solidFill>
              <a:latin typeface="Arial"/>
              <a:ea typeface="Arial"/>
              <a:cs typeface="Arial"/>
              <a:sym typeface="Arial"/>
            </a:endParaRPr>
          </a:p>
        </p:txBody>
      </p:sp>
      <p:sp>
        <p:nvSpPr>
          <p:cNvPr id="1881" name="Google Shape;1881;p179"/>
          <p:cNvSpPr/>
          <p:nvPr/>
        </p:nvSpPr>
        <p:spPr>
          <a:xfrm>
            <a:off x="-28576" y="1789671"/>
            <a:ext cx="9172575" cy="73866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100">
                <a:solidFill>
                  <a:srgbClr val="000000"/>
                </a:solidFill>
                <a:latin typeface="Arial"/>
                <a:ea typeface="Arial"/>
                <a:cs typeface="Arial"/>
                <a:sym typeface="Arial"/>
              </a:rPr>
              <a:t>¿Cuál de los siguientes fragmentos de código compila? En aquellos casos en los que no compila. ¿Qué cambios habría que hacer para que compile?</a:t>
            </a:r>
            <a:endParaRPr sz="2100">
              <a:solidFill>
                <a:srgbClr val="000000"/>
              </a:solidFill>
              <a:latin typeface="Arial"/>
              <a:ea typeface="Arial"/>
              <a:cs typeface="Arial"/>
              <a:sym typeface="Arial"/>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Shape 1886"/>
        <p:cNvGrpSpPr/>
        <p:nvPr/>
      </p:nvGrpSpPr>
      <p:grpSpPr>
        <a:xfrm>
          <a:off x="0" y="0"/>
          <a:ext cx="0" cy="0"/>
          <a:chOff x="0" y="0"/>
          <a:chExt cx="0" cy="0"/>
        </a:xfrm>
      </p:grpSpPr>
      <p:sp>
        <p:nvSpPr>
          <p:cNvPr id="1887" name="Google Shape;1887;p180"/>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Palabras Clave: </a:t>
            </a:r>
            <a:r>
              <a:rPr lang="es-AR" sz="4000" b="1" i="0" u="none" strike="noStrike" cap="none">
                <a:solidFill>
                  <a:schemeClr val="dk1"/>
                </a:solidFill>
                <a:latin typeface="Consolas"/>
                <a:ea typeface="Consolas"/>
                <a:cs typeface="Consolas"/>
                <a:sym typeface="Consolas"/>
              </a:rPr>
              <a:t>static</a:t>
            </a:r>
            <a:r>
              <a:rPr lang="es-AR" sz="4000" b="1" i="0" u="none" strike="noStrike" cap="none">
                <a:solidFill>
                  <a:schemeClr val="dk1"/>
                </a:solidFill>
                <a:latin typeface="Arial"/>
                <a:ea typeface="Arial"/>
                <a:cs typeface="Arial"/>
                <a:sym typeface="Arial"/>
              </a:rPr>
              <a:t> y </a:t>
            </a:r>
            <a:r>
              <a:rPr lang="es-AR" sz="4000" b="1" i="0" u="none" strike="noStrike" cap="none">
                <a:solidFill>
                  <a:schemeClr val="dk1"/>
                </a:solidFill>
                <a:latin typeface="Consolas"/>
                <a:ea typeface="Consolas"/>
                <a:cs typeface="Consolas"/>
                <a:sym typeface="Consolas"/>
              </a:rPr>
              <a:t>final</a:t>
            </a:r>
            <a:endParaRPr sz="4000" b="1" i="0" u="none" strike="noStrike" cap="none">
              <a:solidFill>
                <a:schemeClr val="dk1"/>
              </a:solidFill>
              <a:latin typeface="Arial"/>
              <a:ea typeface="Arial"/>
              <a:cs typeface="Arial"/>
              <a:sym typeface="Arial"/>
            </a:endParaRPr>
          </a:p>
        </p:txBody>
      </p:sp>
      <p:graphicFrame>
        <p:nvGraphicFramePr>
          <p:cNvPr id="1888" name="Google Shape;1888;p180"/>
          <p:cNvGraphicFramePr/>
          <p:nvPr/>
        </p:nvGraphicFramePr>
        <p:xfrm>
          <a:off x="342900" y="2160589"/>
          <a:ext cx="3000000" cy="3000000"/>
        </p:xfrm>
        <a:graphic>
          <a:graphicData uri="http://schemas.openxmlformats.org/drawingml/2006/table">
            <a:tbl>
              <a:tblPr>
                <a:noFill/>
                <a:tableStyleId>{5BAD9B0E-344F-4FAE-88BD-87A564A4EB87}</a:tableStyleId>
              </a:tblPr>
              <a:tblGrid>
                <a:gridCol w="4814050"/>
                <a:gridCol w="3358400"/>
              </a:tblGrid>
              <a:tr h="767875">
                <a:tc>
                  <a:txBody>
                    <a:bodyPr/>
                    <a:lstStyle/>
                    <a:p>
                      <a:pPr marL="0" marR="0" lvl="0" indent="0" algn="l" rtl="0">
                        <a:spcBef>
                          <a:spcPts val="0"/>
                        </a:spcBef>
                        <a:spcAft>
                          <a:spcPts val="0"/>
                        </a:spcAft>
                        <a:buNone/>
                      </a:pPr>
                      <a:r>
                        <a:rPr lang="es-AR" sz="2000">
                          <a:solidFill>
                            <a:srgbClr val="000088"/>
                          </a:solidFill>
                          <a:latin typeface="Consolas"/>
                          <a:ea typeface="Consolas"/>
                          <a:cs typeface="Consolas"/>
                          <a:sym typeface="Consolas"/>
                        </a:rPr>
                        <a:t>public</a:t>
                      </a:r>
                      <a:r>
                        <a:rPr lang="es-AR" sz="2000">
                          <a:solidFill>
                            <a:srgbClr val="000000"/>
                          </a:solidFill>
                          <a:latin typeface="Consolas"/>
                          <a:ea typeface="Consolas"/>
                          <a:cs typeface="Consolas"/>
                          <a:sym typeface="Consolas"/>
                        </a:rPr>
                        <a:t> </a:t>
                      </a:r>
                      <a:r>
                        <a:rPr lang="es-AR" sz="2000">
                          <a:solidFill>
                            <a:srgbClr val="000088"/>
                          </a:solidFill>
                          <a:latin typeface="Consolas"/>
                          <a:ea typeface="Consolas"/>
                          <a:cs typeface="Consolas"/>
                          <a:sym typeface="Consolas"/>
                        </a:rPr>
                        <a:t>class</a:t>
                      </a:r>
                      <a:r>
                        <a:rPr lang="es-AR" sz="2000">
                          <a:solidFill>
                            <a:srgbClr val="000000"/>
                          </a:solidFill>
                          <a:latin typeface="Consolas"/>
                          <a:ea typeface="Consolas"/>
                          <a:cs typeface="Consolas"/>
                          <a:sym typeface="Consolas"/>
                        </a:rPr>
                        <a:t> </a:t>
                      </a:r>
                      <a:r>
                        <a:rPr lang="es-AR" sz="2000">
                          <a:solidFill>
                            <a:srgbClr val="660066"/>
                          </a:solidFill>
                          <a:latin typeface="Consolas"/>
                          <a:ea typeface="Consolas"/>
                          <a:cs typeface="Consolas"/>
                          <a:sym typeface="Consolas"/>
                        </a:rPr>
                        <a:t>Foo</a:t>
                      </a:r>
                      <a:r>
                        <a:rPr lang="es-AR" sz="2000">
                          <a:solidFill>
                            <a:srgbClr val="666600"/>
                          </a:solidFill>
                          <a:latin typeface="Consolas"/>
                          <a:ea typeface="Consolas"/>
                          <a:cs typeface="Consolas"/>
                          <a:sym typeface="Consolas"/>
                        </a:rPr>
                        <a:t>{</a:t>
                      </a:r>
                      <a:endParaRPr sz="2000">
                        <a:latin typeface="Calibri"/>
                        <a:ea typeface="Calibri"/>
                        <a:cs typeface="Calibri"/>
                        <a:sym typeface="Calibri"/>
                      </a:endParaRPr>
                    </a:p>
                    <a:p>
                      <a:pPr marL="0" marR="0" lvl="0" indent="0" algn="l" rtl="0">
                        <a:spcBef>
                          <a:spcPts val="0"/>
                        </a:spcBef>
                        <a:spcAft>
                          <a:spcPts val="0"/>
                        </a:spcAft>
                        <a:buNone/>
                      </a:pPr>
                      <a:r>
                        <a:rPr lang="es-AR" sz="2000">
                          <a:solidFill>
                            <a:srgbClr val="000088"/>
                          </a:solidFill>
                          <a:latin typeface="Consolas"/>
                          <a:ea typeface="Consolas"/>
                          <a:cs typeface="Consolas"/>
                          <a:sym typeface="Consolas"/>
                        </a:rPr>
                        <a:t>    static</a:t>
                      </a:r>
                      <a:r>
                        <a:rPr lang="es-AR" sz="2000">
                          <a:solidFill>
                            <a:srgbClr val="000000"/>
                          </a:solidFill>
                          <a:latin typeface="Consolas"/>
                          <a:ea typeface="Consolas"/>
                          <a:cs typeface="Consolas"/>
                          <a:sym typeface="Consolas"/>
                        </a:rPr>
                        <a:t> </a:t>
                      </a:r>
                      <a:r>
                        <a:rPr lang="es-AR" sz="2000">
                          <a:solidFill>
                            <a:srgbClr val="000088"/>
                          </a:solidFill>
                          <a:latin typeface="Consolas"/>
                          <a:ea typeface="Consolas"/>
                          <a:cs typeface="Consolas"/>
                          <a:sym typeface="Consolas"/>
                        </a:rPr>
                        <a:t>int</a:t>
                      </a:r>
                      <a:r>
                        <a:rPr lang="es-AR" sz="2000">
                          <a:solidFill>
                            <a:srgbClr val="000000"/>
                          </a:solidFill>
                          <a:latin typeface="Consolas"/>
                          <a:ea typeface="Consolas"/>
                          <a:cs typeface="Consolas"/>
                          <a:sym typeface="Consolas"/>
                        </a:rPr>
                        <a:t> x</a:t>
                      </a:r>
                      <a:r>
                        <a:rPr lang="es-AR" sz="2000">
                          <a:solidFill>
                            <a:srgbClr val="666600"/>
                          </a:solidFill>
                          <a:latin typeface="Consolas"/>
                          <a:ea typeface="Consolas"/>
                          <a:cs typeface="Consolas"/>
                          <a:sym typeface="Consolas"/>
                        </a:rPr>
                        <a:t>;</a:t>
                      </a:r>
                      <a:endParaRPr sz="2000">
                        <a:latin typeface="Calibri"/>
                        <a:ea typeface="Calibri"/>
                        <a:cs typeface="Calibri"/>
                        <a:sym typeface="Calibri"/>
                      </a:endParaRPr>
                    </a:p>
                    <a:p>
                      <a:pPr marL="0" marR="0" lvl="0" indent="0" algn="l" rtl="0">
                        <a:spcBef>
                          <a:spcPts val="0"/>
                        </a:spcBef>
                        <a:spcAft>
                          <a:spcPts val="0"/>
                        </a:spcAft>
                        <a:buNone/>
                      </a:pPr>
                      <a:r>
                        <a:rPr lang="es-AR" sz="2000">
                          <a:solidFill>
                            <a:srgbClr val="000088"/>
                          </a:solidFill>
                          <a:latin typeface="Consolas"/>
                          <a:ea typeface="Consolas"/>
                          <a:cs typeface="Consolas"/>
                          <a:sym typeface="Consolas"/>
                        </a:rPr>
                        <a:t>    public</a:t>
                      </a:r>
                      <a:r>
                        <a:rPr lang="es-AR" sz="2000">
                          <a:solidFill>
                            <a:srgbClr val="000000"/>
                          </a:solidFill>
                          <a:latin typeface="Consolas"/>
                          <a:ea typeface="Consolas"/>
                          <a:cs typeface="Consolas"/>
                          <a:sym typeface="Consolas"/>
                        </a:rPr>
                        <a:t> </a:t>
                      </a:r>
                      <a:r>
                        <a:rPr lang="es-AR" sz="2000">
                          <a:solidFill>
                            <a:srgbClr val="000088"/>
                          </a:solidFill>
                          <a:latin typeface="Consolas"/>
                          <a:ea typeface="Consolas"/>
                          <a:cs typeface="Consolas"/>
                          <a:sym typeface="Consolas"/>
                        </a:rPr>
                        <a:t>void</a:t>
                      </a:r>
                      <a:r>
                        <a:rPr lang="es-AR" sz="2000">
                          <a:solidFill>
                            <a:srgbClr val="000000"/>
                          </a:solidFill>
                          <a:latin typeface="Consolas"/>
                          <a:ea typeface="Consolas"/>
                          <a:cs typeface="Consolas"/>
                          <a:sym typeface="Consolas"/>
                        </a:rPr>
                        <a:t> go</a:t>
                      </a:r>
                      <a:r>
                        <a:rPr lang="es-AR" sz="2000">
                          <a:solidFill>
                            <a:srgbClr val="666600"/>
                          </a:solidFill>
                          <a:latin typeface="Consolas"/>
                          <a:ea typeface="Consolas"/>
                          <a:cs typeface="Consolas"/>
                          <a:sym typeface="Consolas"/>
                        </a:rPr>
                        <a:t>(){</a:t>
                      </a:r>
                      <a:endParaRPr sz="2000">
                        <a:latin typeface="Calibri"/>
                        <a:ea typeface="Calibri"/>
                        <a:cs typeface="Calibri"/>
                        <a:sym typeface="Calibri"/>
                      </a:endParaRPr>
                    </a:p>
                    <a:p>
                      <a:pPr marL="0" marR="0" lvl="0" indent="0" algn="l" rtl="0">
                        <a:spcBef>
                          <a:spcPts val="0"/>
                        </a:spcBef>
                        <a:spcAft>
                          <a:spcPts val="0"/>
                        </a:spcAft>
                        <a:buNone/>
                      </a:pPr>
                      <a:r>
                        <a:rPr lang="es-AR" sz="2000">
                          <a:solidFill>
                            <a:srgbClr val="000088"/>
                          </a:solidFill>
                          <a:latin typeface="Consolas"/>
                          <a:ea typeface="Consolas"/>
                          <a:cs typeface="Consolas"/>
                          <a:sym typeface="Consolas"/>
                        </a:rPr>
                        <a:t>        </a:t>
                      </a:r>
                      <a:r>
                        <a:rPr lang="es-AR" sz="2000">
                          <a:solidFill>
                            <a:srgbClr val="660066"/>
                          </a:solidFill>
                          <a:latin typeface="Consolas"/>
                          <a:ea typeface="Consolas"/>
                          <a:cs typeface="Consolas"/>
                          <a:sym typeface="Consolas"/>
                        </a:rPr>
                        <a:t>System</a:t>
                      </a:r>
                      <a:r>
                        <a:rPr lang="es-AR" sz="2000">
                          <a:solidFill>
                            <a:srgbClr val="666600"/>
                          </a:solidFill>
                          <a:latin typeface="Consolas"/>
                          <a:ea typeface="Consolas"/>
                          <a:cs typeface="Consolas"/>
                          <a:sym typeface="Consolas"/>
                        </a:rPr>
                        <a:t>.</a:t>
                      </a:r>
                      <a:r>
                        <a:rPr lang="es-AR" sz="2000">
                          <a:solidFill>
                            <a:srgbClr val="000088"/>
                          </a:solidFill>
                          <a:latin typeface="Consolas"/>
                          <a:ea typeface="Consolas"/>
                          <a:cs typeface="Consolas"/>
                          <a:sym typeface="Consolas"/>
                        </a:rPr>
                        <a:t>out</a:t>
                      </a:r>
                      <a:r>
                        <a:rPr lang="es-AR" sz="2000">
                          <a:solidFill>
                            <a:srgbClr val="666600"/>
                          </a:solidFill>
                          <a:latin typeface="Consolas"/>
                          <a:ea typeface="Consolas"/>
                          <a:cs typeface="Consolas"/>
                          <a:sym typeface="Consolas"/>
                        </a:rPr>
                        <a:t>.</a:t>
                      </a:r>
                      <a:r>
                        <a:rPr lang="es-AR" sz="2000">
                          <a:solidFill>
                            <a:srgbClr val="000000"/>
                          </a:solidFill>
                          <a:latin typeface="Consolas"/>
                          <a:ea typeface="Consolas"/>
                          <a:cs typeface="Consolas"/>
                          <a:sym typeface="Consolas"/>
                        </a:rPr>
                        <a:t>println</a:t>
                      </a:r>
                      <a:r>
                        <a:rPr lang="es-AR" sz="2000">
                          <a:solidFill>
                            <a:srgbClr val="666600"/>
                          </a:solidFill>
                          <a:latin typeface="Consolas"/>
                          <a:ea typeface="Consolas"/>
                          <a:cs typeface="Consolas"/>
                          <a:sym typeface="Consolas"/>
                        </a:rPr>
                        <a:t>(</a:t>
                      </a:r>
                      <a:r>
                        <a:rPr lang="es-AR" sz="2000">
                          <a:solidFill>
                            <a:srgbClr val="000000"/>
                          </a:solidFill>
                          <a:latin typeface="Consolas"/>
                          <a:ea typeface="Consolas"/>
                          <a:cs typeface="Consolas"/>
                          <a:sym typeface="Consolas"/>
                        </a:rPr>
                        <a:t>x</a:t>
                      </a:r>
                      <a:r>
                        <a:rPr lang="es-AR" sz="2000">
                          <a:solidFill>
                            <a:srgbClr val="666600"/>
                          </a:solidFill>
                          <a:latin typeface="Consolas"/>
                          <a:ea typeface="Consolas"/>
                          <a:cs typeface="Consolas"/>
                          <a:sym typeface="Consolas"/>
                        </a:rPr>
                        <a:t>);</a:t>
                      </a:r>
                      <a:endParaRPr sz="2000">
                        <a:latin typeface="Calibri"/>
                        <a:ea typeface="Calibri"/>
                        <a:cs typeface="Calibri"/>
                        <a:sym typeface="Calibri"/>
                      </a:endParaRPr>
                    </a:p>
                    <a:p>
                      <a:pPr marL="0" marR="0" lvl="0" indent="0" algn="l" rtl="0">
                        <a:spcBef>
                          <a:spcPts val="0"/>
                        </a:spcBef>
                        <a:spcAft>
                          <a:spcPts val="0"/>
                        </a:spcAft>
                        <a:buNone/>
                      </a:pPr>
                      <a:r>
                        <a:rPr lang="es-AR" sz="2000">
                          <a:solidFill>
                            <a:srgbClr val="000088"/>
                          </a:solidFill>
                          <a:latin typeface="Consolas"/>
                          <a:ea typeface="Consolas"/>
                          <a:cs typeface="Consolas"/>
                          <a:sym typeface="Consolas"/>
                        </a:rPr>
                        <a:t>    </a:t>
                      </a:r>
                      <a:r>
                        <a:rPr lang="es-AR" sz="2000">
                          <a:solidFill>
                            <a:srgbClr val="666600"/>
                          </a:solidFill>
                          <a:latin typeface="Consolas"/>
                          <a:ea typeface="Consolas"/>
                          <a:cs typeface="Consolas"/>
                          <a:sym typeface="Consolas"/>
                        </a:rPr>
                        <a:t>}</a:t>
                      </a:r>
                      <a:endParaRPr sz="2000">
                        <a:latin typeface="Calibri"/>
                        <a:ea typeface="Calibri"/>
                        <a:cs typeface="Calibri"/>
                        <a:sym typeface="Calibri"/>
                      </a:endParaRPr>
                    </a:p>
                    <a:p>
                      <a:pPr marL="234950" marR="0" lvl="0" indent="-234950" algn="just" rtl="0">
                        <a:spcBef>
                          <a:spcPts val="0"/>
                        </a:spcBef>
                        <a:spcAft>
                          <a:spcPts val="0"/>
                        </a:spcAft>
                        <a:buNone/>
                      </a:pPr>
                      <a:r>
                        <a:rPr lang="es-AR" sz="2000">
                          <a:solidFill>
                            <a:srgbClr val="666600"/>
                          </a:solidFill>
                          <a:latin typeface="Consolas"/>
                          <a:ea typeface="Consolas"/>
                          <a:cs typeface="Consolas"/>
                          <a:sym typeface="Consolas"/>
                        </a:rPr>
                        <a:t>}</a:t>
                      </a:r>
                      <a:endParaRPr sz="2000">
                        <a:solidFill>
                          <a:srgbClr val="000000"/>
                        </a:solidFill>
                        <a:latin typeface="Arial"/>
                        <a:ea typeface="Arial"/>
                        <a:cs typeface="Arial"/>
                        <a:sym typeface="Arial"/>
                      </a:endParaRPr>
                    </a:p>
                  </a:txBody>
                  <a:tcPr marL="57600" marR="576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234950" marR="0" lvl="0" indent="-234950" algn="just" rtl="0">
                        <a:spcBef>
                          <a:spcPts val="0"/>
                        </a:spcBef>
                        <a:spcAft>
                          <a:spcPts val="0"/>
                        </a:spcAft>
                        <a:buNone/>
                      </a:pPr>
                      <a:r>
                        <a:rPr lang="es-AR" sz="2000">
                          <a:solidFill>
                            <a:srgbClr val="FF0000"/>
                          </a:solidFill>
                          <a:latin typeface="Arial"/>
                          <a:ea typeface="Arial"/>
                          <a:cs typeface="Arial"/>
                          <a:sym typeface="Arial"/>
                        </a:rPr>
                        <a:t>Compila. Los métodos no estáticos pueden acceder a los atributos estáticos.</a:t>
                      </a:r>
                      <a:endParaRPr sz="2000">
                        <a:solidFill>
                          <a:srgbClr val="000000"/>
                        </a:solidFill>
                        <a:latin typeface="Arial"/>
                        <a:ea typeface="Arial"/>
                        <a:cs typeface="Arial"/>
                        <a:sym typeface="Arial"/>
                      </a:endParaRPr>
                    </a:p>
                  </a:txBody>
                  <a:tcPr marL="57600" marR="576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27975">
                <a:tc>
                  <a:txBody>
                    <a:bodyPr/>
                    <a:lstStyle/>
                    <a:p>
                      <a:pPr marL="234950" marR="0" lvl="0" indent="-234950" algn="just" rtl="0">
                        <a:spcBef>
                          <a:spcPts val="0"/>
                        </a:spcBef>
                        <a:spcAft>
                          <a:spcPts val="0"/>
                        </a:spcAft>
                        <a:buNone/>
                      </a:pPr>
                      <a:r>
                        <a:rPr lang="es-AR" sz="2000">
                          <a:solidFill>
                            <a:srgbClr val="000000"/>
                          </a:solidFill>
                          <a:latin typeface="Calibri"/>
                          <a:ea typeface="Calibri"/>
                          <a:cs typeface="Calibri"/>
                          <a:sym typeface="Calibri"/>
                        </a:rPr>
                        <a:t> </a:t>
                      </a:r>
                      <a:endParaRPr sz="2000">
                        <a:solidFill>
                          <a:srgbClr val="000000"/>
                        </a:solidFill>
                        <a:latin typeface="Calibri"/>
                        <a:ea typeface="Calibri"/>
                        <a:cs typeface="Calibri"/>
                        <a:sym typeface="Calibri"/>
                      </a:endParaRPr>
                    </a:p>
                    <a:p>
                      <a:pPr marL="234950" marR="0" lvl="0" indent="-234950" algn="just" rtl="0">
                        <a:spcBef>
                          <a:spcPts val="0"/>
                        </a:spcBef>
                        <a:spcAft>
                          <a:spcPts val="0"/>
                        </a:spcAft>
                        <a:buNone/>
                      </a:pPr>
                      <a:endParaRPr sz="2000">
                        <a:solidFill>
                          <a:srgbClr val="000000"/>
                        </a:solidFill>
                        <a:latin typeface="Arial"/>
                        <a:ea typeface="Arial"/>
                        <a:cs typeface="Arial"/>
                        <a:sym typeface="Arial"/>
                      </a:endParaRPr>
                    </a:p>
                  </a:txBody>
                  <a:tcPr marL="57600" marR="576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234950" marR="0" lvl="0" indent="-234950" algn="just" rtl="0">
                        <a:spcBef>
                          <a:spcPts val="0"/>
                        </a:spcBef>
                        <a:spcAft>
                          <a:spcPts val="0"/>
                        </a:spcAft>
                        <a:buNone/>
                      </a:pPr>
                      <a:r>
                        <a:rPr lang="es-AR" sz="2000">
                          <a:solidFill>
                            <a:srgbClr val="FF0000"/>
                          </a:solidFill>
                          <a:latin typeface="Arial"/>
                          <a:ea typeface="Arial"/>
                          <a:cs typeface="Arial"/>
                          <a:sym typeface="Arial"/>
                        </a:rPr>
                        <a:t> </a:t>
                      </a:r>
                      <a:endParaRPr sz="2000">
                        <a:solidFill>
                          <a:srgbClr val="000000"/>
                        </a:solidFill>
                        <a:latin typeface="Arial"/>
                        <a:ea typeface="Arial"/>
                        <a:cs typeface="Arial"/>
                        <a:sym typeface="Arial"/>
                      </a:endParaRPr>
                    </a:p>
                  </a:txBody>
                  <a:tcPr marL="57600" marR="576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767875">
                <a:tc>
                  <a:txBody>
                    <a:bodyPr/>
                    <a:lstStyle/>
                    <a:p>
                      <a:pPr marL="0" marR="0" lvl="0" indent="0" algn="l" rtl="0">
                        <a:spcBef>
                          <a:spcPts val="0"/>
                        </a:spcBef>
                        <a:spcAft>
                          <a:spcPts val="0"/>
                        </a:spcAft>
                        <a:buNone/>
                      </a:pPr>
                      <a:r>
                        <a:rPr lang="es-AR" sz="2000">
                          <a:solidFill>
                            <a:srgbClr val="000088"/>
                          </a:solidFill>
                          <a:latin typeface="Consolas"/>
                          <a:ea typeface="Consolas"/>
                          <a:cs typeface="Consolas"/>
                          <a:sym typeface="Consolas"/>
                        </a:rPr>
                        <a:t>public</a:t>
                      </a:r>
                      <a:r>
                        <a:rPr lang="es-AR" sz="2000">
                          <a:solidFill>
                            <a:srgbClr val="000000"/>
                          </a:solidFill>
                          <a:latin typeface="Consolas"/>
                          <a:ea typeface="Consolas"/>
                          <a:cs typeface="Consolas"/>
                          <a:sym typeface="Consolas"/>
                        </a:rPr>
                        <a:t> </a:t>
                      </a:r>
                      <a:r>
                        <a:rPr lang="es-AR" sz="2000">
                          <a:solidFill>
                            <a:srgbClr val="000088"/>
                          </a:solidFill>
                          <a:latin typeface="Consolas"/>
                          <a:ea typeface="Consolas"/>
                          <a:cs typeface="Consolas"/>
                          <a:sym typeface="Consolas"/>
                        </a:rPr>
                        <a:t>class</a:t>
                      </a:r>
                      <a:r>
                        <a:rPr lang="es-AR" sz="2000">
                          <a:solidFill>
                            <a:srgbClr val="000000"/>
                          </a:solidFill>
                          <a:latin typeface="Consolas"/>
                          <a:ea typeface="Consolas"/>
                          <a:cs typeface="Consolas"/>
                          <a:sym typeface="Consolas"/>
                        </a:rPr>
                        <a:t> </a:t>
                      </a:r>
                      <a:r>
                        <a:rPr lang="es-AR" sz="2000">
                          <a:solidFill>
                            <a:srgbClr val="660066"/>
                          </a:solidFill>
                          <a:latin typeface="Consolas"/>
                          <a:ea typeface="Consolas"/>
                          <a:cs typeface="Consolas"/>
                          <a:sym typeface="Consolas"/>
                        </a:rPr>
                        <a:t>Foo2</a:t>
                      </a:r>
                      <a:r>
                        <a:rPr lang="es-AR" sz="2000">
                          <a:solidFill>
                            <a:srgbClr val="666600"/>
                          </a:solidFill>
                          <a:latin typeface="Consolas"/>
                          <a:ea typeface="Consolas"/>
                          <a:cs typeface="Consolas"/>
                          <a:sym typeface="Consolas"/>
                        </a:rPr>
                        <a:t>{</a:t>
                      </a:r>
                      <a:endParaRPr sz="2000">
                        <a:latin typeface="Calibri"/>
                        <a:ea typeface="Calibri"/>
                        <a:cs typeface="Calibri"/>
                        <a:sym typeface="Calibri"/>
                      </a:endParaRPr>
                    </a:p>
                    <a:p>
                      <a:pPr marL="0" marR="0" lvl="0" indent="0" algn="l" rtl="0">
                        <a:spcBef>
                          <a:spcPts val="0"/>
                        </a:spcBef>
                        <a:spcAft>
                          <a:spcPts val="0"/>
                        </a:spcAft>
                        <a:buNone/>
                      </a:pPr>
                      <a:r>
                        <a:rPr lang="es-AR" sz="2000">
                          <a:solidFill>
                            <a:srgbClr val="000088"/>
                          </a:solidFill>
                          <a:latin typeface="Consolas"/>
                          <a:ea typeface="Consolas"/>
                          <a:cs typeface="Consolas"/>
                          <a:sym typeface="Consolas"/>
                        </a:rPr>
                        <a:t>    static</a:t>
                      </a:r>
                      <a:r>
                        <a:rPr lang="es-AR" sz="2000">
                          <a:solidFill>
                            <a:srgbClr val="000000"/>
                          </a:solidFill>
                          <a:latin typeface="Consolas"/>
                          <a:ea typeface="Consolas"/>
                          <a:cs typeface="Consolas"/>
                          <a:sym typeface="Consolas"/>
                        </a:rPr>
                        <a:t> </a:t>
                      </a:r>
                      <a:r>
                        <a:rPr lang="es-AR" sz="2000">
                          <a:solidFill>
                            <a:srgbClr val="000088"/>
                          </a:solidFill>
                          <a:latin typeface="Consolas"/>
                          <a:ea typeface="Consolas"/>
                          <a:cs typeface="Consolas"/>
                          <a:sym typeface="Consolas"/>
                        </a:rPr>
                        <a:t>int</a:t>
                      </a:r>
                      <a:r>
                        <a:rPr lang="es-AR" sz="2000">
                          <a:solidFill>
                            <a:srgbClr val="000000"/>
                          </a:solidFill>
                          <a:latin typeface="Consolas"/>
                          <a:ea typeface="Consolas"/>
                          <a:cs typeface="Consolas"/>
                          <a:sym typeface="Consolas"/>
                        </a:rPr>
                        <a:t> x</a:t>
                      </a:r>
                      <a:r>
                        <a:rPr lang="es-AR" sz="2000">
                          <a:solidFill>
                            <a:srgbClr val="666600"/>
                          </a:solidFill>
                          <a:latin typeface="Consolas"/>
                          <a:ea typeface="Consolas"/>
                          <a:cs typeface="Consolas"/>
                          <a:sym typeface="Consolas"/>
                        </a:rPr>
                        <a:t>;</a:t>
                      </a:r>
                      <a:endParaRPr sz="2000">
                        <a:latin typeface="Calibri"/>
                        <a:ea typeface="Calibri"/>
                        <a:cs typeface="Calibri"/>
                        <a:sym typeface="Calibri"/>
                      </a:endParaRPr>
                    </a:p>
                    <a:p>
                      <a:pPr marL="0" marR="0" lvl="0" indent="0" algn="l" rtl="0">
                        <a:spcBef>
                          <a:spcPts val="0"/>
                        </a:spcBef>
                        <a:spcAft>
                          <a:spcPts val="0"/>
                        </a:spcAft>
                        <a:buNone/>
                      </a:pPr>
                      <a:r>
                        <a:rPr lang="es-AR" sz="2000">
                          <a:solidFill>
                            <a:srgbClr val="000088"/>
                          </a:solidFill>
                          <a:latin typeface="Consolas"/>
                          <a:ea typeface="Consolas"/>
                          <a:cs typeface="Consolas"/>
                          <a:sym typeface="Consolas"/>
                        </a:rPr>
                        <a:t>    public</a:t>
                      </a:r>
                      <a:r>
                        <a:rPr lang="es-AR" sz="2000">
                          <a:solidFill>
                            <a:srgbClr val="000000"/>
                          </a:solidFill>
                          <a:latin typeface="Consolas"/>
                          <a:ea typeface="Consolas"/>
                          <a:cs typeface="Consolas"/>
                          <a:sym typeface="Consolas"/>
                        </a:rPr>
                        <a:t> </a:t>
                      </a:r>
                      <a:r>
                        <a:rPr lang="es-AR" sz="2000">
                          <a:solidFill>
                            <a:srgbClr val="000088"/>
                          </a:solidFill>
                          <a:latin typeface="Consolas"/>
                          <a:ea typeface="Consolas"/>
                          <a:cs typeface="Consolas"/>
                          <a:sym typeface="Consolas"/>
                        </a:rPr>
                        <a:t>static</a:t>
                      </a:r>
                      <a:r>
                        <a:rPr lang="es-AR" sz="2000">
                          <a:solidFill>
                            <a:srgbClr val="000000"/>
                          </a:solidFill>
                          <a:latin typeface="Consolas"/>
                          <a:ea typeface="Consolas"/>
                          <a:cs typeface="Consolas"/>
                          <a:sym typeface="Consolas"/>
                        </a:rPr>
                        <a:t> </a:t>
                      </a:r>
                      <a:r>
                        <a:rPr lang="es-AR" sz="2000">
                          <a:solidFill>
                            <a:srgbClr val="000088"/>
                          </a:solidFill>
                          <a:latin typeface="Consolas"/>
                          <a:ea typeface="Consolas"/>
                          <a:cs typeface="Consolas"/>
                          <a:sym typeface="Consolas"/>
                        </a:rPr>
                        <a:t>void</a:t>
                      </a:r>
                      <a:r>
                        <a:rPr lang="es-AR" sz="2000">
                          <a:solidFill>
                            <a:srgbClr val="000000"/>
                          </a:solidFill>
                          <a:latin typeface="Consolas"/>
                          <a:ea typeface="Consolas"/>
                          <a:cs typeface="Consolas"/>
                          <a:sym typeface="Consolas"/>
                        </a:rPr>
                        <a:t> go</a:t>
                      </a:r>
                      <a:r>
                        <a:rPr lang="es-AR" sz="2000">
                          <a:solidFill>
                            <a:srgbClr val="666600"/>
                          </a:solidFill>
                          <a:latin typeface="Consolas"/>
                          <a:ea typeface="Consolas"/>
                          <a:cs typeface="Consolas"/>
                          <a:sym typeface="Consolas"/>
                        </a:rPr>
                        <a:t>(){</a:t>
                      </a:r>
                      <a:endParaRPr sz="2000">
                        <a:latin typeface="Calibri"/>
                        <a:ea typeface="Calibri"/>
                        <a:cs typeface="Calibri"/>
                        <a:sym typeface="Calibri"/>
                      </a:endParaRPr>
                    </a:p>
                    <a:p>
                      <a:pPr marL="0" marR="0" lvl="0" indent="0" algn="l" rtl="0">
                        <a:spcBef>
                          <a:spcPts val="0"/>
                        </a:spcBef>
                        <a:spcAft>
                          <a:spcPts val="0"/>
                        </a:spcAft>
                        <a:buNone/>
                      </a:pPr>
                      <a:r>
                        <a:rPr lang="es-AR" sz="2000">
                          <a:solidFill>
                            <a:srgbClr val="000088"/>
                          </a:solidFill>
                          <a:latin typeface="Consolas"/>
                          <a:ea typeface="Consolas"/>
                          <a:cs typeface="Consolas"/>
                          <a:sym typeface="Consolas"/>
                        </a:rPr>
                        <a:t>        </a:t>
                      </a:r>
                      <a:r>
                        <a:rPr lang="es-AR" sz="2000">
                          <a:solidFill>
                            <a:srgbClr val="660066"/>
                          </a:solidFill>
                          <a:latin typeface="Consolas"/>
                          <a:ea typeface="Consolas"/>
                          <a:cs typeface="Consolas"/>
                          <a:sym typeface="Consolas"/>
                        </a:rPr>
                        <a:t>System</a:t>
                      </a:r>
                      <a:r>
                        <a:rPr lang="es-AR" sz="2000">
                          <a:solidFill>
                            <a:srgbClr val="666600"/>
                          </a:solidFill>
                          <a:latin typeface="Consolas"/>
                          <a:ea typeface="Consolas"/>
                          <a:cs typeface="Consolas"/>
                          <a:sym typeface="Consolas"/>
                        </a:rPr>
                        <a:t>.</a:t>
                      </a:r>
                      <a:r>
                        <a:rPr lang="es-AR" sz="2000">
                          <a:solidFill>
                            <a:srgbClr val="000088"/>
                          </a:solidFill>
                          <a:latin typeface="Consolas"/>
                          <a:ea typeface="Consolas"/>
                          <a:cs typeface="Consolas"/>
                          <a:sym typeface="Consolas"/>
                        </a:rPr>
                        <a:t>out</a:t>
                      </a:r>
                      <a:r>
                        <a:rPr lang="es-AR" sz="2000">
                          <a:solidFill>
                            <a:srgbClr val="666600"/>
                          </a:solidFill>
                          <a:latin typeface="Consolas"/>
                          <a:ea typeface="Consolas"/>
                          <a:cs typeface="Consolas"/>
                          <a:sym typeface="Consolas"/>
                        </a:rPr>
                        <a:t>.</a:t>
                      </a:r>
                      <a:r>
                        <a:rPr lang="es-AR" sz="2000">
                          <a:solidFill>
                            <a:srgbClr val="000000"/>
                          </a:solidFill>
                          <a:latin typeface="Consolas"/>
                          <a:ea typeface="Consolas"/>
                          <a:cs typeface="Consolas"/>
                          <a:sym typeface="Consolas"/>
                        </a:rPr>
                        <a:t>println</a:t>
                      </a:r>
                      <a:r>
                        <a:rPr lang="es-AR" sz="2000">
                          <a:solidFill>
                            <a:srgbClr val="666600"/>
                          </a:solidFill>
                          <a:latin typeface="Consolas"/>
                          <a:ea typeface="Consolas"/>
                          <a:cs typeface="Consolas"/>
                          <a:sym typeface="Consolas"/>
                        </a:rPr>
                        <a:t>(</a:t>
                      </a:r>
                      <a:r>
                        <a:rPr lang="es-AR" sz="2000">
                          <a:solidFill>
                            <a:srgbClr val="000000"/>
                          </a:solidFill>
                          <a:latin typeface="Consolas"/>
                          <a:ea typeface="Consolas"/>
                          <a:cs typeface="Consolas"/>
                          <a:sym typeface="Consolas"/>
                        </a:rPr>
                        <a:t>x</a:t>
                      </a:r>
                      <a:r>
                        <a:rPr lang="es-AR" sz="2000">
                          <a:solidFill>
                            <a:srgbClr val="666600"/>
                          </a:solidFill>
                          <a:latin typeface="Consolas"/>
                          <a:ea typeface="Consolas"/>
                          <a:cs typeface="Consolas"/>
                          <a:sym typeface="Consolas"/>
                        </a:rPr>
                        <a:t>);</a:t>
                      </a:r>
                      <a:endParaRPr sz="2000">
                        <a:latin typeface="Calibri"/>
                        <a:ea typeface="Calibri"/>
                        <a:cs typeface="Calibri"/>
                        <a:sym typeface="Calibri"/>
                      </a:endParaRPr>
                    </a:p>
                    <a:p>
                      <a:pPr marL="0" marR="0" lvl="0" indent="0" algn="l" rtl="0">
                        <a:spcBef>
                          <a:spcPts val="0"/>
                        </a:spcBef>
                        <a:spcAft>
                          <a:spcPts val="0"/>
                        </a:spcAft>
                        <a:buNone/>
                      </a:pPr>
                      <a:r>
                        <a:rPr lang="es-AR" sz="2000">
                          <a:solidFill>
                            <a:srgbClr val="000088"/>
                          </a:solidFill>
                          <a:latin typeface="Consolas"/>
                          <a:ea typeface="Consolas"/>
                          <a:cs typeface="Consolas"/>
                          <a:sym typeface="Consolas"/>
                        </a:rPr>
                        <a:t>    </a:t>
                      </a:r>
                      <a:r>
                        <a:rPr lang="es-AR" sz="2000">
                          <a:solidFill>
                            <a:srgbClr val="666600"/>
                          </a:solidFill>
                          <a:latin typeface="Consolas"/>
                          <a:ea typeface="Consolas"/>
                          <a:cs typeface="Consolas"/>
                          <a:sym typeface="Consolas"/>
                        </a:rPr>
                        <a:t>}</a:t>
                      </a:r>
                      <a:endParaRPr sz="2000">
                        <a:latin typeface="Calibri"/>
                        <a:ea typeface="Calibri"/>
                        <a:cs typeface="Calibri"/>
                        <a:sym typeface="Calibri"/>
                      </a:endParaRPr>
                    </a:p>
                    <a:p>
                      <a:pPr marL="234950" marR="0" lvl="0" indent="-234950" algn="just" rtl="0">
                        <a:spcBef>
                          <a:spcPts val="0"/>
                        </a:spcBef>
                        <a:spcAft>
                          <a:spcPts val="0"/>
                        </a:spcAft>
                        <a:buNone/>
                      </a:pPr>
                      <a:r>
                        <a:rPr lang="es-AR" sz="2000">
                          <a:solidFill>
                            <a:srgbClr val="666600"/>
                          </a:solidFill>
                          <a:latin typeface="Consolas"/>
                          <a:ea typeface="Consolas"/>
                          <a:cs typeface="Consolas"/>
                          <a:sym typeface="Consolas"/>
                        </a:rPr>
                        <a:t>}</a:t>
                      </a:r>
                      <a:endParaRPr sz="2000">
                        <a:solidFill>
                          <a:srgbClr val="000000"/>
                        </a:solidFill>
                        <a:latin typeface="Arial"/>
                        <a:ea typeface="Arial"/>
                        <a:cs typeface="Arial"/>
                        <a:sym typeface="Arial"/>
                      </a:endParaRPr>
                    </a:p>
                  </a:txBody>
                  <a:tcPr marL="57600" marR="576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234950" marR="0" lvl="0" indent="-234950" algn="just" rtl="0">
                        <a:spcBef>
                          <a:spcPts val="0"/>
                        </a:spcBef>
                        <a:spcAft>
                          <a:spcPts val="0"/>
                        </a:spcAft>
                        <a:buNone/>
                      </a:pPr>
                      <a:r>
                        <a:rPr lang="es-AR" sz="2000">
                          <a:solidFill>
                            <a:srgbClr val="FF0000"/>
                          </a:solidFill>
                          <a:latin typeface="Arial"/>
                          <a:ea typeface="Arial"/>
                          <a:cs typeface="Arial"/>
                          <a:sym typeface="Arial"/>
                        </a:rPr>
                        <a:t>Compila. Los métodos estáticos pueden acceder a los atributos estáticos.</a:t>
                      </a:r>
                      <a:endParaRPr sz="2000">
                        <a:solidFill>
                          <a:srgbClr val="000000"/>
                        </a:solidFill>
                        <a:latin typeface="Arial"/>
                        <a:ea typeface="Arial"/>
                        <a:cs typeface="Arial"/>
                        <a:sym typeface="Arial"/>
                      </a:endParaRPr>
                    </a:p>
                  </a:txBody>
                  <a:tcPr marL="57600" marR="576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27975">
                <a:tc>
                  <a:txBody>
                    <a:bodyPr/>
                    <a:lstStyle/>
                    <a:p>
                      <a:pPr marL="234950" marR="0" lvl="0" indent="-234950" algn="just" rtl="0">
                        <a:spcBef>
                          <a:spcPts val="0"/>
                        </a:spcBef>
                        <a:spcAft>
                          <a:spcPts val="0"/>
                        </a:spcAft>
                        <a:buNone/>
                      </a:pPr>
                      <a:r>
                        <a:rPr lang="es-AR" sz="2000">
                          <a:solidFill>
                            <a:srgbClr val="000000"/>
                          </a:solidFill>
                          <a:latin typeface="Calibri"/>
                          <a:ea typeface="Calibri"/>
                          <a:cs typeface="Calibri"/>
                          <a:sym typeface="Calibri"/>
                        </a:rPr>
                        <a:t> </a:t>
                      </a:r>
                      <a:endParaRPr sz="2000">
                        <a:solidFill>
                          <a:srgbClr val="000000"/>
                        </a:solidFill>
                        <a:latin typeface="Arial"/>
                        <a:ea typeface="Arial"/>
                        <a:cs typeface="Arial"/>
                        <a:sym typeface="Arial"/>
                      </a:endParaRPr>
                    </a:p>
                  </a:txBody>
                  <a:tcPr marL="57600" marR="576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234950" marR="0" lvl="0" indent="-234950" algn="just" rtl="0">
                        <a:spcBef>
                          <a:spcPts val="0"/>
                        </a:spcBef>
                        <a:spcAft>
                          <a:spcPts val="0"/>
                        </a:spcAft>
                        <a:buNone/>
                      </a:pPr>
                      <a:r>
                        <a:rPr lang="es-AR" sz="2000">
                          <a:solidFill>
                            <a:srgbClr val="FF0000"/>
                          </a:solidFill>
                          <a:latin typeface="Arial"/>
                          <a:ea typeface="Arial"/>
                          <a:cs typeface="Arial"/>
                          <a:sym typeface="Arial"/>
                        </a:rPr>
                        <a:t> </a:t>
                      </a:r>
                      <a:endParaRPr sz="2000">
                        <a:solidFill>
                          <a:srgbClr val="000000"/>
                        </a:solidFill>
                        <a:latin typeface="Arial"/>
                        <a:ea typeface="Arial"/>
                        <a:cs typeface="Arial"/>
                        <a:sym typeface="Arial"/>
                      </a:endParaRPr>
                    </a:p>
                  </a:txBody>
                  <a:tcPr marL="57600" marR="576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1889" name="Google Shape;1889;p180"/>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158</a:t>
            </a:fld>
            <a:endParaRPr sz="1200">
              <a:solidFill>
                <a:schemeClr val="lt1"/>
              </a:solidFill>
              <a:latin typeface="Arial"/>
              <a:ea typeface="Arial"/>
              <a:cs typeface="Arial"/>
              <a:sym typeface="Arial"/>
            </a:endParaRPr>
          </a:p>
        </p:txBody>
      </p:sp>
      <p:sp>
        <p:nvSpPr>
          <p:cNvPr id="1890" name="Google Shape;1890;p180"/>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7"/>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Consolas"/>
              <a:buNone/>
            </a:pPr>
            <a:r>
              <a:rPr lang="es-AR" sz="4000" b="1" i="0" u="none" strike="noStrike" cap="none">
                <a:solidFill>
                  <a:schemeClr val="dk1"/>
                </a:solidFill>
                <a:latin typeface="Consolas"/>
                <a:ea typeface="Consolas"/>
                <a:cs typeface="Consolas"/>
                <a:sym typeface="Consolas"/>
              </a:rPr>
              <a:t>throw</a:t>
            </a:r>
            <a:r>
              <a:rPr lang="es-AR" sz="4000" b="1" i="0" u="none" strike="noStrike" cap="none">
                <a:solidFill>
                  <a:schemeClr val="dk1"/>
                </a:solidFill>
                <a:latin typeface="Arial"/>
                <a:ea typeface="Arial"/>
                <a:cs typeface="Arial"/>
                <a:sym typeface="Arial"/>
              </a:rPr>
              <a:t> Vs. </a:t>
            </a:r>
            <a:r>
              <a:rPr lang="es-AR" sz="4000" b="1" i="0" u="none" strike="noStrike" cap="none">
                <a:solidFill>
                  <a:schemeClr val="dk1"/>
                </a:solidFill>
                <a:latin typeface="Consolas"/>
                <a:ea typeface="Consolas"/>
                <a:cs typeface="Consolas"/>
                <a:sym typeface="Consolas"/>
              </a:rPr>
              <a:t>throws</a:t>
            </a:r>
            <a:endParaRPr sz="4000" b="1" i="0" u="none" strike="noStrike" cap="none">
              <a:solidFill>
                <a:schemeClr val="dk1"/>
              </a:solidFill>
              <a:latin typeface="Consolas"/>
              <a:ea typeface="Consolas"/>
              <a:cs typeface="Consolas"/>
              <a:sym typeface="Consolas"/>
            </a:endParaRPr>
          </a:p>
        </p:txBody>
      </p:sp>
      <p:graphicFrame>
        <p:nvGraphicFramePr>
          <p:cNvPr id="332" name="Google Shape;332;p37"/>
          <p:cNvGraphicFramePr/>
          <p:nvPr/>
        </p:nvGraphicFramePr>
        <p:xfrm>
          <a:off x="628650" y="1882292"/>
          <a:ext cx="3000000" cy="3000000"/>
        </p:xfrm>
        <a:graphic>
          <a:graphicData uri="http://schemas.openxmlformats.org/drawingml/2006/table">
            <a:tbl>
              <a:tblPr firstRow="1" bandRow="1">
                <a:noFill/>
                <a:tableStyleId>{78F1BF45-289E-4F12-8846-A90AFDA71FF4}</a:tableStyleId>
              </a:tblPr>
              <a:tblGrid>
                <a:gridCol w="3943150"/>
                <a:gridCol w="3943150"/>
              </a:tblGrid>
              <a:tr h="370850">
                <a:tc>
                  <a:txBody>
                    <a:bodyPr/>
                    <a:lstStyle/>
                    <a:p>
                      <a:pPr marL="0" marR="0" lvl="0" indent="0" algn="ctr" rtl="0">
                        <a:spcBef>
                          <a:spcPts val="0"/>
                        </a:spcBef>
                        <a:spcAft>
                          <a:spcPts val="0"/>
                        </a:spcAft>
                        <a:buNone/>
                      </a:pPr>
                      <a:r>
                        <a:rPr lang="es-AR" sz="2000" u="none" strike="noStrike" cap="none">
                          <a:latin typeface="Consolas"/>
                          <a:ea typeface="Consolas"/>
                          <a:cs typeface="Consolas"/>
                          <a:sym typeface="Consolas"/>
                        </a:rPr>
                        <a:t>throw</a:t>
                      </a:r>
                      <a:endParaRPr sz="2000" u="none" strike="noStrike" cap="none">
                        <a:latin typeface="Consolas"/>
                        <a:ea typeface="Consolas"/>
                        <a:cs typeface="Consolas"/>
                        <a:sym typeface="Consolas"/>
                      </a:endParaRPr>
                    </a:p>
                  </a:txBody>
                  <a:tcPr marL="84375" marR="84375" marT="45725" marB="45725"/>
                </a:tc>
                <a:tc>
                  <a:txBody>
                    <a:bodyPr/>
                    <a:lstStyle/>
                    <a:p>
                      <a:pPr marL="0" marR="0" lvl="0" indent="0" algn="ctr" rtl="0">
                        <a:spcBef>
                          <a:spcPts val="0"/>
                        </a:spcBef>
                        <a:spcAft>
                          <a:spcPts val="0"/>
                        </a:spcAft>
                        <a:buNone/>
                      </a:pPr>
                      <a:r>
                        <a:rPr lang="es-AR" sz="2000" u="none" strike="noStrike" cap="none">
                          <a:latin typeface="Consolas"/>
                          <a:ea typeface="Consolas"/>
                          <a:cs typeface="Consolas"/>
                          <a:sym typeface="Consolas"/>
                        </a:rPr>
                        <a:t>throws</a:t>
                      </a:r>
                      <a:endParaRPr sz="2000" u="none" strike="noStrike" cap="none">
                        <a:latin typeface="Consolas"/>
                        <a:ea typeface="Consolas"/>
                        <a:cs typeface="Consolas"/>
                        <a:sym typeface="Consolas"/>
                      </a:endParaRPr>
                    </a:p>
                  </a:txBody>
                  <a:tcPr marL="84375" marR="84375" marT="45725" marB="45725"/>
                </a:tc>
              </a:tr>
              <a:tr h="370850">
                <a:tc>
                  <a:txBody>
                    <a:bodyPr/>
                    <a:lstStyle/>
                    <a:p>
                      <a:pPr marL="0" marR="0" lvl="0" indent="0" algn="l" rtl="0">
                        <a:spcBef>
                          <a:spcPts val="0"/>
                        </a:spcBef>
                        <a:spcAft>
                          <a:spcPts val="0"/>
                        </a:spcAft>
                        <a:buNone/>
                      </a:pPr>
                      <a:r>
                        <a:rPr lang="es-AR" sz="2000" u="none" strike="noStrike" cap="none">
                          <a:latin typeface="Arial"/>
                          <a:ea typeface="Arial"/>
                          <a:cs typeface="Arial"/>
                          <a:sym typeface="Arial"/>
                        </a:rPr>
                        <a:t>Es usada para EXPLÍCITAMENTE lanzar una excepción.</a:t>
                      </a:r>
                      <a:endParaRPr sz="2000">
                        <a:latin typeface="Arial"/>
                        <a:ea typeface="Arial"/>
                        <a:cs typeface="Arial"/>
                        <a:sym typeface="Arial"/>
                      </a:endParaRPr>
                    </a:p>
                  </a:txBody>
                  <a:tcPr marL="84375" marR="84375" marT="45725" marB="45725"/>
                </a:tc>
                <a:tc>
                  <a:txBody>
                    <a:bodyPr/>
                    <a:lstStyle/>
                    <a:p>
                      <a:pPr marL="0" marR="0" lvl="0" indent="0" algn="l" rtl="0">
                        <a:spcBef>
                          <a:spcPts val="0"/>
                        </a:spcBef>
                        <a:spcAft>
                          <a:spcPts val="0"/>
                        </a:spcAft>
                        <a:buNone/>
                      </a:pPr>
                      <a:r>
                        <a:rPr lang="es-AR" sz="2000">
                          <a:latin typeface="Arial"/>
                          <a:ea typeface="Arial"/>
                          <a:cs typeface="Arial"/>
                          <a:sym typeface="Arial"/>
                        </a:rPr>
                        <a:t>Es usada para DECLARAR una excepción.</a:t>
                      </a:r>
                      <a:endParaRPr sz="2000">
                        <a:latin typeface="Arial"/>
                        <a:ea typeface="Arial"/>
                        <a:cs typeface="Arial"/>
                        <a:sym typeface="Arial"/>
                      </a:endParaRPr>
                    </a:p>
                  </a:txBody>
                  <a:tcPr marL="84375" marR="84375" marT="45725" marB="45725"/>
                </a:tc>
              </a:tr>
              <a:tr h="370850">
                <a:tc>
                  <a:txBody>
                    <a:bodyPr/>
                    <a:lstStyle/>
                    <a:p>
                      <a:pPr marL="0" marR="0" lvl="0" indent="0" algn="l" rtl="0">
                        <a:spcBef>
                          <a:spcPts val="0"/>
                        </a:spcBef>
                        <a:spcAft>
                          <a:spcPts val="0"/>
                        </a:spcAft>
                        <a:buNone/>
                      </a:pPr>
                      <a:r>
                        <a:rPr lang="es-AR" sz="2000">
                          <a:latin typeface="Arial"/>
                          <a:ea typeface="Arial"/>
                          <a:cs typeface="Arial"/>
                          <a:sym typeface="Arial"/>
                        </a:rPr>
                        <a:t>Las excepciones chequeadas NO pueden ser propagadas solo usando </a:t>
                      </a:r>
                      <a:r>
                        <a:rPr lang="es-AR" sz="2000">
                          <a:latin typeface="Consolas"/>
                          <a:ea typeface="Consolas"/>
                          <a:cs typeface="Consolas"/>
                          <a:sym typeface="Consolas"/>
                        </a:rPr>
                        <a:t>throw</a:t>
                      </a:r>
                      <a:r>
                        <a:rPr lang="es-AR" sz="2000">
                          <a:latin typeface="Arial"/>
                          <a:ea typeface="Arial"/>
                          <a:cs typeface="Arial"/>
                          <a:sym typeface="Arial"/>
                        </a:rPr>
                        <a:t>.</a:t>
                      </a:r>
                      <a:endParaRPr sz="2000">
                        <a:latin typeface="Arial"/>
                        <a:ea typeface="Arial"/>
                        <a:cs typeface="Arial"/>
                        <a:sym typeface="Arial"/>
                      </a:endParaRPr>
                    </a:p>
                  </a:txBody>
                  <a:tcPr marL="84375" marR="84375" marT="45725" marB="45725"/>
                </a:tc>
                <a:tc>
                  <a:txBody>
                    <a:bodyPr/>
                    <a:lstStyle/>
                    <a:p>
                      <a:pPr marL="0" marR="0" lvl="0" indent="0" algn="l" rtl="0">
                        <a:spcBef>
                          <a:spcPts val="0"/>
                        </a:spcBef>
                        <a:spcAft>
                          <a:spcPts val="0"/>
                        </a:spcAft>
                        <a:buNone/>
                      </a:pPr>
                      <a:r>
                        <a:rPr lang="es-AR" sz="2000">
                          <a:latin typeface="Arial"/>
                          <a:ea typeface="Arial"/>
                          <a:cs typeface="Arial"/>
                          <a:sym typeface="Arial"/>
                        </a:rPr>
                        <a:t>Las excepciones cheuqeadas pueden ser propagadas usando </a:t>
                      </a:r>
                      <a:r>
                        <a:rPr lang="es-AR" sz="2000">
                          <a:solidFill>
                            <a:schemeClr val="dk1"/>
                          </a:solidFill>
                          <a:latin typeface="Consolas"/>
                          <a:ea typeface="Consolas"/>
                          <a:cs typeface="Consolas"/>
                          <a:sym typeface="Consolas"/>
                        </a:rPr>
                        <a:t>throws</a:t>
                      </a:r>
                      <a:r>
                        <a:rPr lang="es-AR" sz="2000">
                          <a:latin typeface="Arial"/>
                          <a:ea typeface="Arial"/>
                          <a:cs typeface="Arial"/>
                          <a:sym typeface="Arial"/>
                        </a:rPr>
                        <a:t>.</a:t>
                      </a:r>
                      <a:endParaRPr sz="2000">
                        <a:latin typeface="Arial"/>
                        <a:ea typeface="Arial"/>
                        <a:cs typeface="Arial"/>
                        <a:sym typeface="Arial"/>
                      </a:endParaRPr>
                    </a:p>
                  </a:txBody>
                  <a:tcPr marL="84375" marR="84375" marT="45725" marB="45725"/>
                </a:tc>
              </a:tr>
              <a:tr h="370850">
                <a:tc>
                  <a:txBody>
                    <a:bodyPr/>
                    <a:lstStyle/>
                    <a:p>
                      <a:pPr marL="0" marR="0" lvl="0" indent="0" algn="l" rtl="0">
                        <a:spcBef>
                          <a:spcPts val="0"/>
                        </a:spcBef>
                        <a:spcAft>
                          <a:spcPts val="0"/>
                        </a:spcAft>
                        <a:buNone/>
                      </a:pPr>
                      <a:r>
                        <a:rPr lang="es-AR" sz="2000">
                          <a:solidFill>
                            <a:schemeClr val="dk1"/>
                          </a:solidFill>
                          <a:latin typeface="Consolas"/>
                          <a:ea typeface="Consolas"/>
                          <a:cs typeface="Consolas"/>
                          <a:sym typeface="Consolas"/>
                        </a:rPr>
                        <a:t>throw</a:t>
                      </a:r>
                      <a:r>
                        <a:rPr lang="es-AR" sz="2000">
                          <a:latin typeface="Arial"/>
                          <a:ea typeface="Arial"/>
                          <a:cs typeface="Arial"/>
                          <a:sym typeface="Arial"/>
                        </a:rPr>
                        <a:t> es seguida por una instancia.</a:t>
                      </a:r>
                      <a:endParaRPr sz="2000">
                        <a:latin typeface="Arial"/>
                        <a:ea typeface="Arial"/>
                        <a:cs typeface="Arial"/>
                        <a:sym typeface="Arial"/>
                      </a:endParaRPr>
                    </a:p>
                  </a:txBody>
                  <a:tcPr marL="84375" marR="84375" marT="45725" marB="45725"/>
                </a:tc>
                <a:tc>
                  <a:txBody>
                    <a:bodyPr/>
                    <a:lstStyle/>
                    <a:p>
                      <a:pPr marL="0" marR="0" lvl="0" indent="0" algn="l" rtl="0">
                        <a:spcBef>
                          <a:spcPts val="0"/>
                        </a:spcBef>
                        <a:spcAft>
                          <a:spcPts val="0"/>
                        </a:spcAft>
                        <a:buNone/>
                      </a:pPr>
                      <a:r>
                        <a:rPr lang="es-AR" sz="2000">
                          <a:solidFill>
                            <a:schemeClr val="dk1"/>
                          </a:solidFill>
                          <a:latin typeface="Consolas"/>
                          <a:ea typeface="Consolas"/>
                          <a:cs typeface="Consolas"/>
                          <a:sym typeface="Consolas"/>
                        </a:rPr>
                        <a:t>throws</a:t>
                      </a:r>
                      <a:r>
                        <a:rPr lang="es-AR" sz="2000">
                          <a:latin typeface="Arial"/>
                          <a:ea typeface="Arial"/>
                          <a:cs typeface="Arial"/>
                          <a:sym typeface="Arial"/>
                        </a:rPr>
                        <a:t> es seguida por una clase.</a:t>
                      </a:r>
                      <a:endParaRPr sz="2000">
                        <a:latin typeface="Arial"/>
                        <a:ea typeface="Arial"/>
                        <a:cs typeface="Arial"/>
                        <a:sym typeface="Arial"/>
                      </a:endParaRPr>
                    </a:p>
                  </a:txBody>
                  <a:tcPr marL="84375" marR="84375" marT="45725" marB="45725"/>
                </a:tc>
              </a:tr>
              <a:tr h="370850">
                <a:tc>
                  <a:txBody>
                    <a:bodyPr/>
                    <a:lstStyle/>
                    <a:p>
                      <a:pPr marL="0" marR="0" lvl="0" indent="0" algn="l" rtl="0">
                        <a:spcBef>
                          <a:spcPts val="0"/>
                        </a:spcBef>
                        <a:spcAft>
                          <a:spcPts val="0"/>
                        </a:spcAft>
                        <a:buNone/>
                      </a:pPr>
                      <a:r>
                        <a:rPr lang="es-AR" sz="2000">
                          <a:solidFill>
                            <a:schemeClr val="dk1"/>
                          </a:solidFill>
                          <a:latin typeface="Consolas"/>
                          <a:ea typeface="Consolas"/>
                          <a:cs typeface="Consolas"/>
                          <a:sym typeface="Consolas"/>
                        </a:rPr>
                        <a:t>throw</a:t>
                      </a:r>
                      <a:r>
                        <a:rPr lang="es-AR" sz="2000">
                          <a:latin typeface="Arial"/>
                          <a:ea typeface="Arial"/>
                          <a:cs typeface="Arial"/>
                          <a:sym typeface="Arial"/>
                        </a:rPr>
                        <a:t> es usada dentro de un método.</a:t>
                      </a:r>
                      <a:endParaRPr sz="2000">
                        <a:latin typeface="Arial"/>
                        <a:ea typeface="Arial"/>
                        <a:cs typeface="Arial"/>
                        <a:sym typeface="Arial"/>
                      </a:endParaRPr>
                    </a:p>
                  </a:txBody>
                  <a:tcPr marL="84375" marR="84375" marT="45725" marB="45725"/>
                </a:tc>
                <a:tc>
                  <a:txBody>
                    <a:bodyPr/>
                    <a:lstStyle/>
                    <a:p>
                      <a:pPr marL="0" marR="0" lvl="0" indent="0" algn="l" rtl="0">
                        <a:spcBef>
                          <a:spcPts val="0"/>
                        </a:spcBef>
                        <a:spcAft>
                          <a:spcPts val="0"/>
                        </a:spcAft>
                        <a:buNone/>
                      </a:pPr>
                      <a:r>
                        <a:rPr lang="es-AR" sz="2000">
                          <a:solidFill>
                            <a:schemeClr val="dk1"/>
                          </a:solidFill>
                          <a:latin typeface="Consolas"/>
                          <a:ea typeface="Consolas"/>
                          <a:cs typeface="Consolas"/>
                          <a:sym typeface="Consolas"/>
                        </a:rPr>
                        <a:t>throws</a:t>
                      </a:r>
                      <a:r>
                        <a:rPr lang="es-AR" sz="2000">
                          <a:latin typeface="Arial"/>
                          <a:ea typeface="Arial"/>
                          <a:cs typeface="Arial"/>
                          <a:sym typeface="Arial"/>
                        </a:rPr>
                        <a:t> es usada en la signatura de un método.</a:t>
                      </a:r>
                      <a:endParaRPr sz="2000">
                        <a:latin typeface="Arial"/>
                        <a:ea typeface="Arial"/>
                        <a:cs typeface="Arial"/>
                        <a:sym typeface="Arial"/>
                      </a:endParaRPr>
                    </a:p>
                  </a:txBody>
                  <a:tcPr marL="84375" marR="84375" marT="45725" marB="45725"/>
                </a:tc>
              </a:tr>
              <a:tr h="370850">
                <a:tc>
                  <a:txBody>
                    <a:bodyPr/>
                    <a:lstStyle/>
                    <a:p>
                      <a:pPr marL="0" marR="0" lvl="0" indent="0" algn="l" rtl="0">
                        <a:spcBef>
                          <a:spcPts val="0"/>
                        </a:spcBef>
                        <a:spcAft>
                          <a:spcPts val="0"/>
                        </a:spcAft>
                        <a:buNone/>
                      </a:pPr>
                      <a:r>
                        <a:rPr lang="es-AR" sz="2000">
                          <a:latin typeface="Arial"/>
                          <a:ea typeface="Arial"/>
                          <a:cs typeface="Arial"/>
                          <a:sym typeface="Arial"/>
                        </a:rPr>
                        <a:t>NO pueden lanzarse múltiples excepciones con </a:t>
                      </a:r>
                      <a:r>
                        <a:rPr lang="es-AR" sz="2000">
                          <a:solidFill>
                            <a:schemeClr val="dk1"/>
                          </a:solidFill>
                          <a:latin typeface="Consolas"/>
                          <a:ea typeface="Consolas"/>
                          <a:cs typeface="Consolas"/>
                          <a:sym typeface="Consolas"/>
                        </a:rPr>
                        <a:t>throw</a:t>
                      </a:r>
                      <a:r>
                        <a:rPr lang="es-AR" sz="2000">
                          <a:latin typeface="Arial"/>
                          <a:ea typeface="Arial"/>
                          <a:cs typeface="Arial"/>
                          <a:sym typeface="Arial"/>
                        </a:rPr>
                        <a:t>.</a:t>
                      </a:r>
                      <a:endParaRPr sz="2000">
                        <a:latin typeface="Arial"/>
                        <a:ea typeface="Arial"/>
                        <a:cs typeface="Arial"/>
                        <a:sym typeface="Arial"/>
                      </a:endParaRPr>
                    </a:p>
                  </a:txBody>
                  <a:tcPr marL="84375" marR="84375" marT="45725" marB="45725"/>
                </a:tc>
                <a:tc>
                  <a:txBody>
                    <a:bodyPr/>
                    <a:lstStyle/>
                    <a:p>
                      <a:pPr marL="0" marR="0" lvl="0" indent="0" algn="l" rtl="0">
                        <a:spcBef>
                          <a:spcPts val="0"/>
                        </a:spcBef>
                        <a:spcAft>
                          <a:spcPts val="0"/>
                        </a:spcAft>
                        <a:buNone/>
                      </a:pPr>
                      <a:r>
                        <a:rPr lang="es-AR" sz="2000">
                          <a:latin typeface="Arial"/>
                          <a:ea typeface="Arial"/>
                          <a:cs typeface="Arial"/>
                          <a:sym typeface="Arial"/>
                        </a:rPr>
                        <a:t>Se pueden declarar multiples excepciones con </a:t>
                      </a:r>
                      <a:r>
                        <a:rPr lang="es-AR" sz="2000">
                          <a:solidFill>
                            <a:schemeClr val="dk1"/>
                          </a:solidFill>
                          <a:latin typeface="Consolas"/>
                          <a:ea typeface="Consolas"/>
                          <a:cs typeface="Consolas"/>
                          <a:sym typeface="Consolas"/>
                        </a:rPr>
                        <a:t>throws</a:t>
                      </a:r>
                      <a:r>
                        <a:rPr lang="es-AR" sz="2000">
                          <a:latin typeface="Arial"/>
                          <a:ea typeface="Arial"/>
                          <a:cs typeface="Arial"/>
                          <a:sym typeface="Arial"/>
                        </a:rPr>
                        <a:t>.</a:t>
                      </a:r>
                      <a:endParaRPr sz="2000">
                        <a:latin typeface="Arial"/>
                        <a:ea typeface="Arial"/>
                        <a:cs typeface="Arial"/>
                        <a:sym typeface="Arial"/>
                      </a:endParaRPr>
                    </a:p>
                  </a:txBody>
                  <a:tcPr marL="84375" marR="84375" marT="45725" marB="45725"/>
                </a:tc>
              </a:tr>
            </a:tbl>
          </a:graphicData>
        </a:graphic>
      </p:graphicFrame>
      <p:sp>
        <p:nvSpPr>
          <p:cNvPr id="333" name="Google Shape;333;p37"/>
          <p:cNvSpPr txBox="1">
            <a:spLocks noGrp="1"/>
          </p:cNvSpPr>
          <p:nvPr>
            <p:ph type="ftr" idx="11"/>
          </p:nvPr>
        </p:nvSpPr>
        <p:spPr>
          <a:xfrm>
            <a:off x="0" y="6575425"/>
            <a:ext cx="30861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334" name="Google Shape;334;p37"/>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15</a:t>
            </a:fld>
            <a:endParaRPr sz="1200">
              <a:solidFill>
                <a:schemeClr val="lt1"/>
              </a:solidFill>
              <a:latin typeface="Arial"/>
              <a:ea typeface="Arial"/>
              <a:cs typeface="Arial"/>
              <a:sym typeface="Arial"/>
            </a:endParaRP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896" name="Google Shape;1896;p181"/>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Palabras Clave: </a:t>
            </a:r>
            <a:r>
              <a:rPr lang="es-AR" sz="4000" b="1" i="0" u="none" strike="noStrike" cap="none">
                <a:solidFill>
                  <a:schemeClr val="dk1"/>
                </a:solidFill>
                <a:latin typeface="Consolas"/>
                <a:ea typeface="Consolas"/>
                <a:cs typeface="Consolas"/>
                <a:sym typeface="Consolas"/>
              </a:rPr>
              <a:t>static</a:t>
            </a:r>
            <a:r>
              <a:rPr lang="es-AR" sz="4000" b="1" i="0" u="none" strike="noStrike" cap="none">
                <a:solidFill>
                  <a:schemeClr val="dk1"/>
                </a:solidFill>
                <a:latin typeface="Arial"/>
                <a:ea typeface="Arial"/>
                <a:cs typeface="Arial"/>
                <a:sym typeface="Arial"/>
              </a:rPr>
              <a:t> y </a:t>
            </a:r>
            <a:r>
              <a:rPr lang="es-AR" sz="4000" b="1" i="0" u="none" strike="noStrike" cap="none">
                <a:solidFill>
                  <a:schemeClr val="dk1"/>
                </a:solidFill>
                <a:latin typeface="Consolas"/>
                <a:ea typeface="Consolas"/>
                <a:cs typeface="Consolas"/>
                <a:sym typeface="Consolas"/>
              </a:rPr>
              <a:t>final</a:t>
            </a:r>
            <a:endParaRPr sz="4000" b="1" i="0" u="none" strike="noStrike" cap="none">
              <a:solidFill>
                <a:schemeClr val="dk1"/>
              </a:solidFill>
              <a:latin typeface="Arial"/>
              <a:ea typeface="Arial"/>
              <a:cs typeface="Arial"/>
              <a:sym typeface="Arial"/>
            </a:endParaRPr>
          </a:p>
        </p:txBody>
      </p:sp>
      <p:graphicFrame>
        <p:nvGraphicFramePr>
          <p:cNvPr id="1897" name="Google Shape;1897;p181"/>
          <p:cNvGraphicFramePr/>
          <p:nvPr/>
        </p:nvGraphicFramePr>
        <p:xfrm>
          <a:off x="342900" y="2160589"/>
          <a:ext cx="3000000" cy="3000000"/>
        </p:xfrm>
        <a:graphic>
          <a:graphicData uri="http://schemas.openxmlformats.org/drawingml/2006/table">
            <a:tbl>
              <a:tblPr>
                <a:noFill/>
                <a:tableStyleId>{5BAD9B0E-344F-4FAE-88BD-87A564A4EB87}</a:tableStyleId>
              </a:tblPr>
              <a:tblGrid>
                <a:gridCol w="4814050"/>
                <a:gridCol w="3358400"/>
              </a:tblGrid>
              <a:tr h="127975">
                <a:tc>
                  <a:txBody>
                    <a:bodyPr/>
                    <a:lstStyle/>
                    <a:p>
                      <a:pPr marL="234950" marR="0" lvl="0" indent="-234950" algn="just" rtl="0">
                        <a:spcBef>
                          <a:spcPts val="0"/>
                        </a:spcBef>
                        <a:spcAft>
                          <a:spcPts val="0"/>
                        </a:spcAft>
                        <a:buNone/>
                      </a:pPr>
                      <a:r>
                        <a:rPr lang="es-AR" sz="2000">
                          <a:solidFill>
                            <a:srgbClr val="000000"/>
                          </a:solidFill>
                          <a:latin typeface="Calibri"/>
                          <a:ea typeface="Calibri"/>
                          <a:cs typeface="Calibri"/>
                          <a:sym typeface="Calibri"/>
                        </a:rPr>
                        <a:t> </a:t>
                      </a:r>
                      <a:endParaRPr sz="2000">
                        <a:solidFill>
                          <a:srgbClr val="000000"/>
                        </a:solidFill>
                        <a:latin typeface="Arial"/>
                        <a:ea typeface="Arial"/>
                        <a:cs typeface="Arial"/>
                        <a:sym typeface="Arial"/>
                      </a:endParaRPr>
                    </a:p>
                  </a:txBody>
                  <a:tcPr marL="57600" marR="576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234950" marR="0" lvl="0" indent="-234950" algn="just" rtl="0">
                        <a:spcBef>
                          <a:spcPts val="0"/>
                        </a:spcBef>
                        <a:spcAft>
                          <a:spcPts val="0"/>
                        </a:spcAft>
                        <a:buNone/>
                      </a:pPr>
                      <a:r>
                        <a:rPr lang="es-AR" sz="2000">
                          <a:solidFill>
                            <a:srgbClr val="FF0000"/>
                          </a:solidFill>
                          <a:latin typeface="Arial"/>
                          <a:ea typeface="Arial"/>
                          <a:cs typeface="Arial"/>
                          <a:sym typeface="Arial"/>
                        </a:rPr>
                        <a:t> </a:t>
                      </a:r>
                      <a:endParaRPr sz="2000">
                        <a:solidFill>
                          <a:srgbClr val="000000"/>
                        </a:solidFill>
                        <a:latin typeface="Arial"/>
                        <a:ea typeface="Arial"/>
                        <a:cs typeface="Arial"/>
                        <a:sym typeface="Arial"/>
                      </a:endParaRPr>
                    </a:p>
                  </a:txBody>
                  <a:tcPr marL="57600" marR="576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767875">
                <a:tc>
                  <a:txBody>
                    <a:bodyPr/>
                    <a:lstStyle/>
                    <a:p>
                      <a:pPr marL="457200" marR="0" lvl="0" indent="-457200" algn="l" rtl="0">
                        <a:spcBef>
                          <a:spcPts val="0"/>
                        </a:spcBef>
                        <a:spcAft>
                          <a:spcPts val="0"/>
                        </a:spcAft>
                        <a:buNone/>
                      </a:pPr>
                      <a:r>
                        <a:rPr lang="es-AR" sz="2000">
                          <a:solidFill>
                            <a:srgbClr val="000088"/>
                          </a:solidFill>
                          <a:latin typeface="Consolas"/>
                          <a:ea typeface="Consolas"/>
                          <a:cs typeface="Consolas"/>
                          <a:sym typeface="Consolas"/>
                        </a:rPr>
                        <a:t>public</a:t>
                      </a:r>
                      <a:r>
                        <a:rPr lang="es-AR" sz="2000">
                          <a:solidFill>
                            <a:srgbClr val="000000"/>
                          </a:solidFill>
                          <a:latin typeface="Consolas"/>
                          <a:ea typeface="Consolas"/>
                          <a:cs typeface="Consolas"/>
                          <a:sym typeface="Consolas"/>
                        </a:rPr>
                        <a:t> </a:t>
                      </a:r>
                      <a:r>
                        <a:rPr lang="es-AR" sz="2000">
                          <a:solidFill>
                            <a:srgbClr val="000088"/>
                          </a:solidFill>
                          <a:latin typeface="Consolas"/>
                          <a:ea typeface="Consolas"/>
                          <a:cs typeface="Consolas"/>
                          <a:sym typeface="Consolas"/>
                        </a:rPr>
                        <a:t>class</a:t>
                      </a:r>
                      <a:r>
                        <a:rPr lang="es-AR" sz="2000">
                          <a:solidFill>
                            <a:srgbClr val="000000"/>
                          </a:solidFill>
                          <a:latin typeface="Consolas"/>
                          <a:ea typeface="Consolas"/>
                          <a:cs typeface="Consolas"/>
                          <a:sym typeface="Consolas"/>
                        </a:rPr>
                        <a:t> </a:t>
                      </a:r>
                      <a:r>
                        <a:rPr lang="es-AR" sz="2000">
                          <a:solidFill>
                            <a:srgbClr val="660066"/>
                          </a:solidFill>
                          <a:latin typeface="Consolas"/>
                          <a:ea typeface="Consolas"/>
                          <a:cs typeface="Consolas"/>
                          <a:sym typeface="Consolas"/>
                        </a:rPr>
                        <a:t>Foo4</a:t>
                      </a:r>
                      <a:r>
                        <a:rPr lang="es-AR" sz="2000">
                          <a:solidFill>
                            <a:srgbClr val="666600"/>
                          </a:solidFill>
                          <a:latin typeface="Consolas"/>
                          <a:ea typeface="Consolas"/>
                          <a:cs typeface="Consolas"/>
                          <a:sym typeface="Consolas"/>
                        </a:rPr>
                        <a:t>{</a:t>
                      </a:r>
                      <a:endParaRPr sz="2000">
                        <a:latin typeface="Calibri"/>
                        <a:ea typeface="Calibri"/>
                        <a:cs typeface="Calibri"/>
                        <a:sym typeface="Calibri"/>
                      </a:endParaRPr>
                    </a:p>
                    <a:p>
                      <a:pPr marL="457200" marR="0" lvl="0" indent="-457200" algn="l" rtl="0">
                        <a:spcBef>
                          <a:spcPts val="0"/>
                        </a:spcBef>
                        <a:spcAft>
                          <a:spcPts val="0"/>
                        </a:spcAft>
                        <a:buNone/>
                      </a:pPr>
                      <a:r>
                        <a:rPr lang="es-AR" sz="2000">
                          <a:solidFill>
                            <a:srgbClr val="000088"/>
                          </a:solidFill>
                          <a:latin typeface="Consolas"/>
                          <a:ea typeface="Consolas"/>
                          <a:cs typeface="Consolas"/>
                          <a:sym typeface="Consolas"/>
                        </a:rPr>
                        <a:t>    static</a:t>
                      </a:r>
                      <a:r>
                        <a:rPr lang="es-AR" sz="2000">
                          <a:solidFill>
                            <a:srgbClr val="000000"/>
                          </a:solidFill>
                          <a:latin typeface="Consolas"/>
                          <a:ea typeface="Consolas"/>
                          <a:cs typeface="Consolas"/>
                          <a:sym typeface="Consolas"/>
                        </a:rPr>
                        <a:t> </a:t>
                      </a:r>
                      <a:r>
                        <a:rPr lang="es-AR" sz="2000">
                          <a:solidFill>
                            <a:srgbClr val="000088"/>
                          </a:solidFill>
                          <a:latin typeface="Consolas"/>
                          <a:ea typeface="Consolas"/>
                          <a:cs typeface="Consolas"/>
                          <a:sym typeface="Consolas"/>
                        </a:rPr>
                        <a:t>final</a:t>
                      </a:r>
                      <a:r>
                        <a:rPr lang="es-AR" sz="2000">
                          <a:solidFill>
                            <a:srgbClr val="000000"/>
                          </a:solidFill>
                          <a:latin typeface="Consolas"/>
                          <a:ea typeface="Consolas"/>
                          <a:cs typeface="Consolas"/>
                          <a:sym typeface="Consolas"/>
                        </a:rPr>
                        <a:t> </a:t>
                      </a:r>
                      <a:r>
                        <a:rPr lang="es-AR" sz="2000">
                          <a:solidFill>
                            <a:srgbClr val="000088"/>
                          </a:solidFill>
                          <a:latin typeface="Consolas"/>
                          <a:ea typeface="Consolas"/>
                          <a:cs typeface="Consolas"/>
                          <a:sym typeface="Consolas"/>
                        </a:rPr>
                        <a:t>int</a:t>
                      </a:r>
                      <a:r>
                        <a:rPr lang="es-AR" sz="2000">
                          <a:solidFill>
                            <a:srgbClr val="000000"/>
                          </a:solidFill>
                          <a:latin typeface="Consolas"/>
                          <a:ea typeface="Consolas"/>
                          <a:cs typeface="Consolas"/>
                          <a:sym typeface="Consolas"/>
                        </a:rPr>
                        <a:t> x </a:t>
                      </a:r>
                      <a:r>
                        <a:rPr lang="es-AR" sz="2000">
                          <a:solidFill>
                            <a:srgbClr val="666600"/>
                          </a:solidFill>
                          <a:latin typeface="Consolas"/>
                          <a:ea typeface="Consolas"/>
                          <a:cs typeface="Consolas"/>
                          <a:sym typeface="Consolas"/>
                        </a:rPr>
                        <a:t>=</a:t>
                      </a:r>
                      <a:r>
                        <a:rPr lang="es-AR" sz="2000">
                          <a:solidFill>
                            <a:srgbClr val="000000"/>
                          </a:solidFill>
                          <a:latin typeface="Consolas"/>
                          <a:ea typeface="Consolas"/>
                          <a:cs typeface="Consolas"/>
                          <a:sym typeface="Consolas"/>
                        </a:rPr>
                        <a:t> </a:t>
                      </a:r>
                      <a:r>
                        <a:rPr lang="es-AR" sz="2000">
                          <a:solidFill>
                            <a:srgbClr val="006666"/>
                          </a:solidFill>
                          <a:latin typeface="Consolas"/>
                          <a:ea typeface="Consolas"/>
                          <a:cs typeface="Consolas"/>
                          <a:sym typeface="Consolas"/>
                        </a:rPr>
                        <a:t>12</a:t>
                      </a:r>
                      <a:r>
                        <a:rPr lang="es-AR" sz="2000">
                          <a:solidFill>
                            <a:srgbClr val="666600"/>
                          </a:solidFill>
                          <a:latin typeface="Consolas"/>
                          <a:ea typeface="Consolas"/>
                          <a:cs typeface="Consolas"/>
                          <a:sym typeface="Consolas"/>
                        </a:rPr>
                        <a:t>;</a:t>
                      </a:r>
                      <a:endParaRPr sz="2000">
                        <a:latin typeface="Calibri"/>
                        <a:ea typeface="Calibri"/>
                        <a:cs typeface="Calibri"/>
                        <a:sym typeface="Calibri"/>
                      </a:endParaRPr>
                    </a:p>
                    <a:p>
                      <a:pPr marL="457200" marR="0" lvl="0" indent="-457200" algn="l" rtl="0">
                        <a:spcBef>
                          <a:spcPts val="0"/>
                        </a:spcBef>
                        <a:spcAft>
                          <a:spcPts val="0"/>
                        </a:spcAft>
                        <a:buNone/>
                      </a:pPr>
                      <a:r>
                        <a:rPr lang="es-AR" sz="2000">
                          <a:solidFill>
                            <a:srgbClr val="000088"/>
                          </a:solidFill>
                          <a:latin typeface="Consolas"/>
                          <a:ea typeface="Consolas"/>
                          <a:cs typeface="Consolas"/>
                          <a:sym typeface="Consolas"/>
                        </a:rPr>
                        <a:t>    public</a:t>
                      </a:r>
                      <a:r>
                        <a:rPr lang="es-AR" sz="2000">
                          <a:solidFill>
                            <a:srgbClr val="000000"/>
                          </a:solidFill>
                          <a:latin typeface="Consolas"/>
                          <a:ea typeface="Consolas"/>
                          <a:cs typeface="Consolas"/>
                          <a:sym typeface="Consolas"/>
                        </a:rPr>
                        <a:t> </a:t>
                      </a:r>
                      <a:r>
                        <a:rPr lang="es-AR" sz="2000">
                          <a:solidFill>
                            <a:srgbClr val="000088"/>
                          </a:solidFill>
                          <a:latin typeface="Consolas"/>
                          <a:ea typeface="Consolas"/>
                          <a:cs typeface="Consolas"/>
                          <a:sym typeface="Consolas"/>
                        </a:rPr>
                        <a:t>void</a:t>
                      </a:r>
                      <a:r>
                        <a:rPr lang="es-AR" sz="2000">
                          <a:solidFill>
                            <a:srgbClr val="000000"/>
                          </a:solidFill>
                          <a:latin typeface="Consolas"/>
                          <a:ea typeface="Consolas"/>
                          <a:cs typeface="Consolas"/>
                          <a:sym typeface="Consolas"/>
                        </a:rPr>
                        <a:t> go</a:t>
                      </a:r>
                      <a:r>
                        <a:rPr lang="es-AR" sz="2000">
                          <a:solidFill>
                            <a:srgbClr val="666600"/>
                          </a:solidFill>
                          <a:latin typeface="Consolas"/>
                          <a:ea typeface="Consolas"/>
                          <a:cs typeface="Consolas"/>
                          <a:sym typeface="Consolas"/>
                        </a:rPr>
                        <a:t>(){</a:t>
                      </a:r>
                      <a:endParaRPr sz="2000">
                        <a:latin typeface="Calibri"/>
                        <a:ea typeface="Calibri"/>
                        <a:cs typeface="Calibri"/>
                        <a:sym typeface="Calibri"/>
                      </a:endParaRPr>
                    </a:p>
                    <a:p>
                      <a:pPr marL="457200" marR="0" lvl="0" indent="-457200" algn="l" rtl="0">
                        <a:spcBef>
                          <a:spcPts val="0"/>
                        </a:spcBef>
                        <a:spcAft>
                          <a:spcPts val="0"/>
                        </a:spcAft>
                        <a:buNone/>
                      </a:pPr>
                      <a:r>
                        <a:rPr lang="es-AR" sz="2000">
                          <a:solidFill>
                            <a:srgbClr val="000088"/>
                          </a:solidFill>
                          <a:latin typeface="Consolas"/>
                          <a:ea typeface="Consolas"/>
                          <a:cs typeface="Consolas"/>
                          <a:sym typeface="Consolas"/>
                        </a:rPr>
                        <a:t>        </a:t>
                      </a:r>
                      <a:r>
                        <a:rPr lang="es-AR" sz="2000">
                          <a:solidFill>
                            <a:srgbClr val="660066"/>
                          </a:solidFill>
                          <a:latin typeface="Consolas"/>
                          <a:ea typeface="Consolas"/>
                          <a:cs typeface="Consolas"/>
                          <a:sym typeface="Consolas"/>
                        </a:rPr>
                        <a:t>System</a:t>
                      </a:r>
                      <a:r>
                        <a:rPr lang="es-AR" sz="2000">
                          <a:solidFill>
                            <a:srgbClr val="666600"/>
                          </a:solidFill>
                          <a:latin typeface="Consolas"/>
                          <a:ea typeface="Consolas"/>
                          <a:cs typeface="Consolas"/>
                          <a:sym typeface="Consolas"/>
                        </a:rPr>
                        <a:t>.</a:t>
                      </a:r>
                      <a:r>
                        <a:rPr lang="es-AR" sz="2000">
                          <a:solidFill>
                            <a:srgbClr val="000088"/>
                          </a:solidFill>
                          <a:latin typeface="Consolas"/>
                          <a:ea typeface="Consolas"/>
                          <a:cs typeface="Consolas"/>
                          <a:sym typeface="Consolas"/>
                        </a:rPr>
                        <a:t>out</a:t>
                      </a:r>
                      <a:r>
                        <a:rPr lang="es-AR" sz="2000">
                          <a:solidFill>
                            <a:srgbClr val="666600"/>
                          </a:solidFill>
                          <a:latin typeface="Consolas"/>
                          <a:ea typeface="Consolas"/>
                          <a:cs typeface="Consolas"/>
                          <a:sym typeface="Consolas"/>
                        </a:rPr>
                        <a:t>.</a:t>
                      </a:r>
                      <a:r>
                        <a:rPr lang="es-AR" sz="2000">
                          <a:solidFill>
                            <a:srgbClr val="000000"/>
                          </a:solidFill>
                          <a:latin typeface="Consolas"/>
                          <a:ea typeface="Consolas"/>
                          <a:cs typeface="Consolas"/>
                          <a:sym typeface="Consolas"/>
                        </a:rPr>
                        <a:t>println</a:t>
                      </a:r>
                      <a:r>
                        <a:rPr lang="es-AR" sz="2000">
                          <a:solidFill>
                            <a:srgbClr val="666600"/>
                          </a:solidFill>
                          <a:latin typeface="Consolas"/>
                          <a:ea typeface="Consolas"/>
                          <a:cs typeface="Consolas"/>
                          <a:sym typeface="Consolas"/>
                        </a:rPr>
                        <a:t>(</a:t>
                      </a:r>
                      <a:r>
                        <a:rPr lang="es-AR" sz="2000">
                          <a:solidFill>
                            <a:srgbClr val="000000"/>
                          </a:solidFill>
                          <a:latin typeface="Consolas"/>
                          <a:ea typeface="Consolas"/>
                          <a:cs typeface="Consolas"/>
                          <a:sym typeface="Consolas"/>
                        </a:rPr>
                        <a:t>x</a:t>
                      </a:r>
                      <a:r>
                        <a:rPr lang="es-AR" sz="2000">
                          <a:solidFill>
                            <a:srgbClr val="666600"/>
                          </a:solidFill>
                          <a:latin typeface="Consolas"/>
                          <a:ea typeface="Consolas"/>
                          <a:cs typeface="Consolas"/>
                          <a:sym typeface="Consolas"/>
                        </a:rPr>
                        <a:t>);</a:t>
                      </a:r>
                      <a:endParaRPr sz="2000">
                        <a:latin typeface="Calibri"/>
                        <a:ea typeface="Calibri"/>
                        <a:cs typeface="Calibri"/>
                        <a:sym typeface="Calibri"/>
                      </a:endParaRPr>
                    </a:p>
                    <a:p>
                      <a:pPr marL="457200" marR="0" lvl="0" indent="-457200" algn="l" rtl="0">
                        <a:spcBef>
                          <a:spcPts val="0"/>
                        </a:spcBef>
                        <a:spcAft>
                          <a:spcPts val="0"/>
                        </a:spcAft>
                        <a:buNone/>
                      </a:pPr>
                      <a:r>
                        <a:rPr lang="es-AR" sz="2000">
                          <a:solidFill>
                            <a:srgbClr val="000088"/>
                          </a:solidFill>
                          <a:latin typeface="Consolas"/>
                          <a:ea typeface="Consolas"/>
                          <a:cs typeface="Consolas"/>
                          <a:sym typeface="Consolas"/>
                        </a:rPr>
                        <a:t>    </a:t>
                      </a:r>
                      <a:r>
                        <a:rPr lang="es-AR" sz="2000">
                          <a:solidFill>
                            <a:srgbClr val="666600"/>
                          </a:solidFill>
                          <a:latin typeface="Consolas"/>
                          <a:ea typeface="Consolas"/>
                          <a:cs typeface="Consolas"/>
                          <a:sym typeface="Consolas"/>
                        </a:rPr>
                        <a:t>}</a:t>
                      </a:r>
                      <a:endParaRPr sz="2000">
                        <a:latin typeface="Calibri"/>
                        <a:ea typeface="Calibri"/>
                        <a:cs typeface="Calibri"/>
                        <a:sym typeface="Calibri"/>
                      </a:endParaRPr>
                    </a:p>
                    <a:p>
                      <a:pPr marL="234950" marR="0" lvl="0" indent="-234950" algn="just" rtl="0">
                        <a:spcBef>
                          <a:spcPts val="0"/>
                        </a:spcBef>
                        <a:spcAft>
                          <a:spcPts val="0"/>
                        </a:spcAft>
                        <a:buNone/>
                      </a:pPr>
                      <a:r>
                        <a:rPr lang="es-AR" sz="2000">
                          <a:solidFill>
                            <a:srgbClr val="666600"/>
                          </a:solidFill>
                          <a:latin typeface="Consolas"/>
                          <a:ea typeface="Consolas"/>
                          <a:cs typeface="Consolas"/>
                          <a:sym typeface="Consolas"/>
                        </a:rPr>
                        <a:t>}</a:t>
                      </a:r>
                      <a:endParaRPr sz="2000">
                        <a:solidFill>
                          <a:srgbClr val="000000"/>
                        </a:solidFill>
                        <a:latin typeface="Arial"/>
                        <a:ea typeface="Arial"/>
                        <a:cs typeface="Arial"/>
                        <a:sym typeface="Arial"/>
                      </a:endParaRPr>
                    </a:p>
                  </a:txBody>
                  <a:tcPr marL="57600" marR="576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234950" marR="0" lvl="0" indent="-234950" algn="just" rtl="0">
                        <a:spcBef>
                          <a:spcPts val="0"/>
                        </a:spcBef>
                        <a:spcAft>
                          <a:spcPts val="0"/>
                        </a:spcAft>
                        <a:buNone/>
                      </a:pPr>
                      <a:r>
                        <a:rPr lang="es-AR" sz="2000">
                          <a:solidFill>
                            <a:srgbClr val="FF0000"/>
                          </a:solidFill>
                          <a:latin typeface="Arial"/>
                          <a:ea typeface="Arial"/>
                          <a:cs typeface="Arial"/>
                          <a:sym typeface="Arial"/>
                        </a:rPr>
                        <a:t>Compila. Los métodos no estáticos pueden acceder a las constantes.</a:t>
                      </a:r>
                      <a:endParaRPr sz="2000">
                        <a:solidFill>
                          <a:srgbClr val="000000"/>
                        </a:solidFill>
                        <a:latin typeface="Arial"/>
                        <a:ea typeface="Arial"/>
                        <a:cs typeface="Arial"/>
                        <a:sym typeface="Arial"/>
                      </a:endParaRPr>
                    </a:p>
                  </a:txBody>
                  <a:tcPr marL="57600" marR="576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27975">
                <a:tc>
                  <a:txBody>
                    <a:bodyPr/>
                    <a:lstStyle/>
                    <a:p>
                      <a:pPr marL="234950" marR="0" lvl="0" indent="-234950" algn="just" rtl="0">
                        <a:spcBef>
                          <a:spcPts val="0"/>
                        </a:spcBef>
                        <a:spcAft>
                          <a:spcPts val="0"/>
                        </a:spcAft>
                        <a:buNone/>
                      </a:pPr>
                      <a:r>
                        <a:rPr lang="es-AR" sz="2000">
                          <a:solidFill>
                            <a:srgbClr val="000000"/>
                          </a:solidFill>
                          <a:latin typeface="Calibri"/>
                          <a:ea typeface="Calibri"/>
                          <a:cs typeface="Calibri"/>
                          <a:sym typeface="Calibri"/>
                        </a:rPr>
                        <a:t> </a:t>
                      </a:r>
                      <a:endParaRPr sz="2000">
                        <a:solidFill>
                          <a:srgbClr val="000000"/>
                        </a:solidFill>
                        <a:latin typeface="Arial"/>
                        <a:ea typeface="Arial"/>
                        <a:cs typeface="Arial"/>
                        <a:sym typeface="Arial"/>
                      </a:endParaRPr>
                    </a:p>
                  </a:txBody>
                  <a:tcPr marL="57600" marR="576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234950" marR="0" lvl="0" indent="-234950" algn="just" rtl="0">
                        <a:spcBef>
                          <a:spcPts val="0"/>
                        </a:spcBef>
                        <a:spcAft>
                          <a:spcPts val="0"/>
                        </a:spcAft>
                        <a:buNone/>
                      </a:pPr>
                      <a:r>
                        <a:rPr lang="es-AR" sz="2000">
                          <a:solidFill>
                            <a:srgbClr val="FF0000"/>
                          </a:solidFill>
                          <a:latin typeface="Arial"/>
                          <a:ea typeface="Arial"/>
                          <a:cs typeface="Arial"/>
                          <a:sym typeface="Arial"/>
                        </a:rPr>
                        <a:t> </a:t>
                      </a:r>
                      <a:endParaRPr sz="2000">
                        <a:solidFill>
                          <a:srgbClr val="000000"/>
                        </a:solidFill>
                        <a:latin typeface="Arial"/>
                        <a:ea typeface="Arial"/>
                        <a:cs typeface="Arial"/>
                        <a:sym typeface="Arial"/>
                      </a:endParaRPr>
                    </a:p>
                  </a:txBody>
                  <a:tcPr marL="57600" marR="576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767875">
                <a:tc>
                  <a:txBody>
                    <a:bodyPr/>
                    <a:lstStyle/>
                    <a:p>
                      <a:pPr marL="0" marR="0" lvl="0" indent="0" algn="l" rtl="0">
                        <a:spcBef>
                          <a:spcPts val="0"/>
                        </a:spcBef>
                        <a:spcAft>
                          <a:spcPts val="0"/>
                        </a:spcAft>
                        <a:buNone/>
                      </a:pPr>
                      <a:r>
                        <a:rPr lang="es-AR" sz="2000">
                          <a:solidFill>
                            <a:srgbClr val="000088"/>
                          </a:solidFill>
                          <a:latin typeface="Consolas"/>
                          <a:ea typeface="Consolas"/>
                          <a:cs typeface="Consolas"/>
                          <a:sym typeface="Consolas"/>
                        </a:rPr>
                        <a:t>public</a:t>
                      </a:r>
                      <a:r>
                        <a:rPr lang="es-AR" sz="2000">
                          <a:solidFill>
                            <a:srgbClr val="000000"/>
                          </a:solidFill>
                          <a:latin typeface="Consolas"/>
                          <a:ea typeface="Consolas"/>
                          <a:cs typeface="Consolas"/>
                          <a:sym typeface="Consolas"/>
                        </a:rPr>
                        <a:t> </a:t>
                      </a:r>
                      <a:r>
                        <a:rPr lang="es-AR" sz="2000">
                          <a:solidFill>
                            <a:srgbClr val="000088"/>
                          </a:solidFill>
                          <a:latin typeface="Consolas"/>
                          <a:ea typeface="Consolas"/>
                          <a:cs typeface="Consolas"/>
                          <a:sym typeface="Consolas"/>
                        </a:rPr>
                        <a:t>class</a:t>
                      </a:r>
                      <a:r>
                        <a:rPr lang="es-AR" sz="2000">
                          <a:solidFill>
                            <a:srgbClr val="000000"/>
                          </a:solidFill>
                          <a:latin typeface="Consolas"/>
                          <a:ea typeface="Consolas"/>
                          <a:cs typeface="Consolas"/>
                          <a:sym typeface="Consolas"/>
                        </a:rPr>
                        <a:t> </a:t>
                      </a:r>
                      <a:r>
                        <a:rPr lang="es-AR" sz="2000">
                          <a:solidFill>
                            <a:srgbClr val="660066"/>
                          </a:solidFill>
                          <a:latin typeface="Consolas"/>
                          <a:ea typeface="Consolas"/>
                          <a:cs typeface="Consolas"/>
                          <a:sym typeface="Consolas"/>
                        </a:rPr>
                        <a:t>Foo5</a:t>
                      </a:r>
                      <a:r>
                        <a:rPr lang="es-AR" sz="2000">
                          <a:solidFill>
                            <a:srgbClr val="666600"/>
                          </a:solidFill>
                          <a:latin typeface="Consolas"/>
                          <a:ea typeface="Consolas"/>
                          <a:cs typeface="Consolas"/>
                          <a:sym typeface="Consolas"/>
                        </a:rPr>
                        <a:t>{</a:t>
                      </a:r>
                      <a:endParaRPr sz="2000">
                        <a:latin typeface="Calibri"/>
                        <a:ea typeface="Calibri"/>
                        <a:cs typeface="Calibri"/>
                        <a:sym typeface="Calibri"/>
                      </a:endParaRPr>
                    </a:p>
                    <a:p>
                      <a:pPr marL="0" marR="0" lvl="0" indent="0" algn="l" rtl="0">
                        <a:spcBef>
                          <a:spcPts val="0"/>
                        </a:spcBef>
                        <a:spcAft>
                          <a:spcPts val="0"/>
                        </a:spcAft>
                        <a:buNone/>
                      </a:pPr>
                      <a:r>
                        <a:rPr lang="es-AR" sz="2000">
                          <a:solidFill>
                            <a:srgbClr val="000088"/>
                          </a:solidFill>
                          <a:latin typeface="Consolas"/>
                          <a:ea typeface="Consolas"/>
                          <a:cs typeface="Consolas"/>
                          <a:sym typeface="Consolas"/>
                        </a:rPr>
                        <a:t>    static</a:t>
                      </a:r>
                      <a:r>
                        <a:rPr lang="es-AR" sz="2000">
                          <a:solidFill>
                            <a:srgbClr val="000000"/>
                          </a:solidFill>
                          <a:latin typeface="Consolas"/>
                          <a:ea typeface="Consolas"/>
                          <a:cs typeface="Consolas"/>
                          <a:sym typeface="Consolas"/>
                        </a:rPr>
                        <a:t> </a:t>
                      </a:r>
                      <a:r>
                        <a:rPr lang="es-AR" sz="2000">
                          <a:solidFill>
                            <a:srgbClr val="000088"/>
                          </a:solidFill>
                          <a:latin typeface="Consolas"/>
                          <a:ea typeface="Consolas"/>
                          <a:cs typeface="Consolas"/>
                          <a:sym typeface="Consolas"/>
                        </a:rPr>
                        <a:t>final</a:t>
                      </a:r>
                      <a:r>
                        <a:rPr lang="es-AR" sz="2000">
                          <a:solidFill>
                            <a:srgbClr val="000000"/>
                          </a:solidFill>
                          <a:latin typeface="Consolas"/>
                          <a:ea typeface="Consolas"/>
                          <a:cs typeface="Consolas"/>
                          <a:sym typeface="Consolas"/>
                        </a:rPr>
                        <a:t> </a:t>
                      </a:r>
                      <a:r>
                        <a:rPr lang="es-AR" sz="2000">
                          <a:solidFill>
                            <a:srgbClr val="000088"/>
                          </a:solidFill>
                          <a:latin typeface="Consolas"/>
                          <a:ea typeface="Consolas"/>
                          <a:cs typeface="Consolas"/>
                          <a:sym typeface="Consolas"/>
                        </a:rPr>
                        <a:t>int</a:t>
                      </a:r>
                      <a:r>
                        <a:rPr lang="es-AR" sz="2000">
                          <a:solidFill>
                            <a:srgbClr val="000000"/>
                          </a:solidFill>
                          <a:latin typeface="Consolas"/>
                          <a:ea typeface="Consolas"/>
                          <a:cs typeface="Consolas"/>
                          <a:sym typeface="Consolas"/>
                        </a:rPr>
                        <a:t> x </a:t>
                      </a:r>
                      <a:r>
                        <a:rPr lang="es-AR" sz="2000">
                          <a:solidFill>
                            <a:srgbClr val="666600"/>
                          </a:solidFill>
                          <a:latin typeface="Consolas"/>
                          <a:ea typeface="Consolas"/>
                          <a:cs typeface="Consolas"/>
                          <a:sym typeface="Consolas"/>
                        </a:rPr>
                        <a:t>=</a:t>
                      </a:r>
                      <a:r>
                        <a:rPr lang="es-AR" sz="2000">
                          <a:solidFill>
                            <a:srgbClr val="000000"/>
                          </a:solidFill>
                          <a:latin typeface="Consolas"/>
                          <a:ea typeface="Consolas"/>
                          <a:cs typeface="Consolas"/>
                          <a:sym typeface="Consolas"/>
                        </a:rPr>
                        <a:t> </a:t>
                      </a:r>
                      <a:r>
                        <a:rPr lang="es-AR" sz="2000">
                          <a:solidFill>
                            <a:srgbClr val="006666"/>
                          </a:solidFill>
                          <a:latin typeface="Consolas"/>
                          <a:ea typeface="Consolas"/>
                          <a:cs typeface="Consolas"/>
                          <a:sym typeface="Consolas"/>
                        </a:rPr>
                        <a:t>12</a:t>
                      </a:r>
                      <a:r>
                        <a:rPr lang="es-AR" sz="2000">
                          <a:solidFill>
                            <a:srgbClr val="666600"/>
                          </a:solidFill>
                          <a:latin typeface="Consolas"/>
                          <a:ea typeface="Consolas"/>
                          <a:cs typeface="Consolas"/>
                          <a:sym typeface="Consolas"/>
                        </a:rPr>
                        <a:t>;</a:t>
                      </a:r>
                      <a:endParaRPr sz="2000">
                        <a:latin typeface="Calibri"/>
                        <a:ea typeface="Calibri"/>
                        <a:cs typeface="Calibri"/>
                        <a:sym typeface="Calibri"/>
                      </a:endParaRPr>
                    </a:p>
                    <a:p>
                      <a:pPr marL="0" marR="0" lvl="0" indent="0" algn="l" rtl="0">
                        <a:spcBef>
                          <a:spcPts val="0"/>
                        </a:spcBef>
                        <a:spcAft>
                          <a:spcPts val="0"/>
                        </a:spcAft>
                        <a:buNone/>
                      </a:pPr>
                      <a:r>
                        <a:rPr lang="es-AR" sz="2000">
                          <a:solidFill>
                            <a:srgbClr val="000088"/>
                          </a:solidFill>
                          <a:latin typeface="Consolas"/>
                          <a:ea typeface="Consolas"/>
                          <a:cs typeface="Consolas"/>
                          <a:sym typeface="Consolas"/>
                        </a:rPr>
                        <a:t>    public</a:t>
                      </a:r>
                      <a:r>
                        <a:rPr lang="es-AR" sz="2000">
                          <a:solidFill>
                            <a:srgbClr val="000000"/>
                          </a:solidFill>
                          <a:latin typeface="Consolas"/>
                          <a:ea typeface="Consolas"/>
                          <a:cs typeface="Consolas"/>
                          <a:sym typeface="Consolas"/>
                        </a:rPr>
                        <a:t> </a:t>
                      </a:r>
                      <a:r>
                        <a:rPr lang="es-AR" sz="2000">
                          <a:solidFill>
                            <a:srgbClr val="000088"/>
                          </a:solidFill>
                          <a:latin typeface="Consolas"/>
                          <a:ea typeface="Consolas"/>
                          <a:cs typeface="Consolas"/>
                          <a:sym typeface="Consolas"/>
                        </a:rPr>
                        <a:t>void</a:t>
                      </a:r>
                      <a:r>
                        <a:rPr lang="es-AR" sz="2000">
                          <a:solidFill>
                            <a:srgbClr val="000000"/>
                          </a:solidFill>
                          <a:latin typeface="Consolas"/>
                          <a:ea typeface="Consolas"/>
                          <a:cs typeface="Consolas"/>
                          <a:sym typeface="Consolas"/>
                        </a:rPr>
                        <a:t> go</a:t>
                      </a:r>
                      <a:r>
                        <a:rPr lang="es-AR" sz="2000">
                          <a:solidFill>
                            <a:srgbClr val="666600"/>
                          </a:solidFill>
                          <a:latin typeface="Consolas"/>
                          <a:ea typeface="Consolas"/>
                          <a:cs typeface="Consolas"/>
                          <a:sym typeface="Consolas"/>
                        </a:rPr>
                        <a:t>(</a:t>
                      </a:r>
                      <a:r>
                        <a:rPr lang="es-AR" sz="2000">
                          <a:solidFill>
                            <a:srgbClr val="000088"/>
                          </a:solidFill>
                          <a:latin typeface="Consolas"/>
                          <a:ea typeface="Consolas"/>
                          <a:cs typeface="Consolas"/>
                          <a:sym typeface="Consolas"/>
                        </a:rPr>
                        <a:t>final</a:t>
                      </a:r>
                      <a:r>
                        <a:rPr lang="es-AR" sz="2000">
                          <a:solidFill>
                            <a:srgbClr val="000000"/>
                          </a:solidFill>
                          <a:latin typeface="Consolas"/>
                          <a:ea typeface="Consolas"/>
                          <a:cs typeface="Consolas"/>
                          <a:sym typeface="Consolas"/>
                        </a:rPr>
                        <a:t> </a:t>
                      </a:r>
                      <a:r>
                        <a:rPr lang="es-AR" sz="2000">
                          <a:solidFill>
                            <a:srgbClr val="000088"/>
                          </a:solidFill>
                          <a:latin typeface="Consolas"/>
                          <a:ea typeface="Consolas"/>
                          <a:cs typeface="Consolas"/>
                          <a:sym typeface="Consolas"/>
                        </a:rPr>
                        <a:t>int</a:t>
                      </a:r>
                      <a:r>
                        <a:rPr lang="es-AR" sz="2000">
                          <a:solidFill>
                            <a:srgbClr val="000000"/>
                          </a:solidFill>
                          <a:latin typeface="Consolas"/>
                          <a:ea typeface="Consolas"/>
                          <a:cs typeface="Consolas"/>
                          <a:sym typeface="Consolas"/>
                        </a:rPr>
                        <a:t> x</a:t>
                      </a:r>
                      <a:r>
                        <a:rPr lang="es-AR" sz="2000">
                          <a:solidFill>
                            <a:srgbClr val="666600"/>
                          </a:solidFill>
                          <a:latin typeface="Consolas"/>
                          <a:ea typeface="Consolas"/>
                          <a:cs typeface="Consolas"/>
                          <a:sym typeface="Consolas"/>
                        </a:rPr>
                        <a:t>){</a:t>
                      </a:r>
                      <a:endParaRPr sz="2000">
                        <a:latin typeface="Calibri"/>
                        <a:ea typeface="Calibri"/>
                        <a:cs typeface="Calibri"/>
                        <a:sym typeface="Calibri"/>
                      </a:endParaRPr>
                    </a:p>
                    <a:p>
                      <a:pPr marL="0" marR="0" lvl="0" indent="0" algn="l" rtl="0">
                        <a:spcBef>
                          <a:spcPts val="0"/>
                        </a:spcBef>
                        <a:spcAft>
                          <a:spcPts val="0"/>
                        </a:spcAft>
                        <a:buNone/>
                      </a:pPr>
                      <a:r>
                        <a:rPr lang="es-AR" sz="2000">
                          <a:solidFill>
                            <a:srgbClr val="000088"/>
                          </a:solidFill>
                          <a:latin typeface="Consolas"/>
                          <a:ea typeface="Consolas"/>
                          <a:cs typeface="Consolas"/>
                          <a:sym typeface="Consolas"/>
                        </a:rPr>
                        <a:t>        </a:t>
                      </a:r>
                      <a:r>
                        <a:rPr lang="es-AR" sz="2000">
                          <a:solidFill>
                            <a:srgbClr val="660066"/>
                          </a:solidFill>
                          <a:latin typeface="Consolas"/>
                          <a:ea typeface="Consolas"/>
                          <a:cs typeface="Consolas"/>
                          <a:sym typeface="Consolas"/>
                        </a:rPr>
                        <a:t>System</a:t>
                      </a:r>
                      <a:r>
                        <a:rPr lang="es-AR" sz="2000">
                          <a:solidFill>
                            <a:srgbClr val="666600"/>
                          </a:solidFill>
                          <a:latin typeface="Consolas"/>
                          <a:ea typeface="Consolas"/>
                          <a:cs typeface="Consolas"/>
                          <a:sym typeface="Consolas"/>
                        </a:rPr>
                        <a:t>.</a:t>
                      </a:r>
                      <a:r>
                        <a:rPr lang="es-AR" sz="2000">
                          <a:solidFill>
                            <a:srgbClr val="000088"/>
                          </a:solidFill>
                          <a:latin typeface="Consolas"/>
                          <a:ea typeface="Consolas"/>
                          <a:cs typeface="Consolas"/>
                          <a:sym typeface="Consolas"/>
                        </a:rPr>
                        <a:t>out</a:t>
                      </a:r>
                      <a:r>
                        <a:rPr lang="es-AR" sz="2000">
                          <a:solidFill>
                            <a:srgbClr val="666600"/>
                          </a:solidFill>
                          <a:latin typeface="Consolas"/>
                          <a:ea typeface="Consolas"/>
                          <a:cs typeface="Consolas"/>
                          <a:sym typeface="Consolas"/>
                        </a:rPr>
                        <a:t>.</a:t>
                      </a:r>
                      <a:r>
                        <a:rPr lang="es-AR" sz="2000">
                          <a:solidFill>
                            <a:srgbClr val="000000"/>
                          </a:solidFill>
                          <a:latin typeface="Consolas"/>
                          <a:ea typeface="Consolas"/>
                          <a:cs typeface="Consolas"/>
                          <a:sym typeface="Consolas"/>
                        </a:rPr>
                        <a:t>println</a:t>
                      </a:r>
                      <a:r>
                        <a:rPr lang="es-AR" sz="2000">
                          <a:solidFill>
                            <a:srgbClr val="666600"/>
                          </a:solidFill>
                          <a:latin typeface="Consolas"/>
                          <a:ea typeface="Consolas"/>
                          <a:cs typeface="Consolas"/>
                          <a:sym typeface="Consolas"/>
                        </a:rPr>
                        <a:t>(</a:t>
                      </a:r>
                      <a:r>
                        <a:rPr lang="es-AR" sz="2000">
                          <a:solidFill>
                            <a:srgbClr val="000000"/>
                          </a:solidFill>
                          <a:latin typeface="Consolas"/>
                          <a:ea typeface="Consolas"/>
                          <a:cs typeface="Consolas"/>
                          <a:sym typeface="Consolas"/>
                        </a:rPr>
                        <a:t>x</a:t>
                      </a:r>
                      <a:r>
                        <a:rPr lang="es-AR" sz="2000">
                          <a:solidFill>
                            <a:srgbClr val="666600"/>
                          </a:solidFill>
                          <a:latin typeface="Consolas"/>
                          <a:ea typeface="Consolas"/>
                          <a:cs typeface="Consolas"/>
                          <a:sym typeface="Consolas"/>
                        </a:rPr>
                        <a:t>);</a:t>
                      </a:r>
                      <a:endParaRPr sz="2000">
                        <a:latin typeface="Calibri"/>
                        <a:ea typeface="Calibri"/>
                        <a:cs typeface="Calibri"/>
                        <a:sym typeface="Calibri"/>
                      </a:endParaRPr>
                    </a:p>
                    <a:p>
                      <a:pPr marL="0" marR="0" lvl="0" indent="0" algn="l" rtl="0">
                        <a:spcBef>
                          <a:spcPts val="0"/>
                        </a:spcBef>
                        <a:spcAft>
                          <a:spcPts val="0"/>
                        </a:spcAft>
                        <a:buNone/>
                      </a:pPr>
                      <a:r>
                        <a:rPr lang="es-AR" sz="2000">
                          <a:solidFill>
                            <a:srgbClr val="000088"/>
                          </a:solidFill>
                          <a:latin typeface="Consolas"/>
                          <a:ea typeface="Consolas"/>
                          <a:cs typeface="Consolas"/>
                          <a:sym typeface="Consolas"/>
                        </a:rPr>
                        <a:t>    </a:t>
                      </a:r>
                      <a:r>
                        <a:rPr lang="es-AR" sz="2000">
                          <a:solidFill>
                            <a:srgbClr val="666600"/>
                          </a:solidFill>
                          <a:latin typeface="Consolas"/>
                          <a:ea typeface="Consolas"/>
                          <a:cs typeface="Consolas"/>
                          <a:sym typeface="Consolas"/>
                        </a:rPr>
                        <a:t>}</a:t>
                      </a:r>
                      <a:endParaRPr sz="2000">
                        <a:latin typeface="Calibri"/>
                        <a:ea typeface="Calibri"/>
                        <a:cs typeface="Calibri"/>
                        <a:sym typeface="Calibri"/>
                      </a:endParaRPr>
                    </a:p>
                    <a:p>
                      <a:pPr marL="234950" marR="0" lvl="0" indent="-234950" algn="just" rtl="0">
                        <a:spcBef>
                          <a:spcPts val="0"/>
                        </a:spcBef>
                        <a:spcAft>
                          <a:spcPts val="0"/>
                        </a:spcAft>
                        <a:buNone/>
                      </a:pPr>
                      <a:r>
                        <a:rPr lang="es-AR" sz="2000">
                          <a:solidFill>
                            <a:srgbClr val="666600"/>
                          </a:solidFill>
                          <a:latin typeface="Consolas"/>
                          <a:ea typeface="Consolas"/>
                          <a:cs typeface="Consolas"/>
                          <a:sym typeface="Consolas"/>
                        </a:rPr>
                        <a:t>}</a:t>
                      </a:r>
                      <a:endParaRPr sz="2000">
                        <a:solidFill>
                          <a:srgbClr val="000000"/>
                        </a:solidFill>
                        <a:latin typeface="Arial"/>
                        <a:ea typeface="Arial"/>
                        <a:cs typeface="Arial"/>
                        <a:sym typeface="Arial"/>
                      </a:endParaRPr>
                    </a:p>
                  </a:txBody>
                  <a:tcPr marL="57600" marR="576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234950" marR="0" lvl="0" indent="-234950" algn="just" rtl="0">
                        <a:spcBef>
                          <a:spcPts val="0"/>
                        </a:spcBef>
                        <a:spcAft>
                          <a:spcPts val="0"/>
                        </a:spcAft>
                        <a:buNone/>
                      </a:pPr>
                      <a:r>
                        <a:rPr lang="es-AR" sz="2000">
                          <a:solidFill>
                            <a:srgbClr val="FF0000"/>
                          </a:solidFill>
                          <a:latin typeface="Arial"/>
                          <a:ea typeface="Arial"/>
                          <a:cs typeface="Arial"/>
                          <a:sym typeface="Arial"/>
                        </a:rPr>
                        <a:t>Compila. No se estaría imprimiendo la constante sino el valor del parámetro (el parámetro oculta a la constante).</a:t>
                      </a:r>
                      <a:endParaRPr sz="2000">
                        <a:solidFill>
                          <a:srgbClr val="000000"/>
                        </a:solidFill>
                        <a:latin typeface="Arial"/>
                        <a:ea typeface="Arial"/>
                        <a:cs typeface="Arial"/>
                        <a:sym typeface="Arial"/>
                      </a:endParaRPr>
                    </a:p>
                  </a:txBody>
                  <a:tcPr marL="57600" marR="576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27975">
                <a:tc>
                  <a:txBody>
                    <a:bodyPr/>
                    <a:lstStyle/>
                    <a:p>
                      <a:pPr marL="234950" marR="0" lvl="0" indent="-234950" algn="just" rtl="0">
                        <a:spcBef>
                          <a:spcPts val="0"/>
                        </a:spcBef>
                        <a:spcAft>
                          <a:spcPts val="0"/>
                        </a:spcAft>
                        <a:buNone/>
                      </a:pPr>
                      <a:r>
                        <a:rPr lang="es-AR" sz="2000">
                          <a:solidFill>
                            <a:srgbClr val="000000"/>
                          </a:solidFill>
                          <a:latin typeface="Calibri"/>
                          <a:ea typeface="Calibri"/>
                          <a:cs typeface="Calibri"/>
                          <a:sym typeface="Calibri"/>
                        </a:rPr>
                        <a:t> </a:t>
                      </a:r>
                      <a:endParaRPr sz="2000">
                        <a:solidFill>
                          <a:srgbClr val="000000"/>
                        </a:solidFill>
                        <a:latin typeface="Arial"/>
                        <a:ea typeface="Arial"/>
                        <a:cs typeface="Arial"/>
                        <a:sym typeface="Arial"/>
                      </a:endParaRPr>
                    </a:p>
                  </a:txBody>
                  <a:tcPr marL="57600" marR="576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234950" marR="0" lvl="0" indent="-234950" algn="just" rtl="0">
                        <a:spcBef>
                          <a:spcPts val="0"/>
                        </a:spcBef>
                        <a:spcAft>
                          <a:spcPts val="0"/>
                        </a:spcAft>
                        <a:buNone/>
                      </a:pPr>
                      <a:r>
                        <a:rPr lang="es-AR" sz="2000">
                          <a:solidFill>
                            <a:srgbClr val="FF0000"/>
                          </a:solidFill>
                          <a:latin typeface="Arial"/>
                          <a:ea typeface="Arial"/>
                          <a:cs typeface="Arial"/>
                          <a:sym typeface="Arial"/>
                        </a:rPr>
                        <a:t> </a:t>
                      </a:r>
                      <a:endParaRPr sz="2000">
                        <a:solidFill>
                          <a:srgbClr val="000000"/>
                        </a:solidFill>
                        <a:latin typeface="Arial"/>
                        <a:ea typeface="Arial"/>
                        <a:cs typeface="Arial"/>
                        <a:sym typeface="Arial"/>
                      </a:endParaRPr>
                    </a:p>
                  </a:txBody>
                  <a:tcPr marL="57600" marR="576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1898" name="Google Shape;1898;p181"/>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159</a:t>
            </a:fld>
            <a:endParaRPr sz="1200">
              <a:solidFill>
                <a:schemeClr val="lt1"/>
              </a:solidFill>
              <a:latin typeface="Arial"/>
              <a:ea typeface="Arial"/>
              <a:cs typeface="Arial"/>
              <a:sym typeface="Arial"/>
            </a:endParaRPr>
          </a:p>
        </p:txBody>
      </p:sp>
      <p:sp>
        <p:nvSpPr>
          <p:cNvPr id="1899" name="Google Shape;1899;p181"/>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Shape 1904"/>
        <p:cNvGrpSpPr/>
        <p:nvPr/>
      </p:nvGrpSpPr>
      <p:grpSpPr>
        <a:xfrm>
          <a:off x="0" y="0"/>
          <a:ext cx="0" cy="0"/>
          <a:chOff x="0" y="0"/>
          <a:chExt cx="0" cy="0"/>
        </a:xfrm>
      </p:grpSpPr>
      <p:sp>
        <p:nvSpPr>
          <p:cNvPr id="1905" name="Google Shape;1905;p182"/>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Palabras Clave: </a:t>
            </a:r>
            <a:r>
              <a:rPr lang="es-AR" sz="4000" b="1" i="0" u="none" strike="noStrike" cap="none">
                <a:solidFill>
                  <a:schemeClr val="dk1"/>
                </a:solidFill>
                <a:latin typeface="Consolas"/>
                <a:ea typeface="Consolas"/>
                <a:cs typeface="Consolas"/>
                <a:sym typeface="Consolas"/>
              </a:rPr>
              <a:t>static</a:t>
            </a:r>
            <a:r>
              <a:rPr lang="es-AR" sz="4000" b="1" i="0" u="none" strike="noStrike" cap="none">
                <a:solidFill>
                  <a:schemeClr val="dk1"/>
                </a:solidFill>
                <a:latin typeface="Arial"/>
                <a:ea typeface="Arial"/>
                <a:cs typeface="Arial"/>
                <a:sym typeface="Arial"/>
              </a:rPr>
              <a:t> y </a:t>
            </a:r>
            <a:r>
              <a:rPr lang="es-AR" sz="4000" b="1" i="0" u="none" strike="noStrike" cap="none">
                <a:solidFill>
                  <a:schemeClr val="dk1"/>
                </a:solidFill>
                <a:latin typeface="Consolas"/>
                <a:ea typeface="Consolas"/>
                <a:cs typeface="Consolas"/>
                <a:sym typeface="Consolas"/>
              </a:rPr>
              <a:t>final</a:t>
            </a:r>
            <a:endParaRPr sz="4000" b="1" i="0" u="none" strike="noStrike" cap="none">
              <a:solidFill>
                <a:schemeClr val="dk1"/>
              </a:solidFill>
              <a:latin typeface="Arial"/>
              <a:ea typeface="Arial"/>
              <a:cs typeface="Arial"/>
              <a:sym typeface="Arial"/>
            </a:endParaRPr>
          </a:p>
        </p:txBody>
      </p:sp>
      <p:graphicFrame>
        <p:nvGraphicFramePr>
          <p:cNvPr id="1906" name="Google Shape;1906;p182"/>
          <p:cNvGraphicFramePr/>
          <p:nvPr/>
        </p:nvGraphicFramePr>
        <p:xfrm>
          <a:off x="342900" y="2598739"/>
          <a:ext cx="3000000" cy="3000000"/>
        </p:xfrm>
        <a:graphic>
          <a:graphicData uri="http://schemas.openxmlformats.org/drawingml/2006/table">
            <a:tbl>
              <a:tblPr>
                <a:noFill/>
                <a:tableStyleId>{5BAD9B0E-344F-4FAE-88BD-87A564A4EB87}</a:tableStyleId>
              </a:tblPr>
              <a:tblGrid>
                <a:gridCol w="4814050"/>
                <a:gridCol w="3358400"/>
              </a:tblGrid>
              <a:tr h="127975">
                <a:tc>
                  <a:txBody>
                    <a:bodyPr/>
                    <a:lstStyle/>
                    <a:p>
                      <a:pPr marL="234950" marR="0" lvl="0" indent="-234950" algn="just" rtl="0">
                        <a:spcBef>
                          <a:spcPts val="0"/>
                        </a:spcBef>
                        <a:spcAft>
                          <a:spcPts val="0"/>
                        </a:spcAft>
                        <a:buNone/>
                      </a:pPr>
                      <a:r>
                        <a:rPr lang="es-AR" sz="2000">
                          <a:solidFill>
                            <a:srgbClr val="000000"/>
                          </a:solidFill>
                          <a:latin typeface="Calibri"/>
                          <a:ea typeface="Calibri"/>
                          <a:cs typeface="Calibri"/>
                          <a:sym typeface="Calibri"/>
                        </a:rPr>
                        <a:t> </a:t>
                      </a:r>
                      <a:endParaRPr sz="2000">
                        <a:solidFill>
                          <a:srgbClr val="000000"/>
                        </a:solidFill>
                        <a:latin typeface="Arial"/>
                        <a:ea typeface="Arial"/>
                        <a:cs typeface="Arial"/>
                        <a:sym typeface="Arial"/>
                      </a:endParaRPr>
                    </a:p>
                  </a:txBody>
                  <a:tcPr marL="57600" marR="576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234950" marR="0" lvl="0" indent="-234950" algn="just" rtl="0">
                        <a:spcBef>
                          <a:spcPts val="0"/>
                        </a:spcBef>
                        <a:spcAft>
                          <a:spcPts val="0"/>
                        </a:spcAft>
                        <a:buNone/>
                      </a:pPr>
                      <a:r>
                        <a:rPr lang="es-AR" sz="2000">
                          <a:solidFill>
                            <a:srgbClr val="FF0000"/>
                          </a:solidFill>
                          <a:latin typeface="Arial"/>
                          <a:ea typeface="Arial"/>
                          <a:cs typeface="Arial"/>
                          <a:sym typeface="Arial"/>
                        </a:rPr>
                        <a:t> </a:t>
                      </a:r>
                      <a:endParaRPr sz="2000">
                        <a:solidFill>
                          <a:srgbClr val="000000"/>
                        </a:solidFill>
                        <a:latin typeface="Arial"/>
                        <a:ea typeface="Arial"/>
                        <a:cs typeface="Arial"/>
                        <a:sym typeface="Arial"/>
                      </a:endParaRPr>
                    </a:p>
                  </a:txBody>
                  <a:tcPr marL="57600" marR="576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767875">
                <a:tc>
                  <a:txBody>
                    <a:bodyPr/>
                    <a:lstStyle/>
                    <a:p>
                      <a:pPr marL="0" marR="0" lvl="0" indent="0" algn="l" rtl="0">
                        <a:spcBef>
                          <a:spcPts val="0"/>
                        </a:spcBef>
                        <a:spcAft>
                          <a:spcPts val="0"/>
                        </a:spcAft>
                        <a:buNone/>
                      </a:pPr>
                      <a:r>
                        <a:rPr lang="es-AR" sz="2000">
                          <a:solidFill>
                            <a:srgbClr val="000088"/>
                          </a:solidFill>
                          <a:latin typeface="Consolas"/>
                          <a:ea typeface="Consolas"/>
                          <a:cs typeface="Consolas"/>
                          <a:sym typeface="Consolas"/>
                        </a:rPr>
                        <a:t>public</a:t>
                      </a:r>
                      <a:r>
                        <a:rPr lang="es-AR" sz="2000">
                          <a:solidFill>
                            <a:srgbClr val="000000"/>
                          </a:solidFill>
                          <a:latin typeface="Consolas"/>
                          <a:ea typeface="Consolas"/>
                          <a:cs typeface="Consolas"/>
                          <a:sym typeface="Consolas"/>
                        </a:rPr>
                        <a:t> </a:t>
                      </a:r>
                      <a:r>
                        <a:rPr lang="es-AR" sz="2000">
                          <a:solidFill>
                            <a:srgbClr val="000088"/>
                          </a:solidFill>
                          <a:latin typeface="Consolas"/>
                          <a:ea typeface="Consolas"/>
                          <a:cs typeface="Consolas"/>
                          <a:sym typeface="Consolas"/>
                        </a:rPr>
                        <a:t>class</a:t>
                      </a:r>
                      <a:r>
                        <a:rPr lang="es-AR" sz="2000">
                          <a:solidFill>
                            <a:srgbClr val="000000"/>
                          </a:solidFill>
                          <a:latin typeface="Consolas"/>
                          <a:ea typeface="Consolas"/>
                          <a:cs typeface="Consolas"/>
                          <a:sym typeface="Consolas"/>
                        </a:rPr>
                        <a:t> </a:t>
                      </a:r>
                      <a:r>
                        <a:rPr lang="es-AR" sz="2000">
                          <a:solidFill>
                            <a:srgbClr val="660066"/>
                          </a:solidFill>
                          <a:latin typeface="Consolas"/>
                          <a:ea typeface="Consolas"/>
                          <a:cs typeface="Consolas"/>
                          <a:sym typeface="Consolas"/>
                        </a:rPr>
                        <a:t>Foo6</a:t>
                      </a:r>
                      <a:r>
                        <a:rPr lang="es-AR" sz="2000">
                          <a:solidFill>
                            <a:srgbClr val="666600"/>
                          </a:solidFill>
                          <a:latin typeface="Consolas"/>
                          <a:ea typeface="Consolas"/>
                          <a:cs typeface="Consolas"/>
                          <a:sym typeface="Consolas"/>
                        </a:rPr>
                        <a:t>{</a:t>
                      </a:r>
                      <a:endParaRPr sz="2000">
                        <a:latin typeface="Calibri"/>
                        <a:ea typeface="Calibri"/>
                        <a:cs typeface="Calibri"/>
                        <a:sym typeface="Calibri"/>
                      </a:endParaRPr>
                    </a:p>
                    <a:p>
                      <a:pPr marL="0" marR="0" lvl="0" indent="0" algn="l" rtl="0">
                        <a:spcBef>
                          <a:spcPts val="0"/>
                        </a:spcBef>
                        <a:spcAft>
                          <a:spcPts val="0"/>
                        </a:spcAft>
                        <a:buNone/>
                      </a:pPr>
                      <a:r>
                        <a:rPr lang="es-AR" sz="2000">
                          <a:solidFill>
                            <a:srgbClr val="000088"/>
                          </a:solidFill>
                          <a:latin typeface="Consolas"/>
                          <a:ea typeface="Consolas"/>
                          <a:cs typeface="Consolas"/>
                          <a:sym typeface="Consolas"/>
                        </a:rPr>
                        <a:t>    int</a:t>
                      </a:r>
                      <a:r>
                        <a:rPr lang="es-AR" sz="2000">
                          <a:solidFill>
                            <a:srgbClr val="000000"/>
                          </a:solidFill>
                          <a:latin typeface="Consolas"/>
                          <a:ea typeface="Consolas"/>
                          <a:cs typeface="Consolas"/>
                          <a:sym typeface="Consolas"/>
                        </a:rPr>
                        <a:t> x </a:t>
                      </a:r>
                      <a:r>
                        <a:rPr lang="es-AR" sz="2000">
                          <a:solidFill>
                            <a:srgbClr val="666600"/>
                          </a:solidFill>
                          <a:latin typeface="Consolas"/>
                          <a:ea typeface="Consolas"/>
                          <a:cs typeface="Consolas"/>
                          <a:sym typeface="Consolas"/>
                        </a:rPr>
                        <a:t>=</a:t>
                      </a:r>
                      <a:r>
                        <a:rPr lang="es-AR" sz="2000">
                          <a:solidFill>
                            <a:srgbClr val="000000"/>
                          </a:solidFill>
                          <a:latin typeface="Consolas"/>
                          <a:ea typeface="Consolas"/>
                          <a:cs typeface="Consolas"/>
                          <a:sym typeface="Consolas"/>
                        </a:rPr>
                        <a:t> </a:t>
                      </a:r>
                      <a:r>
                        <a:rPr lang="es-AR" sz="2000">
                          <a:solidFill>
                            <a:srgbClr val="006666"/>
                          </a:solidFill>
                          <a:latin typeface="Consolas"/>
                          <a:ea typeface="Consolas"/>
                          <a:cs typeface="Consolas"/>
                          <a:sym typeface="Consolas"/>
                        </a:rPr>
                        <a:t>12</a:t>
                      </a:r>
                      <a:r>
                        <a:rPr lang="es-AR" sz="2000">
                          <a:solidFill>
                            <a:srgbClr val="666600"/>
                          </a:solidFill>
                          <a:latin typeface="Consolas"/>
                          <a:ea typeface="Consolas"/>
                          <a:cs typeface="Consolas"/>
                          <a:sym typeface="Consolas"/>
                        </a:rPr>
                        <a:t>;</a:t>
                      </a:r>
                      <a:endParaRPr sz="2000">
                        <a:latin typeface="Calibri"/>
                        <a:ea typeface="Calibri"/>
                        <a:cs typeface="Calibri"/>
                        <a:sym typeface="Calibri"/>
                      </a:endParaRPr>
                    </a:p>
                    <a:p>
                      <a:pPr marL="0" marR="0" lvl="0" indent="0" algn="l" rtl="0">
                        <a:spcBef>
                          <a:spcPts val="0"/>
                        </a:spcBef>
                        <a:spcAft>
                          <a:spcPts val="0"/>
                        </a:spcAft>
                        <a:buNone/>
                      </a:pPr>
                      <a:r>
                        <a:rPr lang="es-AR" sz="2000">
                          <a:solidFill>
                            <a:srgbClr val="000088"/>
                          </a:solidFill>
                          <a:latin typeface="Consolas"/>
                          <a:ea typeface="Consolas"/>
                          <a:cs typeface="Consolas"/>
                          <a:sym typeface="Consolas"/>
                        </a:rPr>
                        <a:t>    public</a:t>
                      </a:r>
                      <a:r>
                        <a:rPr lang="es-AR" sz="2000">
                          <a:solidFill>
                            <a:srgbClr val="000000"/>
                          </a:solidFill>
                          <a:latin typeface="Consolas"/>
                          <a:ea typeface="Consolas"/>
                          <a:cs typeface="Consolas"/>
                          <a:sym typeface="Consolas"/>
                        </a:rPr>
                        <a:t> </a:t>
                      </a:r>
                      <a:r>
                        <a:rPr lang="es-AR" sz="2000">
                          <a:solidFill>
                            <a:srgbClr val="000088"/>
                          </a:solidFill>
                          <a:latin typeface="Consolas"/>
                          <a:ea typeface="Consolas"/>
                          <a:cs typeface="Consolas"/>
                          <a:sym typeface="Consolas"/>
                        </a:rPr>
                        <a:t>static</a:t>
                      </a:r>
                      <a:r>
                        <a:rPr lang="es-AR" sz="2000">
                          <a:solidFill>
                            <a:srgbClr val="000000"/>
                          </a:solidFill>
                          <a:latin typeface="Consolas"/>
                          <a:ea typeface="Consolas"/>
                          <a:cs typeface="Consolas"/>
                          <a:sym typeface="Consolas"/>
                        </a:rPr>
                        <a:t> </a:t>
                      </a:r>
                      <a:r>
                        <a:rPr lang="es-AR" sz="2000">
                          <a:solidFill>
                            <a:srgbClr val="000088"/>
                          </a:solidFill>
                          <a:latin typeface="Consolas"/>
                          <a:ea typeface="Consolas"/>
                          <a:cs typeface="Consolas"/>
                          <a:sym typeface="Consolas"/>
                        </a:rPr>
                        <a:t>void</a:t>
                      </a:r>
                      <a:r>
                        <a:rPr lang="es-AR" sz="2000">
                          <a:solidFill>
                            <a:srgbClr val="000000"/>
                          </a:solidFill>
                          <a:latin typeface="Consolas"/>
                          <a:ea typeface="Consolas"/>
                          <a:cs typeface="Consolas"/>
                          <a:sym typeface="Consolas"/>
                        </a:rPr>
                        <a:t> go</a:t>
                      </a:r>
                      <a:r>
                        <a:rPr lang="es-AR" sz="2000">
                          <a:solidFill>
                            <a:srgbClr val="666600"/>
                          </a:solidFill>
                          <a:latin typeface="Consolas"/>
                          <a:ea typeface="Consolas"/>
                          <a:cs typeface="Consolas"/>
                          <a:sym typeface="Consolas"/>
                        </a:rPr>
                        <a:t>(</a:t>
                      </a:r>
                      <a:r>
                        <a:rPr lang="es-AR" sz="2000">
                          <a:solidFill>
                            <a:srgbClr val="000088"/>
                          </a:solidFill>
                          <a:latin typeface="Consolas"/>
                          <a:ea typeface="Consolas"/>
                          <a:cs typeface="Consolas"/>
                          <a:sym typeface="Consolas"/>
                        </a:rPr>
                        <a:t>final</a:t>
                      </a:r>
                      <a:r>
                        <a:rPr lang="es-AR" sz="2000">
                          <a:solidFill>
                            <a:srgbClr val="000000"/>
                          </a:solidFill>
                          <a:latin typeface="Consolas"/>
                          <a:ea typeface="Consolas"/>
                          <a:cs typeface="Consolas"/>
                          <a:sym typeface="Consolas"/>
                        </a:rPr>
                        <a:t> </a:t>
                      </a:r>
                      <a:r>
                        <a:rPr lang="es-AR" sz="2000">
                          <a:solidFill>
                            <a:srgbClr val="000088"/>
                          </a:solidFill>
                          <a:latin typeface="Consolas"/>
                          <a:ea typeface="Consolas"/>
                          <a:cs typeface="Consolas"/>
                          <a:sym typeface="Consolas"/>
                        </a:rPr>
                        <a:t>int</a:t>
                      </a:r>
                      <a:r>
                        <a:rPr lang="es-AR" sz="2000">
                          <a:solidFill>
                            <a:srgbClr val="000000"/>
                          </a:solidFill>
                          <a:latin typeface="Consolas"/>
                          <a:ea typeface="Consolas"/>
                          <a:cs typeface="Consolas"/>
                          <a:sym typeface="Consolas"/>
                        </a:rPr>
                        <a:t> x</a:t>
                      </a:r>
                      <a:r>
                        <a:rPr lang="es-AR" sz="2000">
                          <a:solidFill>
                            <a:srgbClr val="666600"/>
                          </a:solidFill>
                          <a:latin typeface="Consolas"/>
                          <a:ea typeface="Consolas"/>
                          <a:cs typeface="Consolas"/>
                          <a:sym typeface="Consolas"/>
                        </a:rPr>
                        <a:t>){</a:t>
                      </a:r>
                      <a:endParaRPr sz="2000">
                        <a:latin typeface="Calibri"/>
                        <a:ea typeface="Calibri"/>
                        <a:cs typeface="Calibri"/>
                        <a:sym typeface="Calibri"/>
                      </a:endParaRPr>
                    </a:p>
                    <a:p>
                      <a:pPr marL="0" marR="0" lvl="0" indent="0" algn="l" rtl="0">
                        <a:spcBef>
                          <a:spcPts val="0"/>
                        </a:spcBef>
                        <a:spcAft>
                          <a:spcPts val="0"/>
                        </a:spcAft>
                        <a:buNone/>
                      </a:pPr>
                      <a:r>
                        <a:rPr lang="es-AR" sz="2000">
                          <a:solidFill>
                            <a:srgbClr val="000088"/>
                          </a:solidFill>
                          <a:latin typeface="Consolas"/>
                          <a:ea typeface="Consolas"/>
                          <a:cs typeface="Consolas"/>
                          <a:sym typeface="Consolas"/>
                        </a:rPr>
                        <a:t>        </a:t>
                      </a:r>
                      <a:r>
                        <a:rPr lang="es-AR" sz="2000">
                          <a:solidFill>
                            <a:srgbClr val="660066"/>
                          </a:solidFill>
                          <a:latin typeface="Consolas"/>
                          <a:ea typeface="Consolas"/>
                          <a:cs typeface="Consolas"/>
                          <a:sym typeface="Consolas"/>
                        </a:rPr>
                        <a:t>System</a:t>
                      </a:r>
                      <a:r>
                        <a:rPr lang="es-AR" sz="2000">
                          <a:solidFill>
                            <a:srgbClr val="666600"/>
                          </a:solidFill>
                          <a:latin typeface="Consolas"/>
                          <a:ea typeface="Consolas"/>
                          <a:cs typeface="Consolas"/>
                          <a:sym typeface="Consolas"/>
                        </a:rPr>
                        <a:t>.</a:t>
                      </a:r>
                      <a:r>
                        <a:rPr lang="es-AR" sz="2000">
                          <a:solidFill>
                            <a:srgbClr val="000088"/>
                          </a:solidFill>
                          <a:latin typeface="Consolas"/>
                          <a:ea typeface="Consolas"/>
                          <a:cs typeface="Consolas"/>
                          <a:sym typeface="Consolas"/>
                        </a:rPr>
                        <a:t>out</a:t>
                      </a:r>
                      <a:r>
                        <a:rPr lang="es-AR" sz="2000">
                          <a:solidFill>
                            <a:srgbClr val="666600"/>
                          </a:solidFill>
                          <a:latin typeface="Consolas"/>
                          <a:ea typeface="Consolas"/>
                          <a:cs typeface="Consolas"/>
                          <a:sym typeface="Consolas"/>
                        </a:rPr>
                        <a:t>.</a:t>
                      </a:r>
                      <a:r>
                        <a:rPr lang="es-AR" sz="2000">
                          <a:solidFill>
                            <a:srgbClr val="000000"/>
                          </a:solidFill>
                          <a:latin typeface="Consolas"/>
                          <a:ea typeface="Consolas"/>
                          <a:cs typeface="Consolas"/>
                          <a:sym typeface="Consolas"/>
                        </a:rPr>
                        <a:t>println</a:t>
                      </a:r>
                      <a:r>
                        <a:rPr lang="es-AR" sz="2000">
                          <a:solidFill>
                            <a:srgbClr val="666600"/>
                          </a:solidFill>
                          <a:latin typeface="Consolas"/>
                          <a:ea typeface="Consolas"/>
                          <a:cs typeface="Consolas"/>
                          <a:sym typeface="Consolas"/>
                        </a:rPr>
                        <a:t>(</a:t>
                      </a:r>
                      <a:r>
                        <a:rPr lang="es-AR" sz="2000">
                          <a:solidFill>
                            <a:srgbClr val="000000"/>
                          </a:solidFill>
                          <a:latin typeface="Consolas"/>
                          <a:ea typeface="Consolas"/>
                          <a:cs typeface="Consolas"/>
                          <a:sym typeface="Consolas"/>
                        </a:rPr>
                        <a:t>x</a:t>
                      </a:r>
                      <a:r>
                        <a:rPr lang="es-AR" sz="2000">
                          <a:solidFill>
                            <a:srgbClr val="666600"/>
                          </a:solidFill>
                          <a:latin typeface="Consolas"/>
                          <a:ea typeface="Consolas"/>
                          <a:cs typeface="Consolas"/>
                          <a:sym typeface="Consolas"/>
                        </a:rPr>
                        <a:t>);</a:t>
                      </a:r>
                      <a:endParaRPr sz="2000">
                        <a:latin typeface="Calibri"/>
                        <a:ea typeface="Calibri"/>
                        <a:cs typeface="Calibri"/>
                        <a:sym typeface="Calibri"/>
                      </a:endParaRPr>
                    </a:p>
                    <a:p>
                      <a:pPr marL="0" marR="0" lvl="0" indent="0" algn="l" rtl="0">
                        <a:spcBef>
                          <a:spcPts val="0"/>
                        </a:spcBef>
                        <a:spcAft>
                          <a:spcPts val="0"/>
                        </a:spcAft>
                        <a:buNone/>
                      </a:pPr>
                      <a:r>
                        <a:rPr lang="es-AR" sz="2000">
                          <a:solidFill>
                            <a:srgbClr val="000088"/>
                          </a:solidFill>
                          <a:latin typeface="Consolas"/>
                          <a:ea typeface="Consolas"/>
                          <a:cs typeface="Consolas"/>
                          <a:sym typeface="Consolas"/>
                        </a:rPr>
                        <a:t>    </a:t>
                      </a:r>
                      <a:r>
                        <a:rPr lang="es-AR" sz="2000">
                          <a:solidFill>
                            <a:srgbClr val="666600"/>
                          </a:solidFill>
                          <a:latin typeface="Consolas"/>
                          <a:ea typeface="Consolas"/>
                          <a:cs typeface="Consolas"/>
                          <a:sym typeface="Consolas"/>
                        </a:rPr>
                        <a:t>}</a:t>
                      </a:r>
                      <a:endParaRPr sz="2000">
                        <a:latin typeface="Calibri"/>
                        <a:ea typeface="Calibri"/>
                        <a:cs typeface="Calibri"/>
                        <a:sym typeface="Calibri"/>
                      </a:endParaRPr>
                    </a:p>
                    <a:p>
                      <a:pPr marL="234950" marR="0" lvl="0" indent="-234950" algn="just" rtl="0">
                        <a:spcBef>
                          <a:spcPts val="0"/>
                        </a:spcBef>
                        <a:spcAft>
                          <a:spcPts val="0"/>
                        </a:spcAft>
                        <a:buNone/>
                      </a:pPr>
                      <a:r>
                        <a:rPr lang="es-AR" sz="2000">
                          <a:solidFill>
                            <a:srgbClr val="000000"/>
                          </a:solidFill>
                          <a:latin typeface="Consolas"/>
                          <a:ea typeface="Consolas"/>
                          <a:cs typeface="Consolas"/>
                          <a:sym typeface="Consolas"/>
                        </a:rPr>
                        <a:t>}</a:t>
                      </a:r>
                      <a:endParaRPr sz="2000">
                        <a:solidFill>
                          <a:srgbClr val="000000"/>
                        </a:solidFill>
                        <a:latin typeface="Arial"/>
                        <a:ea typeface="Arial"/>
                        <a:cs typeface="Arial"/>
                        <a:sym typeface="Arial"/>
                      </a:endParaRPr>
                    </a:p>
                  </a:txBody>
                  <a:tcPr marL="57600" marR="576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234950" marR="0" lvl="0" indent="-234950" algn="just" rtl="0">
                        <a:spcBef>
                          <a:spcPts val="0"/>
                        </a:spcBef>
                        <a:spcAft>
                          <a:spcPts val="0"/>
                        </a:spcAft>
                        <a:buNone/>
                      </a:pPr>
                      <a:r>
                        <a:rPr lang="es-AR" sz="2000">
                          <a:solidFill>
                            <a:srgbClr val="FF0000"/>
                          </a:solidFill>
                          <a:latin typeface="Arial"/>
                          <a:ea typeface="Arial"/>
                          <a:cs typeface="Arial"/>
                          <a:sym typeface="Arial"/>
                        </a:rPr>
                        <a:t>Compila. El método estático no está accediendo  al atributo no estático sino al parámetro (el parámetro oculta al atributo no estático).</a:t>
                      </a:r>
                      <a:endParaRPr sz="2000">
                        <a:solidFill>
                          <a:srgbClr val="000000"/>
                        </a:solidFill>
                        <a:latin typeface="Arial"/>
                        <a:ea typeface="Arial"/>
                        <a:cs typeface="Arial"/>
                        <a:sym typeface="Arial"/>
                      </a:endParaRPr>
                    </a:p>
                  </a:txBody>
                  <a:tcPr marL="57600" marR="576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1907" name="Google Shape;1907;p182"/>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160</a:t>
            </a:fld>
            <a:endParaRPr sz="1200">
              <a:solidFill>
                <a:schemeClr val="lt1"/>
              </a:solidFill>
              <a:latin typeface="Arial"/>
              <a:ea typeface="Arial"/>
              <a:cs typeface="Arial"/>
              <a:sym typeface="Arial"/>
            </a:endParaRPr>
          </a:p>
        </p:txBody>
      </p:sp>
      <p:sp>
        <p:nvSpPr>
          <p:cNvPr id="1908" name="Google Shape;1908;p182"/>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Shape 1912"/>
        <p:cNvGrpSpPr/>
        <p:nvPr/>
      </p:nvGrpSpPr>
      <p:grpSpPr>
        <a:xfrm>
          <a:off x="0" y="0"/>
          <a:ext cx="0" cy="0"/>
          <a:chOff x="0" y="0"/>
          <a:chExt cx="0" cy="0"/>
        </a:xfrm>
      </p:grpSpPr>
      <p:sp>
        <p:nvSpPr>
          <p:cNvPr id="1913" name="Google Shape;1913;p183"/>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Palabras Clave: </a:t>
            </a:r>
            <a:r>
              <a:rPr lang="es-AR" sz="4000" b="1" i="0" u="none" strike="noStrike" cap="none">
                <a:solidFill>
                  <a:schemeClr val="dk1"/>
                </a:solidFill>
                <a:latin typeface="Consolas"/>
                <a:ea typeface="Consolas"/>
                <a:cs typeface="Consolas"/>
                <a:sym typeface="Consolas"/>
              </a:rPr>
              <a:t>static</a:t>
            </a:r>
            <a:r>
              <a:rPr lang="es-AR" sz="4000" b="1" i="0" u="none" strike="noStrike" cap="none">
                <a:solidFill>
                  <a:schemeClr val="dk1"/>
                </a:solidFill>
                <a:latin typeface="Arial"/>
                <a:ea typeface="Arial"/>
                <a:cs typeface="Arial"/>
                <a:sym typeface="Arial"/>
              </a:rPr>
              <a:t> y </a:t>
            </a:r>
            <a:r>
              <a:rPr lang="es-AR" sz="4000" b="1" i="0" u="none" strike="noStrike" cap="none">
                <a:solidFill>
                  <a:schemeClr val="dk1"/>
                </a:solidFill>
                <a:latin typeface="Consolas"/>
                <a:ea typeface="Consolas"/>
                <a:cs typeface="Consolas"/>
                <a:sym typeface="Consolas"/>
              </a:rPr>
              <a:t>final</a:t>
            </a:r>
            <a:endParaRPr sz="4000" b="1" i="0" u="none" strike="noStrike" cap="none">
              <a:solidFill>
                <a:schemeClr val="dk1"/>
              </a:solidFill>
              <a:latin typeface="Arial"/>
              <a:ea typeface="Arial"/>
              <a:cs typeface="Arial"/>
              <a:sym typeface="Arial"/>
            </a:endParaRPr>
          </a:p>
        </p:txBody>
      </p:sp>
      <p:sp>
        <p:nvSpPr>
          <p:cNvPr id="1914" name="Google Shape;1914;p183"/>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161</a:t>
            </a:fld>
            <a:endParaRPr sz="1200">
              <a:solidFill>
                <a:schemeClr val="lt1"/>
              </a:solidFill>
              <a:latin typeface="Arial"/>
              <a:ea typeface="Arial"/>
              <a:cs typeface="Arial"/>
              <a:sym typeface="Arial"/>
            </a:endParaRPr>
          </a:p>
        </p:txBody>
      </p:sp>
      <p:sp>
        <p:nvSpPr>
          <p:cNvPr id="1915" name="Google Shape;1915;p183"/>
          <p:cNvSpPr txBox="1">
            <a:spLocks noGrp="1"/>
          </p:cNvSpPr>
          <p:nvPr>
            <p:ph type="ftr" idx="11"/>
          </p:nvPr>
        </p:nvSpPr>
        <p:spPr>
          <a:xfrm>
            <a:off x="0" y="6575425"/>
            <a:ext cx="4383314"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1916" name="Google Shape;1916;p183"/>
          <p:cNvSpPr/>
          <p:nvPr/>
        </p:nvSpPr>
        <p:spPr>
          <a:xfrm>
            <a:off x="-2" y="2044005"/>
            <a:ext cx="6437087" cy="101566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000"/>
              <a:buFont typeface="Arial"/>
              <a:buChar char="•"/>
            </a:pPr>
            <a:r>
              <a:rPr lang="es-AR" sz="2000">
                <a:solidFill>
                  <a:schemeClr val="dk1"/>
                </a:solidFill>
                <a:latin typeface="Arial"/>
                <a:ea typeface="Arial"/>
                <a:cs typeface="Arial"/>
                <a:sym typeface="Arial"/>
              </a:rPr>
              <a:t>¿Compila o no compila? </a:t>
            </a:r>
            <a:endParaRPr/>
          </a:p>
          <a:p>
            <a:pPr marL="800100" marR="0" lvl="1" indent="-342900" algn="l" rtl="0">
              <a:spcBef>
                <a:spcPts val="0"/>
              </a:spcBef>
              <a:spcAft>
                <a:spcPts val="0"/>
              </a:spcAft>
              <a:buClr>
                <a:schemeClr val="dk1"/>
              </a:buClr>
              <a:buSzPts val="2000"/>
              <a:buFont typeface="Arial"/>
              <a:buChar char="•"/>
            </a:pPr>
            <a:r>
              <a:rPr lang="es-AR" sz="2000" b="0" i="0" u="none" strike="noStrike" cap="none">
                <a:solidFill>
                  <a:schemeClr val="dk1"/>
                </a:solidFill>
                <a:latin typeface="Arial"/>
                <a:ea typeface="Arial"/>
                <a:cs typeface="Arial"/>
                <a:sym typeface="Arial"/>
              </a:rPr>
              <a:t>Si no compila, ¿Qué habría que cambiar?</a:t>
            </a:r>
            <a:endParaRPr/>
          </a:p>
          <a:p>
            <a:pPr marL="800100" marR="0" lvl="1" indent="-342900" algn="l" rtl="0">
              <a:spcBef>
                <a:spcPts val="0"/>
              </a:spcBef>
              <a:spcAft>
                <a:spcPts val="0"/>
              </a:spcAft>
              <a:buClr>
                <a:schemeClr val="dk1"/>
              </a:buClr>
              <a:buSzPts val="2000"/>
              <a:buFont typeface="Arial"/>
              <a:buChar char="•"/>
            </a:pPr>
            <a:r>
              <a:rPr lang="es-AR" sz="2000" b="0" i="0" u="none" strike="noStrike" cap="none">
                <a:solidFill>
                  <a:schemeClr val="dk1"/>
                </a:solidFill>
                <a:latin typeface="Arial"/>
                <a:ea typeface="Arial"/>
                <a:cs typeface="Arial"/>
                <a:sym typeface="Arial"/>
              </a:rPr>
              <a:t>Si compila, ¿Cuál es la salida?</a:t>
            </a:r>
            <a:endParaRPr sz="2000" b="0" i="0" u="none" strike="noStrike" cap="none">
              <a:solidFill>
                <a:schemeClr val="dk1"/>
              </a:solidFill>
              <a:latin typeface="Arial"/>
              <a:ea typeface="Arial"/>
              <a:cs typeface="Arial"/>
              <a:sym typeface="Arial"/>
            </a:endParaRPr>
          </a:p>
        </p:txBody>
      </p:sp>
      <p:sp>
        <p:nvSpPr>
          <p:cNvPr id="1917" name="Google Shape;1917;p183"/>
          <p:cNvSpPr/>
          <p:nvPr/>
        </p:nvSpPr>
        <p:spPr>
          <a:xfrm>
            <a:off x="-1" y="3294052"/>
            <a:ext cx="8795657" cy="34163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solidFill>
                  <a:srgbClr val="000088"/>
                </a:solidFill>
                <a:latin typeface="Consolas"/>
                <a:ea typeface="Consolas"/>
                <a:cs typeface="Consolas"/>
                <a:sym typeface="Consolas"/>
              </a:rPr>
              <a:t>public</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class</a:t>
            </a:r>
            <a:r>
              <a:rPr lang="es-AR" sz="1800">
                <a:solidFill>
                  <a:srgbClr val="000000"/>
                </a:solidFill>
                <a:latin typeface="Consolas"/>
                <a:ea typeface="Consolas"/>
                <a:cs typeface="Consolas"/>
                <a:sym typeface="Consolas"/>
              </a:rPr>
              <a:t> </a:t>
            </a:r>
            <a:r>
              <a:rPr lang="es-AR" sz="1800">
                <a:solidFill>
                  <a:srgbClr val="660066"/>
                </a:solidFill>
                <a:latin typeface="Consolas"/>
                <a:ea typeface="Consolas"/>
                <a:cs typeface="Consolas"/>
                <a:sym typeface="Consolas"/>
              </a:rPr>
              <a:t>StaticSuper{</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88"/>
                </a:solidFill>
                <a:latin typeface="Consolas"/>
                <a:ea typeface="Consolas"/>
                <a:cs typeface="Consolas"/>
                <a:sym typeface="Consolas"/>
              </a:rPr>
              <a:t>	static{</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660066"/>
                </a:solidFill>
                <a:latin typeface="Consolas"/>
                <a:ea typeface="Consolas"/>
                <a:cs typeface="Consolas"/>
                <a:sym typeface="Consolas"/>
              </a:rPr>
              <a:t>		System</a:t>
            </a:r>
            <a:r>
              <a:rPr lang="es-AR" sz="1800">
                <a:solidFill>
                  <a:srgbClr val="666600"/>
                </a:solidFill>
                <a:latin typeface="Consolas"/>
                <a:ea typeface="Consolas"/>
                <a:cs typeface="Consolas"/>
                <a:sym typeface="Consolas"/>
              </a:rPr>
              <a:t>.</a:t>
            </a:r>
            <a:r>
              <a:rPr lang="es-AR" sz="1800">
                <a:solidFill>
                  <a:srgbClr val="000088"/>
                </a:solidFill>
                <a:latin typeface="Consolas"/>
                <a:ea typeface="Consolas"/>
                <a:cs typeface="Consolas"/>
                <a:sym typeface="Consolas"/>
              </a:rPr>
              <a:t>out</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println</a:t>
            </a:r>
            <a:r>
              <a:rPr lang="es-AR" sz="1800">
                <a:solidFill>
                  <a:srgbClr val="666600"/>
                </a:solidFill>
                <a:latin typeface="Consolas"/>
                <a:ea typeface="Consolas"/>
                <a:cs typeface="Consolas"/>
                <a:sym typeface="Consolas"/>
              </a:rPr>
              <a:t>("</a:t>
            </a:r>
            <a:r>
              <a:rPr lang="es-AR" sz="1800">
                <a:solidFill>
                  <a:srgbClr val="660066"/>
                </a:solidFill>
                <a:latin typeface="Consolas"/>
                <a:ea typeface="Consolas"/>
                <a:cs typeface="Consolas"/>
                <a:sym typeface="Consolas"/>
              </a:rPr>
              <a:t>Bloque</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static</a:t>
            </a:r>
            <a:r>
              <a:rPr lang="es-AR" sz="1800">
                <a:solidFill>
                  <a:srgbClr val="000000"/>
                </a:solidFill>
                <a:latin typeface="Consolas"/>
                <a:ea typeface="Consolas"/>
                <a:cs typeface="Consolas"/>
                <a:sym typeface="Consolas"/>
              </a:rPr>
              <a:t> en </a:t>
            </a:r>
            <a:r>
              <a:rPr lang="es-AR" sz="1800">
                <a:solidFill>
                  <a:srgbClr val="660066"/>
                </a:solidFill>
                <a:latin typeface="Consolas"/>
                <a:ea typeface="Consolas"/>
                <a:cs typeface="Consolas"/>
                <a:sym typeface="Consolas"/>
              </a:rPr>
              <a:t>StaticSuper</a:t>
            </a:r>
            <a:r>
              <a:rPr lang="es-AR" sz="18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rgbClr val="660066"/>
              </a:solidFill>
              <a:latin typeface="Consolas"/>
              <a:ea typeface="Consolas"/>
              <a:cs typeface="Consolas"/>
              <a:sym typeface="Consolas"/>
            </a:endParaRPr>
          </a:p>
          <a:p>
            <a:pPr marL="0" marR="0" lvl="0" indent="0" algn="l" rtl="0">
              <a:spcBef>
                <a:spcPts val="0"/>
              </a:spcBef>
              <a:spcAft>
                <a:spcPts val="0"/>
              </a:spcAft>
              <a:buNone/>
            </a:pPr>
            <a:r>
              <a:rPr lang="es-AR" sz="1800">
                <a:solidFill>
                  <a:srgbClr val="660066"/>
                </a:solidFill>
                <a:latin typeface="Consolas"/>
                <a:ea typeface="Consolas"/>
                <a:cs typeface="Consolas"/>
                <a:sym typeface="Consolas"/>
              </a:rPr>
              <a:t>	StaticSuper{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660066"/>
                </a:solidFill>
                <a:latin typeface="Consolas"/>
                <a:ea typeface="Consolas"/>
                <a:cs typeface="Consolas"/>
                <a:sym typeface="Consolas"/>
              </a:rPr>
              <a:t>		System</a:t>
            </a:r>
            <a:r>
              <a:rPr lang="es-AR" sz="1800">
                <a:solidFill>
                  <a:srgbClr val="666600"/>
                </a:solidFill>
                <a:latin typeface="Consolas"/>
                <a:ea typeface="Consolas"/>
                <a:cs typeface="Consolas"/>
                <a:sym typeface="Consolas"/>
              </a:rPr>
              <a:t>.</a:t>
            </a:r>
            <a:r>
              <a:rPr lang="es-AR" sz="1800">
                <a:solidFill>
                  <a:srgbClr val="000088"/>
                </a:solidFill>
                <a:latin typeface="Consolas"/>
                <a:ea typeface="Consolas"/>
                <a:cs typeface="Consolas"/>
                <a:sym typeface="Consolas"/>
              </a:rPr>
              <a:t>out</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println</a:t>
            </a:r>
            <a:r>
              <a:rPr lang="es-AR" sz="1800">
                <a:solidFill>
                  <a:srgbClr val="666600"/>
                </a:solidFill>
                <a:latin typeface="Consolas"/>
                <a:ea typeface="Consolas"/>
                <a:cs typeface="Consolas"/>
                <a:sym typeface="Consolas"/>
              </a:rPr>
              <a:t>("</a:t>
            </a:r>
            <a:r>
              <a:rPr lang="es-AR" sz="1800">
                <a:solidFill>
                  <a:srgbClr val="660066"/>
                </a:solidFill>
                <a:latin typeface="Consolas"/>
                <a:ea typeface="Consolas"/>
                <a:cs typeface="Consolas"/>
                <a:sym typeface="Consolas"/>
              </a:rPr>
              <a:t>Constructor</a:t>
            </a:r>
            <a:r>
              <a:rPr lang="es-AR" sz="1800">
                <a:solidFill>
                  <a:srgbClr val="000000"/>
                </a:solidFill>
                <a:latin typeface="Consolas"/>
                <a:ea typeface="Consolas"/>
                <a:cs typeface="Consolas"/>
                <a:sym typeface="Consolas"/>
              </a:rPr>
              <a:t> </a:t>
            </a:r>
            <a:r>
              <a:rPr lang="es-AR" sz="1800">
                <a:solidFill>
                  <a:srgbClr val="660066"/>
                </a:solidFill>
                <a:latin typeface="Consolas"/>
                <a:ea typeface="Consolas"/>
                <a:cs typeface="Consolas"/>
                <a:sym typeface="Consolas"/>
              </a:rPr>
              <a:t>StaticSuper</a:t>
            </a:r>
            <a:r>
              <a:rPr lang="es-AR" sz="18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chemeClr val="dk1"/>
                </a:solidFill>
                <a:latin typeface="Calibri"/>
                <a:ea typeface="Calibri"/>
                <a:cs typeface="Calibri"/>
                <a:sym typeface="Calibri"/>
              </a:rPr>
              <a:t/>
            </a:r>
            <a:br>
              <a:rPr lang="es-AR"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Shape 1921"/>
        <p:cNvGrpSpPr/>
        <p:nvPr/>
      </p:nvGrpSpPr>
      <p:grpSpPr>
        <a:xfrm>
          <a:off x="0" y="0"/>
          <a:ext cx="0" cy="0"/>
          <a:chOff x="0" y="0"/>
          <a:chExt cx="0" cy="0"/>
        </a:xfrm>
      </p:grpSpPr>
      <p:sp>
        <p:nvSpPr>
          <p:cNvPr id="1922" name="Google Shape;1922;p184"/>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Palabras Clave: </a:t>
            </a:r>
            <a:r>
              <a:rPr lang="es-AR" sz="4000" b="1" i="0" u="none" strike="noStrike" cap="none">
                <a:solidFill>
                  <a:schemeClr val="dk1"/>
                </a:solidFill>
                <a:latin typeface="Consolas"/>
                <a:ea typeface="Consolas"/>
                <a:cs typeface="Consolas"/>
                <a:sym typeface="Consolas"/>
              </a:rPr>
              <a:t>static</a:t>
            </a:r>
            <a:r>
              <a:rPr lang="es-AR" sz="4000" b="1" i="0" u="none" strike="noStrike" cap="none">
                <a:solidFill>
                  <a:schemeClr val="dk1"/>
                </a:solidFill>
                <a:latin typeface="Arial"/>
                <a:ea typeface="Arial"/>
                <a:cs typeface="Arial"/>
                <a:sym typeface="Arial"/>
              </a:rPr>
              <a:t> y </a:t>
            </a:r>
            <a:r>
              <a:rPr lang="es-AR" sz="4000" b="1" i="0" u="none" strike="noStrike" cap="none">
                <a:solidFill>
                  <a:schemeClr val="dk1"/>
                </a:solidFill>
                <a:latin typeface="Consolas"/>
                <a:ea typeface="Consolas"/>
                <a:cs typeface="Consolas"/>
                <a:sym typeface="Consolas"/>
              </a:rPr>
              <a:t>final</a:t>
            </a:r>
            <a:endParaRPr sz="4000" b="1" i="0" u="none" strike="noStrike" cap="none">
              <a:solidFill>
                <a:schemeClr val="dk1"/>
              </a:solidFill>
              <a:latin typeface="Arial"/>
              <a:ea typeface="Arial"/>
              <a:cs typeface="Arial"/>
              <a:sym typeface="Arial"/>
            </a:endParaRPr>
          </a:p>
        </p:txBody>
      </p:sp>
      <p:sp>
        <p:nvSpPr>
          <p:cNvPr id="1923" name="Google Shape;1923;p184"/>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162</a:t>
            </a:fld>
            <a:endParaRPr sz="1200">
              <a:solidFill>
                <a:schemeClr val="lt1"/>
              </a:solidFill>
              <a:latin typeface="Arial"/>
              <a:ea typeface="Arial"/>
              <a:cs typeface="Arial"/>
              <a:sym typeface="Arial"/>
            </a:endParaRPr>
          </a:p>
        </p:txBody>
      </p:sp>
      <p:sp>
        <p:nvSpPr>
          <p:cNvPr id="1924" name="Google Shape;1924;p184"/>
          <p:cNvSpPr txBox="1">
            <a:spLocks noGrp="1"/>
          </p:cNvSpPr>
          <p:nvPr>
            <p:ph type="ftr" idx="11"/>
          </p:nvPr>
        </p:nvSpPr>
        <p:spPr>
          <a:xfrm>
            <a:off x="0" y="6575425"/>
            <a:ext cx="4383314"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1925" name="Google Shape;1925;p184"/>
          <p:cNvSpPr/>
          <p:nvPr/>
        </p:nvSpPr>
        <p:spPr>
          <a:xfrm>
            <a:off x="0" y="3341666"/>
            <a:ext cx="9875045" cy="369331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solidFill>
                  <a:srgbClr val="000088"/>
                </a:solidFill>
                <a:latin typeface="Consolas"/>
                <a:ea typeface="Consolas"/>
                <a:cs typeface="Consolas"/>
                <a:sym typeface="Consolas"/>
              </a:rPr>
              <a:t>public</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class</a:t>
            </a:r>
            <a:r>
              <a:rPr lang="es-AR" sz="1800">
                <a:solidFill>
                  <a:srgbClr val="000000"/>
                </a:solidFill>
                <a:latin typeface="Consolas"/>
                <a:ea typeface="Consolas"/>
                <a:cs typeface="Consolas"/>
                <a:sym typeface="Consolas"/>
              </a:rPr>
              <a:t> </a:t>
            </a:r>
            <a:r>
              <a:rPr lang="es-AR" sz="1800">
                <a:solidFill>
                  <a:srgbClr val="660066"/>
                </a:solidFill>
                <a:latin typeface="Consolas"/>
                <a:ea typeface="Consolas"/>
                <a:cs typeface="Consolas"/>
                <a:sym typeface="Consolas"/>
              </a:rPr>
              <a:t>StaticTest</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extends</a:t>
            </a:r>
            <a:r>
              <a:rPr lang="es-AR" sz="1800">
                <a:solidFill>
                  <a:srgbClr val="000000"/>
                </a:solidFill>
                <a:latin typeface="Consolas"/>
                <a:ea typeface="Consolas"/>
                <a:cs typeface="Consolas"/>
                <a:sym typeface="Consolas"/>
              </a:rPr>
              <a:t> </a:t>
            </a:r>
            <a:r>
              <a:rPr lang="es-AR" sz="1800">
                <a:solidFill>
                  <a:srgbClr val="660066"/>
                </a:solidFill>
                <a:latin typeface="Consolas"/>
                <a:ea typeface="Consolas"/>
                <a:cs typeface="Consolas"/>
                <a:sym typeface="Consolas"/>
              </a:rPr>
              <a:t>StaticSuper{</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88"/>
                </a:solidFill>
                <a:latin typeface="Consolas"/>
                <a:ea typeface="Consolas"/>
                <a:cs typeface="Consolas"/>
                <a:sym typeface="Consolas"/>
              </a:rPr>
              <a:t>	static</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int</a:t>
            </a:r>
            <a:r>
              <a:rPr lang="es-AR" sz="1800">
                <a:solidFill>
                  <a:srgbClr val="000000"/>
                </a:solidFill>
                <a:latin typeface="Consolas"/>
                <a:ea typeface="Consolas"/>
                <a:cs typeface="Consolas"/>
                <a:sym typeface="Consolas"/>
              </a:rPr>
              <a:t> rand;</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660066"/>
                </a:solidFill>
                <a:latin typeface="Consolas"/>
                <a:ea typeface="Consolas"/>
                <a:cs typeface="Consolas"/>
                <a:sym typeface="Consolas"/>
              </a:rPr>
              <a:t>	Static{</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		rand </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a:t>
            </a:r>
            <a:r>
              <a:rPr lang="es-AR" sz="1800">
                <a:solidFill>
                  <a:srgbClr val="666600"/>
                </a:solidFill>
                <a:latin typeface="Consolas"/>
                <a:ea typeface="Consolas"/>
                <a:cs typeface="Consolas"/>
                <a:sym typeface="Consolas"/>
              </a:rPr>
              <a:t>(</a:t>
            </a:r>
            <a:r>
              <a:rPr lang="es-AR" sz="1800">
                <a:solidFill>
                  <a:srgbClr val="000088"/>
                </a:solidFill>
                <a:latin typeface="Consolas"/>
                <a:ea typeface="Consolas"/>
                <a:cs typeface="Consolas"/>
                <a:sym typeface="Consolas"/>
              </a:rPr>
              <a:t>int</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a:t>
            </a:r>
            <a:r>
              <a:rPr lang="es-AR" sz="1800">
                <a:solidFill>
                  <a:srgbClr val="666600"/>
                </a:solidFill>
                <a:latin typeface="Consolas"/>
                <a:ea typeface="Consolas"/>
                <a:cs typeface="Consolas"/>
                <a:sym typeface="Consolas"/>
              </a:rPr>
              <a:t>(</a:t>
            </a:r>
            <a:r>
              <a:rPr lang="es-AR" sz="1800">
                <a:solidFill>
                  <a:srgbClr val="660066"/>
                </a:solidFill>
                <a:latin typeface="Consolas"/>
                <a:ea typeface="Consolas"/>
                <a:cs typeface="Consolas"/>
                <a:sym typeface="Consolas"/>
              </a:rPr>
              <a:t>Math</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random</a:t>
            </a:r>
            <a:r>
              <a:rPr lang="es-AR" sz="1800">
                <a:solidFill>
                  <a:srgbClr val="666600"/>
                </a:solidFill>
                <a:latin typeface="Consolas"/>
                <a:ea typeface="Consolas"/>
                <a:cs typeface="Consolas"/>
                <a:sym typeface="Consolas"/>
              </a:rPr>
              <a:t>()*</a:t>
            </a:r>
            <a:r>
              <a:rPr lang="es-AR" sz="1800">
                <a:solidFill>
                  <a:srgbClr val="006666"/>
                </a:solidFill>
                <a:latin typeface="Consolas"/>
                <a:ea typeface="Consolas"/>
                <a:cs typeface="Consolas"/>
                <a:sym typeface="Consolas"/>
              </a:rPr>
              <a:t>6</a:t>
            </a:r>
            <a:r>
              <a:rPr lang="es-AR" sz="18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660066"/>
                </a:solidFill>
                <a:latin typeface="Consolas"/>
                <a:ea typeface="Consolas"/>
                <a:cs typeface="Consolas"/>
                <a:sym typeface="Consolas"/>
              </a:rPr>
              <a:t>		System</a:t>
            </a:r>
            <a:r>
              <a:rPr lang="es-AR" sz="1800">
                <a:solidFill>
                  <a:srgbClr val="666600"/>
                </a:solidFill>
                <a:latin typeface="Consolas"/>
                <a:ea typeface="Consolas"/>
                <a:cs typeface="Consolas"/>
                <a:sym typeface="Consolas"/>
              </a:rPr>
              <a:t>.</a:t>
            </a:r>
            <a:r>
              <a:rPr lang="es-AR" sz="1800">
                <a:solidFill>
                  <a:srgbClr val="000088"/>
                </a:solidFill>
                <a:latin typeface="Consolas"/>
                <a:ea typeface="Consolas"/>
                <a:cs typeface="Consolas"/>
                <a:sym typeface="Consolas"/>
              </a:rPr>
              <a:t>out</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println</a:t>
            </a:r>
            <a:r>
              <a:rPr lang="es-AR" sz="1800">
                <a:solidFill>
                  <a:srgbClr val="666600"/>
                </a:solidFill>
                <a:latin typeface="Consolas"/>
                <a:ea typeface="Consolas"/>
                <a:cs typeface="Consolas"/>
                <a:sym typeface="Consolas"/>
              </a:rPr>
              <a:t>("</a:t>
            </a:r>
            <a:r>
              <a:rPr lang="es-AR" sz="1800">
                <a:solidFill>
                  <a:srgbClr val="660066"/>
                </a:solidFill>
                <a:latin typeface="Consolas"/>
                <a:ea typeface="Consolas"/>
                <a:cs typeface="Consolas"/>
                <a:sym typeface="Consolas"/>
              </a:rPr>
              <a:t>Bloque</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static</a:t>
            </a:r>
            <a:r>
              <a:rPr lang="es-AR" sz="1800">
                <a:solidFill>
                  <a:srgbClr val="000000"/>
                </a:solidFill>
                <a:latin typeface="Consolas"/>
                <a:ea typeface="Consolas"/>
                <a:cs typeface="Consolas"/>
                <a:sym typeface="Consolas"/>
              </a:rPr>
              <a:t> en </a:t>
            </a:r>
            <a:r>
              <a:rPr lang="es-AR" sz="1800">
                <a:solidFill>
                  <a:srgbClr val="660066"/>
                </a:solidFill>
                <a:latin typeface="Consolas"/>
                <a:ea typeface="Consolas"/>
                <a:cs typeface="Consolas"/>
                <a:sym typeface="Consolas"/>
              </a:rPr>
              <a:t>StaticTest</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rand</a:t>
            </a:r>
            <a:r>
              <a:rPr lang="es-AR" sz="18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660066"/>
                </a:solidFill>
                <a:latin typeface="Consolas"/>
                <a:ea typeface="Consolas"/>
                <a:cs typeface="Consolas"/>
                <a:sym typeface="Consolas"/>
              </a:rPr>
              <a:t>	</a:t>
            </a:r>
            <a:endParaRPr/>
          </a:p>
          <a:p>
            <a:pPr marL="0" marR="0" lvl="0" indent="0" algn="l" rtl="0">
              <a:spcBef>
                <a:spcPts val="0"/>
              </a:spcBef>
              <a:spcAft>
                <a:spcPts val="0"/>
              </a:spcAft>
              <a:buNone/>
            </a:pPr>
            <a:r>
              <a:rPr lang="es-AR" sz="1800">
                <a:solidFill>
                  <a:srgbClr val="660066"/>
                </a:solidFill>
                <a:latin typeface="Consolas"/>
                <a:ea typeface="Consolas"/>
                <a:cs typeface="Consolas"/>
                <a:sym typeface="Consolas"/>
              </a:rPr>
              <a:t>	StaticTest</a:t>
            </a:r>
            <a:r>
              <a:rPr lang="es-AR" sz="18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660066"/>
                </a:solidFill>
                <a:latin typeface="Consolas"/>
                <a:ea typeface="Consolas"/>
                <a:cs typeface="Consolas"/>
                <a:sym typeface="Consolas"/>
              </a:rPr>
              <a:t>		System</a:t>
            </a:r>
            <a:r>
              <a:rPr lang="es-AR" sz="1800">
                <a:solidFill>
                  <a:srgbClr val="666600"/>
                </a:solidFill>
                <a:latin typeface="Consolas"/>
                <a:ea typeface="Consolas"/>
                <a:cs typeface="Consolas"/>
                <a:sym typeface="Consolas"/>
              </a:rPr>
              <a:t>.</a:t>
            </a:r>
            <a:r>
              <a:rPr lang="es-AR" sz="1800">
                <a:solidFill>
                  <a:srgbClr val="000088"/>
                </a:solidFill>
                <a:latin typeface="Consolas"/>
                <a:ea typeface="Consolas"/>
                <a:cs typeface="Consolas"/>
                <a:sym typeface="Consolas"/>
              </a:rPr>
              <a:t>out</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println</a:t>
            </a:r>
            <a:r>
              <a:rPr lang="es-AR" sz="1800">
                <a:solidFill>
                  <a:srgbClr val="666600"/>
                </a:solidFill>
                <a:latin typeface="Consolas"/>
                <a:ea typeface="Consolas"/>
                <a:cs typeface="Consolas"/>
                <a:sym typeface="Consolas"/>
              </a:rPr>
              <a:t>("</a:t>
            </a:r>
            <a:r>
              <a:rPr lang="es-AR" sz="1800">
                <a:solidFill>
                  <a:srgbClr val="660066"/>
                </a:solidFill>
                <a:latin typeface="Consolas"/>
                <a:ea typeface="Consolas"/>
                <a:cs typeface="Consolas"/>
                <a:sym typeface="Consolas"/>
              </a:rPr>
              <a:t>Constructor</a:t>
            </a:r>
            <a:r>
              <a:rPr lang="es-AR" sz="1800">
                <a:solidFill>
                  <a:srgbClr val="000000"/>
                </a:solidFill>
                <a:latin typeface="Consolas"/>
                <a:ea typeface="Consolas"/>
                <a:cs typeface="Consolas"/>
                <a:sym typeface="Consolas"/>
              </a:rPr>
              <a:t> </a:t>
            </a:r>
            <a:r>
              <a:rPr lang="es-AR" sz="1800">
                <a:solidFill>
                  <a:srgbClr val="660066"/>
                </a:solidFill>
                <a:latin typeface="Consolas"/>
                <a:ea typeface="Consolas"/>
                <a:cs typeface="Consolas"/>
                <a:sym typeface="Consolas"/>
              </a:rPr>
              <a:t>StaticTest</a:t>
            </a:r>
            <a:r>
              <a:rPr lang="es-AR" sz="18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chemeClr val="dk1"/>
                </a:solidFill>
                <a:latin typeface="Calibri"/>
                <a:ea typeface="Calibri"/>
                <a:cs typeface="Calibri"/>
                <a:sym typeface="Calibri"/>
              </a:rPr>
              <a:t>	</a:t>
            </a:r>
            <a:br>
              <a:rPr lang="es-AR"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1926" name="Google Shape;1926;p184"/>
          <p:cNvSpPr/>
          <p:nvPr/>
        </p:nvSpPr>
        <p:spPr>
          <a:xfrm>
            <a:off x="-2" y="2044005"/>
            <a:ext cx="6437087" cy="101566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000"/>
              <a:buFont typeface="Arial"/>
              <a:buChar char="•"/>
            </a:pPr>
            <a:r>
              <a:rPr lang="es-AR" sz="2000">
                <a:solidFill>
                  <a:schemeClr val="dk1"/>
                </a:solidFill>
                <a:latin typeface="Arial"/>
                <a:ea typeface="Arial"/>
                <a:cs typeface="Arial"/>
                <a:sym typeface="Arial"/>
              </a:rPr>
              <a:t>¿Compila o no compila? </a:t>
            </a:r>
            <a:endParaRPr/>
          </a:p>
          <a:p>
            <a:pPr marL="800100" marR="0" lvl="1" indent="-342900" algn="l" rtl="0">
              <a:spcBef>
                <a:spcPts val="0"/>
              </a:spcBef>
              <a:spcAft>
                <a:spcPts val="0"/>
              </a:spcAft>
              <a:buClr>
                <a:schemeClr val="dk1"/>
              </a:buClr>
              <a:buSzPts val="2000"/>
              <a:buFont typeface="Arial"/>
              <a:buChar char="•"/>
            </a:pPr>
            <a:r>
              <a:rPr lang="es-AR" sz="2000" b="0" i="0" u="none" strike="noStrike" cap="none">
                <a:solidFill>
                  <a:schemeClr val="dk1"/>
                </a:solidFill>
                <a:latin typeface="Arial"/>
                <a:ea typeface="Arial"/>
                <a:cs typeface="Arial"/>
                <a:sym typeface="Arial"/>
              </a:rPr>
              <a:t>Si no compila, ¿Qué habría que cambiar?</a:t>
            </a:r>
            <a:endParaRPr/>
          </a:p>
          <a:p>
            <a:pPr marL="800100" marR="0" lvl="1" indent="-342900" algn="l" rtl="0">
              <a:spcBef>
                <a:spcPts val="0"/>
              </a:spcBef>
              <a:spcAft>
                <a:spcPts val="0"/>
              </a:spcAft>
              <a:buClr>
                <a:schemeClr val="dk1"/>
              </a:buClr>
              <a:buSzPts val="2000"/>
              <a:buFont typeface="Arial"/>
              <a:buChar char="•"/>
            </a:pPr>
            <a:r>
              <a:rPr lang="es-AR" sz="2000" b="0" i="0" u="none" strike="noStrike" cap="none">
                <a:solidFill>
                  <a:schemeClr val="dk1"/>
                </a:solidFill>
                <a:latin typeface="Arial"/>
                <a:ea typeface="Arial"/>
                <a:cs typeface="Arial"/>
                <a:sym typeface="Arial"/>
              </a:rPr>
              <a:t>Si compila, ¿Cuál es la salida?</a:t>
            </a:r>
            <a:endParaRPr sz="2000" b="0" i="0" u="none" strike="noStrike" cap="none">
              <a:solidFill>
                <a:schemeClr val="dk1"/>
              </a:solidFill>
              <a:latin typeface="Arial"/>
              <a:ea typeface="Arial"/>
              <a:cs typeface="Arial"/>
              <a:sym typeface="Arial"/>
            </a:endParaRP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Shape 1930"/>
        <p:cNvGrpSpPr/>
        <p:nvPr/>
      </p:nvGrpSpPr>
      <p:grpSpPr>
        <a:xfrm>
          <a:off x="0" y="0"/>
          <a:ext cx="0" cy="0"/>
          <a:chOff x="0" y="0"/>
          <a:chExt cx="0" cy="0"/>
        </a:xfrm>
      </p:grpSpPr>
      <p:sp>
        <p:nvSpPr>
          <p:cNvPr id="1931" name="Google Shape;1931;p185"/>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Palabras Clave: </a:t>
            </a:r>
            <a:r>
              <a:rPr lang="es-AR" sz="4000" b="1" i="0" u="none" strike="noStrike" cap="none">
                <a:solidFill>
                  <a:schemeClr val="dk1"/>
                </a:solidFill>
                <a:latin typeface="Consolas"/>
                <a:ea typeface="Consolas"/>
                <a:cs typeface="Consolas"/>
                <a:sym typeface="Consolas"/>
              </a:rPr>
              <a:t>static</a:t>
            </a:r>
            <a:r>
              <a:rPr lang="es-AR" sz="4000" b="1" i="0" u="none" strike="noStrike" cap="none">
                <a:solidFill>
                  <a:schemeClr val="dk1"/>
                </a:solidFill>
                <a:latin typeface="Arial"/>
                <a:ea typeface="Arial"/>
                <a:cs typeface="Arial"/>
                <a:sym typeface="Arial"/>
              </a:rPr>
              <a:t> y </a:t>
            </a:r>
            <a:r>
              <a:rPr lang="es-AR" sz="4000" b="1" i="0" u="none" strike="noStrike" cap="none">
                <a:solidFill>
                  <a:schemeClr val="dk1"/>
                </a:solidFill>
                <a:latin typeface="Consolas"/>
                <a:ea typeface="Consolas"/>
                <a:cs typeface="Consolas"/>
                <a:sym typeface="Consolas"/>
              </a:rPr>
              <a:t>final</a:t>
            </a:r>
            <a:endParaRPr sz="4000" b="1" i="0" u="none" strike="noStrike" cap="none">
              <a:solidFill>
                <a:schemeClr val="dk1"/>
              </a:solidFill>
              <a:latin typeface="Arial"/>
              <a:ea typeface="Arial"/>
              <a:cs typeface="Arial"/>
              <a:sym typeface="Arial"/>
            </a:endParaRPr>
          </a:p>
        </p:txBody>
      </p:sp>
      <p:sp>
        <p:nvSpPr>
          <p:cNvPr id="1932" name="Google Shape;1932;p185"/>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163</a:t>
            </a:fld>
            <a:endParaRPr sz="1200">
              <a:solidFill>
                <a:schemeClr val="lt1"/>
              </a:solidFill>
              <a:latin typeface="Arial"/>
              <a:ea typeface="Arial"/>
              <a:cs typeface="Arial"/>
              <a:sym typeface="Arial"/>
            </a:endParaRPr>
          </a:p>
        </p:txBody>
      </p:sp>
      <p:sp>
        <p:nvSpPr>
          <p:cNvPr id="1933" name="Google Shape;1933;p185"/>
          <p:cNvSpPr txBox="1">
            <a:spLocks noGrp="1"/>
          </p:cNvSpPr>
          <p:nvPr>
            <p:ph type="ftr" idx="11"/>
          </p:nvPr>
        </p:nvSpPr>
        <p:spPr>
          <a:xfrm>
            <a:off x="0" y="6575425"/>
            <a:ext cx="4383314"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1934" name="Google Shape;1934;p185"/>
          <p:cNvSpPr/>
          <p:nvPr/>
        </p:nvSpPr>
        <p:spPr>
          <a:xfrm>
            <a:off x="-2" y="2044005"/>
            <a:ext cx="6437087" cy="101566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000"/>
              <a:buFont typeface="Arial"/>
              <a:buChar char="•"/>
            </a:pPr>
            <a:r>
              <a:rPr lang="es-AR" sz="2000">
                <a:solidFill>
                  <a:schemeClr val="dk1"/>
                </a:solidFill>
                <a:latin typeface="Arial"/>
                <a:ea typeface="Arial"/>
                <a:cs typeface="Arial"/>
                <a:sym typeface="Arial"/>
              </a:rPr>
              <a:t>¿Compila o no compila? </a:t>
            </a:r>
            <a:endParaRPr/>
          </a:p>
          <a:p>
            <a:pPr marL="800100" marR="0" lvl="1" indent="-342900" algn="l" rtl="0">
              <a:spcBef>
                <a:spcPts val="0"/>
              </a:spcBef>
              <a:spcAft>
                <a:spcPts val="0"/>
              </a:spcAft>
              <a:buClr>
                <a:schemeClr val="dk1"/>
              </a:buClr>
              <a:buSzPts val="2000"/>
              <a:buFont typeface="Arial"/>
              <a:buChar char="•"/>
            </a:pPr>
            <a:r>
              <a:rPr lang="es-AR" sz="2000" b="0" i="0" u="none" strike="noStrike" cap="none">
                <a:solidFill>
                  <a:schemeClr val="dk1"/>
                </a:solidFill>
                <a:latin typeface="Arial"/>
                <a:ea typeface="Arial"/>
                <a:cs typeface="Arial"/>
                <a:sym typeface="Arial"/>
              </a:rPr>
              <a:t>Si no compila, ¿Qué habría que cambiar?</a:t>
            </a:r>
            <a:endParaRPr/>
          </a:p>
          <a:p>
            <a:pPr marL="800100" marR="0" lvl="1" indent="-342900" algn="l" rtl="0">
              <a:spcBef>
                <a:spcPts val="0"/>
              </a:spcBef>
              <a:spcAft>
                <a:spcPts val="0"/>
              </a:spcAft>
              <a:buClr>
                <a:schemeClr val="dk1"/>
              </a:buClr>
              <a:buSzPts val="2000"/>
              <a:buFont typeface="Arial"/>
              <a:buChar char="•"/>
            </a:pPr>
            <a:r>
              <a:rPr lang="es-AR" sz="2000" b="0" i="0" u="none" strike="noStrike" cap="none">
                <a:solidFill>
                  <a:schemeClr val="dk1"/>
                </a:solidFill>
                <a:latin typeface="Arial"/>
                <a:ea typeface="Arial"/>
                <a:cs typeface="Arial"/>
                <a:sym typeface="Arial"/>
              </a:rPr>
              <a:t>Si compila, ¿Cuál es la salida?</a:t>
            </a:r>
            <a:endParaRPr sz="2000" b="0" i="0" u="none" strike="noStrike" cap="none">
              <a:solidFill>
                <a:schemeClr val="dk1"/>
              </a:solidFill>
              <a:latin typeface="Arial"/>
              <a:ea typeface="Arial"/>
              <a:cs typeface="Arial"/>
              <a:sym typeface="Arial"/>
            </a:endParaRPr>
          </a:p>
        </p:txBody>
      </p:sp>
      <p:sp>
        <p:nvSpPr>
          <p:cNvPr id="1935" name="Google Shape;1935;p185"/>
          <p:cNvSpPr/>
          <p:nvPr/>
        </p:nvSpPr>
        <p:spPr>
          <a:xfrm>
            <a:off x="1953728" y="3356645"/>
            <a:ext cx="5728154" cy="12003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solidFill>
                  <a:srgbClr val="000088"/>
                </a:solidFill>
                <a:latin typeface="Consolas"/>
                <a:ea typeface="Consolas"/>
                <a:cs typeface="Consolas"/>
                <a:sym typeface="Consolas"/>
              </a:rPr>
              <a:t>public</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static</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void</a:t>
            </a:r>
            <a:r>
              <a:rPr lang="es-AR" sz="1800">
                <a:solidFill>
                  <a:srgbClr val="000000"/>
                </a:solidFill>
                <a:latin typeface="Consolas"/>
                <a:ea typeface="Consolas"/>
                <a:cs typeface="Consolas"/>
                <a:sym typeface="Consolas"/>
              </a:rPr>
              <a:t> main</a:t>
            </a:r>
            <a:r>
              <a:rPr lang="es-AR" sz="1800">
                <a:solidFill>
                  <a:srgbClr val="666600"/>
                </a:solidFill>
                <a:latin typeface="Consolas"/>
                <a:ea typeface="Consolas"/>
                <a:cs typeface="Consolas"/>
                <a:sym typeface="Consolas"/>
              </a:rPr>
              <a:t>(</a:t>
            </a:r>
            <a:r>
              <a:rPr lang="es-AR" sz="1800">
                <a:solidFill>
                  <a:srgbClr val="660066"/>
                </a:solidFill>
                <a:latin typeface="Consolas"/>
                <a:ea typeface="Consolas"/>
                <a:cs typeface="Consolas"/>
                <a:sym typeface="Consolas"/>
              </a:rPr>
              <a:t>String</a:t>
            </a:r>
            <a:r>
              <a:rPr lang="es-AR" sz="1800">
                <a:solidFill>
                  <a:srgbClr val="000000"/>
                </a:solidFill>
                <a:latin typeface="Consolas"/>
                <a:ea typeface="Consolas"/>
                <a:cs typeface="Consolas"/>
                <a:sym typeface="Consolas"/>
              </a:rPr>
              <a:t> </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args</a:t>
            </a:r>
            <a:r>
              <a:rPr lang="es-AR" sz="18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660066"/>
                </a:solidFill>
                <a:latin typeface="Consolas"/>
                <a:ea typeface="Consolas"/>
                <a:cs typeface="Consolas"/>
                <a:sym typeface="Consolas"/>
              </a:rPr>
              <a:t>	System</a:t>
            </a:r>
            <a:r>
              <a:rPr lang="es-AR" sz="1800">
                <a:solidFill>
                  <a:srgbClr val="666600"/>
                </a:solidFill>
                <a:latin typeface="Consolas"/>
                <a:ea typeface="Consolas"/>
                <a:cs typeface="Consolas"/>
                <a:sym typeface="Consolas"/>
              </a:rPr>
              <a:t>.</a:t>
            </a:r>
            <a:r>
              <a:rPr lang="es-AR" sz="1800">
                <a:solidFill>
                  <a:srgbClr val="000088"/>
                </a:solidFill>
                <a:latin typeface="Consolas"/>
                <a:ea typeface="Consolas"/>
                <a:cs typeface="Consolas"/>
                <a:sym typeface="Consolas"/>
              </a:rPr>
              <a:t>out</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println</a:t>
            </a:r>
            <a:r>
              <a:rPr lang="es-AR" sz="1800">
                <a:solidFill>
                  <a:srgbClr val="666600"/>
                </a:solidFill>
                <a:latin typeface="Consolas"/>
                <a:ea typeface="Consolas"/>
                <a:cs typeface="Consolas"/>
                <a:sym typeface="Consolas"/>
              </a:rPr>
              <a:t>("</a:t>
            </a:r>
            <a:r>
              <a:rPr lang="es-AR" sz="1800">
                <a:solidFill>
                  <a:srgbClr val="660066"/>
                </a:solidFill>
                <a:latin typeface="Consolas"/>
                <a:ea typeface="Consolas"/>
                <a:cs typeface="Consolas"/>
                <a:sym typeface="Consolas"/>
              </a:rPr>
              <a:t>En</a:t>
            </a:r>
            <a:r>
              <a:rPr lang="es-AR" sz="1800">
                <a:solidFill>
                  <a:srgbClr val="000000"/>
                </a:solidFill>
                <a:latin typeface="Consolas"/>
                <a:ea typeface="Consolas"/>
                <a:cs typeface="Consolas"/>
                <a:sym typeface="Consolas"/>
              </a:rPr>
              <a:t> el main</a:t>
            </a:r>
            <a:r>
              <a:rPr lang="es-AR" sz="18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660066"/>
                </a:solidFill>
                <a:latin typeface="Consolas"/>
                <a:ea typeface="Consolas"/>
                <a:cs typeface="Consolas"/>
                <a:sym typeface="Consolas"/>
              </a:rPr>
              <a:t>	StaticTest</a:t>
            </a:r>
            <a:r>
              <a:rPr lang="es-AR" sz="1800">
                <a:solidFill>
                  <a:srgbClr val="000000"/>
                </a:solidFill>
                <a:latin typeface="Consolas"/>
                <a:ea typeface="Consolas"/>
                <a:cs typeface="Consolas"/>
                <a:sym typeface="Consolas"/>
              </a:rPr>
              <a:t> st </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new</a:t>
            </a:r>
            <a:r>
              <a:rPr lang="es-AR" sz="1800">
                <a:solidFill>
                  <a:srgbClr val="000000"/>
                </a:solidFill>
                <a:latin typeface="Consolas"/>
                <a:ea typeface="Consolas"/>
                <a:cs typeface="Consolas"/>
                <a:sym typeface="Consolas"/>
              </a:rPr>
              <a:t> </a:t>
            </a:r>
            <a:r>
              <a:rPr lang="es-AR" sz="1800">
                <a:solidFill>
                  <a:srgbClr val="660066"/>
                </a:solidFill>
                <a:latin typeface="Consolas"/>
                <a:ea typeface="Consolas"/>
                <a:cs typeface="Consolas"/>
                <a:sym typeface="Consolas"/>
              </a:rPr>
              <a:t>StaticTest</a:t>
            </a:r>
            <a:r>
              <a:rPr lang="es-AR" sz="18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a:t>
            </a:r>
            <a:endParaRPr sz="1800">
              <a:solidFill>
                <a:schemeClr val="dk1"/>
              </a:solidFill>
              <a:latin typeface="Calibri"/>
              <a:ea typeface="Calibri"/>
              <a:cs typeface="Calibri"/>
              <a:sym typeface="Calibri"/>
            </a:endParaRPr>
          </a:p>
        </p:txBody>
      </p:sp>
      <p:sp>
        <p:nvSpPr>
          <p:cNvPr id="1936" name="Google Shape;1936;p185"/>
          <p:cNvSpPr txBox="1"/>
          <p:nvPr/>
        </p:nvSpPr>
        <p:spPr>
          <a:xfrm>
            <a:off x="-13923" y="4562997"/>
            <a:ext cx="3907456" cy="209288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000" i="1">
                <a:solidFill>
                  <a:schemeClr val="dk1"/>
                </a:solidFill>
                <a:latin typeface="Arial"/>
                <a:ea typeface="Arial"/>
                <a:cs typeface="Arial"/>
                <a:sym typeface="Arial"/>
              </a:rPr>
              <a:t>Posible Salida 1</a:t>
            </a:r>
            <a:endParaRPr/>
          </a:p>
          <a:p>
            <a:pPr marL="0" marR="0" lvl="0" indent="0" algn="l" rtl="0">
              <a:spcBef>
                <a:spcPts val="0"/>
              </a:spcBef>
              <a:spcAft>
                <a:spcPts val="0"/>
              </a:spcAft>
              <a:buNone/>
            </a:pPr>
            <a:endParaRPr sz="2000">
              <a:solidFill>
                <a:schemeClr val="dk1"/>
              </a:solidFill>
              <a:latin typeface="Arial"/>
              <a:ea typeface="Arial"/>
              <a:cs typeface="Arial"/>
              <a:sym typeface="Arial"/>
            </a:endParaRPr>
          </a:p>
          <a:p>
            <a:pPr marL="0" marR="0" lvl="0" indent="0" algn="l" rtl="0">
              <a:spcBef>
                <a:spcPts val="0"/>
              </a:spcBef>
              <a:spcAft>
                <a:spcPts val="0"/>
              </a:spcAft>
              <a:buNone/>
            </a:pPr>
            <a:r>
              <a:rPr lang="es-AR" sz="1800">
                <a:solidFill>
                  <a:schemeClr val="dk1"/>
                </a:solidFill>
                <a:latin typeface="Consolas"/>
                <a:ea typeface="Consolas"/>
                <a:cs typeface="Consolas"/>
                <a:sym typeface="Consolas"/>
              </a:rPr>
              <a:t>Bloque static en StaticTest 4</a:t>
            </a:r>
            <a:endParaRPr/>
          </a:p>
          <a:p>
            <a:pPr marL="0" marR="0" lvl="0" indent="0" algn="l" rtl="0">
              <a:spcBef>
                <a:spcPts val="0"/>
              </a:spcBef>
              <a:spcAft>
                <a:spcPts val="0"/>
              </a:spcAft>
              <a:buNone/>
            </a:pPr>
            <a:r>
              <a:rPr lang="es-AR" sz="1800">
                <a:solidFill>
                  <a:schemeClr val="dk1"/>
                </a:solidFill>
                <a:latin typeface="Consolas"/>
                <a:ea typeface="Consolas"/>
                <a:cs typeface="Consolas"/>
                <a:sym typeface="Consolas"/>
              </a:rPr>
              <a:t>En el main</a:t>
            </a:r>
            <a:endParaRPr sz="1800">
              <a:solidFill>
                <a:schemeClr val="dk1"/>
              </a:solidFill>
              <a:latin typeface="Consolas"/>
              <a:ea typeface="Consolas"/>
              <a:cs typeface="Consolas"/>
              <a:sym typeface="Consolas"/>
            </a:endParaRPr>
          </a:p>
          <a:p>
            <a:pPr marL="0" marR="0" lvl="0" indent="0" algn="l" rtl="0">
              <a:spcBef>
                <a:spcPts val="0"/>
              </a:spcBef>
              <a:spcAft>
                <a:spcPts val="0"/>
              </a:spcAft>
              <a:buNone/>
            </a:pPr>
            <a:r>
              <a:rPr lang="es-AR" sz="1800">
                <a:solidFill>
                  <a:schemeClr val="dk1"/>
                </a:solidFill>
                <a:latin typeface="Consolas"/>
                <a:ea typeface="Consolas"/>
                <a:cs typeface="Consolas"/>
                <a:sym typeface="Consolas"/>
              </a:rPr>
              <a:t>Bloque static en StaticSuper</a:t>
            </a:r>
            <a:endParaRPr sz="1800">
              <a:solidFill>
                <a:schemeClr val="dk1"/>
              </a:solidFill>
              <a:latin typeface="Consolas"/>
              <a:ea typeface="Consolas"/>
              <a:cs typeface="Consolas"/>
              <a:sym typeface="Consolas"/>
            </a:endParaRPr>
          </a:p>
          <a:p>
            <a:pPr marL="0" marR="0" lvl="0" indent="0" algn="l" rtl="0">
              <a:spcBef>
                <a:spcPts val="0"/>
              </a:spcBef>
              <a:spcAft>
                <a:spcPts val="0"/>
              </a:spcAft>
              <a:buNone/>
            </a:pPr>
            <a:r>
              <a:rPr lang="es-AR" sz="1800">
                <a:solidFill>
                  <a:schemeClr val="dk1"/>
                </a:solidFill>
                <a:latin typeface="Consolas"/>
                <a:ea typeface="Consolas"/>
                <a:cs typeface="Consolas"/>
                <a:sym typeface="Consolas"/>
              </a:rPr>
              <a:t>Constructor StaticSuper</a:t>
            </a:r>
            <a:endParaRPr sz="1800">
              <a:solidFill>
                <a:schemeClr val="dk1"/>
              </a:solidFill>
              <a:latin typeface="Consolas"/>
              <a:ea typeface="Consolas"/>
              <a:cs typeface="Consolas"/>
              <a:sym typeface="Consolas"/>
            </a:endParaRPr>
          </a:p>
          <a:p>
            <a:pPr marL="0" marR="0" lvl="0" indent="0" algn="l" rtl="0">
              <a:spcBef>
                <a:spcPts val="0"/>
              </a:spcBef>
              <a:spcAft>
                <a:spcPts val="0"/>
              </a:spcAft>
              <a:buNone/>
            </a:pPr>
            <a:r>
              <a:rPr lang="es-AR" sz="1800">
                <a:solidFill>
                  <a:schemeClr val="dk1"/>
                </a:solidFill>
                <a:latin typeface="Consolas"/>
                <a:ea typeface="Consolas"/>
                <a:cs typeface="Consolas"/>
                <a:sym typeface="Consolas"/>
              </a:rPr>
              <a:t>Constructor StaticTest</a:t>
            </a:r>
            <a:endParaRPr sz="1800">
              <a:solidFill>
                <a:schemeClr val="dk1"/>
              </a:solidFill>
              <a:latin typeface="Consolas"/>
              <a:ea typeface="Consolas"/>
              <a:cs typeface="Consolas"/>
              <a:sym typeface="Consolas"/>
            </a:endParaRPr>
          </a:p>
        </p:txBody>
      </p:sp>
      <p:sp>
        <p:nvSpPr>
          <p:cNvPr id="1937" name="Google Shape;1937;p185"/>
          <p:cNvSpPr txBox="1"/>
          <p:nvPr/>
        </p:nvSpPr>
        <p:spPr>
          <a:xfrm>
            <a:off x="5236544" y="4624553"/>
            <a:ext cx="3907424" cy="206210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000" i="1">
                <a:solidFill>
                  <a:schemeClr val="dk1"/>
                </a:solidFill>
                <a:latin typeface="Arial"/>
                <a:ea typeface="Arial"/>
                <a:cs typeface="Arial"/>
                <a:sym typeface="Arial"/>
              </a:rPr>
              <a:t>Posible Salida 2</a:t>
            </a:r>
            <a:endParaRPr/>
          </a:p>
          <a:p>
            <a:pPr marL="0" marR="0" lvl="0" indent="0" algn="l" rtl="0">
              <a:spcBef>
                <a:spcPts val="0"/>
              </a:spcBef>
              <a:spcAft>
                <a:spcPts val="0"/>
              </a:spcAft>
              <a:buNone/>
            </a:pPr>
            <a:endParaRPr sz="1800">
              <a:solidFill>
                <a:schemeClr val="dk1"/>
              </a:solidFill>
              <a:latin typeface="Consolas"/>
              <a:ea typeface="Consolas"/>
              <a:cs typeface="Consolas"/>
              <a:sym typeface="Consolas"/>
            </a:endParaRPr>
          </a:p>
          <a:p>
            <a:pPr marL="0" marR="0" lvl="0" indent="0" algn="l" rtl="0">
              <a:spcBef>
                <a:spcPts val="0"/>
              </a:spcBef>
              <a:spcAft>
                <a:spcPts val="0"/>
              </a:spcAft>
              <a:buNone/>
            </a:pPr>
            <a:r>
              <a:rPr lang="es-AR" sz="1800">
                <a:solidFill>
                  <a:schemeClr val="dk1"/>
                </a:solidFill>
                <a:latin typeface="Consolas"/>
                <a:ea typeface="Consolas"/>
                <a:cs typeface="Consolas"/>
                <a:sym typeface="Consolas"/>
              </a:rPr>
              <a:t>Bloque static en StaticSuper</a:t>
            </a:r>
            <a:endParaRPr sz="1800">
              <a:solidFill>
                <a:schemeClr val="dk1"/>
              </a:solidFill>
              <a:latin typeface="Consolas"/>
              <a:ea typeface="Consolas"/>
              <a:cs typeface="Consolas"/>
              <a:sym typeface="Consolas"/>
            </a:endParaRPr>
          </a:p>
          <a:p>
            <a:pPr marL="0" marR="0" lvl="0" indent="0" algn="l" rtl="0">
              <a:spcBef>
                <a:spcPts val="0"/>
              </a:spcBef>
              <a:spcAft>
                <a:spcPts val="0"/>
              </a:spcAft>
              <a:buNone/>
            </a:pPr>
            <a:r>
              <a:rPr lang="es-AR" sz="1800">
                <a:solidFill>
                  <a:schemeClr val="dk1"/>
                </a:solidFill>
                <a:latin typeface="Consolas"/>
                <a:ea typeface="Consolas"/>
                <a:cs typeface="Consolas"/>
                <a:sym typeface="Consolas"/>
              </a:rPr>
              <a:t>Bloque static en StaticTest 3</a:t>
            </a:r>
            <a:endParaRPr/>
          </a:p>
          <a:p>
            <a:pPr marL="0" marR="0" lvl="0" indent="0" algn="l" rtl="0">
              <a:spcBef>
                <a:spcPts val="0"/>
              </a:spcBef>
              <a:spcAft>
                <a:spcPts val="0"/>
              </a:spcAft>
              <a:buNone/>
            </a:pPr>
            <a:r>
              <a:rPr lang="es-AR" sz="1800">
                <a:solidFill>
                  <a:schemeClr val="dk1"/>
                </a:solidFill>
                <a:latin typeface="Consolas"/>
                <a:ea typeface="Consolas"/>
                <a:cs typeface="Consolas"/>
                <a:sym typeface="Consolas"/>
              </a:rPr>
              <a:t>En el main</a:t>
            </a:r>
            <a:endParaRPr sz="1800">
              <a:solidFill>
                <a:schemeClr val="dk1"/>
              </a:solidFill>
              <a:latin typeface="Consolas"/>
              <a:ea typeface="Consolas"/>
              <a:cs typeface="Consolas"/>
              <a:sym typeface="Consolas"/>
            </a:endParaRPr>
          </a:p>
          <a:p>
            <a:pPr marL="0" marR="0" lvl="0" indent="0" algn="l" rtl="0">
              <a:spcBef>
                <a:spcPts val="0"/>
              </a:spcBef>
              <a:spcAft>
                <a:spcPts val="0"/>
              </a:spcAft>
              <a:buNone/>
            </a:pPr>
            <a:r>
              <a:rPr lang="es-AR" sz="1800">
                <a:solidFill>
                  <a:schemeClr val="dk1"/>
                </a:solidFill>
                <a:latin typeface="Consolas"/>
                <a:ea typeface="Consolas"/>
                <a:cs typeface="Consolas"/>
                <a:sym typeface="Consolas"/>
              </a:rPr>
              <a:t>Constructor StaticSuper</a:t>
            </a:r>
            <a:endParaRPr sz="1800">
              <a:solidFill>
                <a:schemeClr val="dk1"/>
              </a:solidFill>
              <a:latin typeface="Consolas"/>
              <a:ea typeface="Consolas"/>
              <a:cs typeface="Consolas"/>
              <a:sym typeface="Consolas"/>
            </a:endParaRPr>
          </a:p>
          <a:p>
            <a:pPr marL="0" marR="0" lvl="0" indent="0" algn="l" rtl="0">
              <a:spcBef>
                <a:spcPts val="0"/>
              </a:spcBef>
              <a:spcAft>
                <a:spcPts val="0"/>
              </a:spcAft>
              <a:buNone/>
            </a:pPr>
            <a:r>
              <a:rPr lang="es-AR" sz="1800">
                <a:solidFill>
                  <a:schemeClr val="dk1"/>
                </a:solidFill>
                <a:latin typeface="Consolas"/>
                <a:ea typeface="Consolas"/>
                <a:cs typeface="Consolas"/>
                <a:sym typeface="Consolas"/>
              </a:rPr>
              <a:t>Constructor StaticTest</a:t>
            </a:r>
            <a:endParaRPr sz="1800">
              <a:solidFill>
                <a:schemeClr val="dk1"/>
              </a:solidFill>
              <a:latin typeface="Consolas"/>
              <a:ea typeface="Consolas"/>
              <a:cs typeface="Consolas"/>
              <a:sym typeface="Consolas"/>
            </a:endParaRP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Shape 1941"/>
        <p:cNvGrpSpPr/>
        <p:nvPr/>
      </p:nvGrpSpPr>
      <p:grpSpPr>
        <a:xfrm>
          <a:off x="0" y="0"/>
          <a:ext cx="0" cy="0"/>
          <a:chOff x="0" y="0"/>
          <a:chExt cx="0" cy="0"/>
        </a:xfrm>
      </p:grpSpPr>
      <p:sp>
        <p:nvSpPr>
          <p:cNvPr id="1942" name="Google Shape;1942;p186"/>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Palabras Clave: </a:t>
            </a:r>
            <a:r>
              <a:rPr lang="es-AR" sz="4000" b="1" i="0" u="none" strike="noStrike" cap="none">
                <a:solidFill>
                  <a:schemeClr val="dk1"/>
                </a:solidFill>
                <a:latin typeface="Consolas"/>
                <a:ea typeface="Consolas"/>
                <a:cs typeface="Consolas"/>
                <a:sym typeface="Consolas"/>
              </a:rPr>
              <a:t>static</a:t>
            </a:r>
            <a:r>
              <a:rPr lang="es-AR" sz="4000" b="1" i="0" u="none" strike="noStrike" cap="none">
                <a:solidFill>
                  <a:schemeClr val="dk1"/>
                </a:solidFill>
                <a:latin typeface="Arial"/>
                <a:ea typeface="Arial"/>
                <a:cs typeface="Arial"/>
                <a:sym typeface="Arial"/>
              </a:rPr>
              <a:t> y </a:t>
            </a:r>
            <a:r>
              <a:rPr lang="es-AR" sz="4000" b="1" i="0" u="none" strike="noStrike" cap="none">
                <a:solidFill>
                  <a:schemeClr val="dk1"/>
                </a:solidFill>
                <a:latin typeface="Consolas"/>
                <a:ea typeface="Consolas"/>
                <a:cs typeface="Consolas"/>
                <a:sym typeface="Consolas"/>
              </a:rPr>
              <a:t>final</a:t>
            </a:r>
            <a:endParaRPr sz="4000" b="1" i="0" u="none" strike="noStrike" cap="none">
              <a:solidFill>
                <a:schemeClr val="dk1"/>
              </a:solidFill>
              <a:latin typeface="Arial"/>
              <a:ea typeface="Arial"/>
              <a:cs typeface="Arial"/>
              <a:sym typeface="Arial"/>
            </a:endParaRPr>
          </a:p>
        </p:txBody>
      </p:sp>
      <p:sp>
        <p:nvSpPr>
          <p:cNvPr id="1943" name="Google Shape;1943;p186"/>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164</a:t>
            </a:fld>
            <a:endParaRPr sz="1200">
              <a:solidFill>
                <a:schemeClr val="lt1"/>
              </a:solidFill>
              <a:latin typeface="Arial"/>
              <a:ea typeface="Arial"/>
              <a:cs typeface="Arial"/>
              <a:sym typeface="Arial"/>
            </a:endParaRPr>
          </a:p>
        </p:txBody>
      </p:sp>
      <p:sp>
        <p:nvSpPr>
          <p:cNvPr id="1944" name="Google Shape;1944;p186"/>
          <p:cNvSpPr txBox="1">
            <a:spLocks noGrp="1"/>
          </p:cNvSpPr>
          <p:nvPr>
            <p:ph type="ftr" idx="11"/>
          </p:nvPr>
        </p:nvSpPr>
        <p:spPr>
          <a:xfrm>
            <a:off x="0" y="6575425"/>
            <a:ext cx="4383314"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1945" name="Google Shape;1945;p186"/>
          <p:cNvSpPr/>
          <p:nvPr/>
        </p:nvSpPr>
        <p:spPr>
          <a:xfrm>
            <a:off x="32" y="2135844"/>
            <a:ext cx="9143968" cy="3170099"/>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2000"/>
              <a:buFont typeface="Arial"/>
              <a:buChar char="•"/>
            </a:pPr>
            <a:r>
              <a:rPr lang="es-AR" sz="2000">
                <a:solidFill>
                  <a:schemeClr val="dk1"/>
                </a:solidFill>
                <a:latin typeface="Arial"/>
                <a:ea typeface="Arial"/>
                <a:cs typeface="Arial"/>
                <a:sym typeface="Arial"/>
              </a:rPr>
              <a:t>No compila!</a:t>
            </a:r>
            <a:endParaRPr/>
          </a:p>
          <a:p>
            <a:pPr marL="742950" marR="0" lvl="1" indent="-285750" algn="l" rtl="0">
              <a:spcBef>
                <a:spcPts val="0"/>
              </a:spcBef>
              <a:spcAft>
                <a:spcPts val="0"/>
              </a:spcAft>
              <a:buClr>
                <a:schemeClr val="dk1"/>
              </a:buClr>
              <a:buSzPts val="2000"/>
              <a:buFont typeface="Arial"/>
              <a:buChar char="•"/>
            </a:pPr>
            <a:r>
              <a:rPr lang="es-AR" sz="2000" b="0" i="0" u="none" strike="noStrike" cap="none">
                <a:solidFill>
                  <a:schemeClr val="dk1"/>
                </a:solidFill>
                <a:latin typeface="Consolas"/>
                <a:ea typeface="Consolas"/>
                <a:cs typeface="Consolas"/>
                <a:sym typeface="Consolas"/>
              </a:rPr>
              <a:t>StaticSuper</a:t>
            </a:r>
            <a:r>
              <a:rPr lang="es-AR" sz="2000" b="0" i="0" u="none" strike="noStrike" cap="none">
                <a:solidFill>
                  <a:schemeClr val="dk1"/>
                </a:solidFill>
                <a:latin typeface="Arial"/>
                <a:ea typeface="Arial"/>
                <a:cs typeface="Arial"/>
                <a:sym typeface="Arial"/>
              </a:rPr>
              <a:t> es un constructor de modo que debe tener </a:t>
            </a:r>
            <a:r>
              <a:rPr lang="es-AR" sz="2000" b="0" i="0" u="none" strike="noStrike" cap="none">
                <a:solidFill>
                  <a:schemeClr val="dk1"/>
                </a:solidFill>
                <a:latin typeface="Consolas"/>
                <a:ea typeface="Consolas"/>
                <a:cs typeface="Consolas"/>
                <a:sym typeface="Consolas"/>
              </a:rPr>
              <a:t>()</a:t>
            </a:r>
            <a:r>
              <a:rPr lang="es-AR" sz="2000" b="0" i="0" u="none" strike="noStrike" cap="none">
                <a:solidFill>
                  <a:schemeClr val="dk1"/>
                </a:solidFill>
                <a:latin typeface="Arial"/>
                <a:ea typeface="Arial"/>
                <a:cs typeface="Arial"/>
                <a:sym typeface="Arial"/>
              </a:rPr>
              <a:t> en su signature.</a:t>
            </a:r>
            <a:endParaRPr/>
          </a:p>
          <a:p>
            <a:pPr marL="742950" marR="0" lvl="1" indent="-158750" algn="l" rtl="0">
              <a:spcBef>
                <a:spcPts val="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a:p>
            <a:pPr marL="742950" marR="0" lvl="1" indent="-158750" algn="l" rtl="0">
              <a:spcBef>
                <a:spcPts val="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a:p>
            <a:pPr marL="742950" marR="0" lvl="1" indent="-158750" algn="l" rtl="0">
              <a:spcBef>
                <a:spcPts val="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a:p>
            <a:pPr marL="742950" marR="0" lvl="1" indent="-158750" algn="l" rtl="0">
              <a:spcBef>
                <a:spcPts val="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a:p>
            <a:pPr marL="742950" marR="0" lvl="1" indent="-158750" algn="l" rtl="0">
              <a:spcBef>
                <a:spcPts val="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a:p>
            <a:pPr marL="742950" marR="0" lvl="1" indent="-285750" algn="l" rtl="0">
              <a:spcBef>
                <a:spcPts val="0"/>
              </a:spcBef>
              <a:spcAft>
                <a:spcPts val="0"/>
              </a:spcAft>
              <a:buClr>
                <a:schemeClr val="dk1"/>
              </a:buClr>
              <a:buSzPts val="2000"/>
              <a:buFont typeface="Arial"/>
              <a:buChar char="•"/>
            </a:pPr>
            <a:r>
              <a:rPr lang="es-AR" sz="2000" b="0" i="0" u="none" strike="noStrike" cap="none">
                <a:solidFill>
                  <a:schemeClr val="dk1"/>
                </a:solidFill>
                <a:latin typeface="Arial"/>
                <a:ea typeface="Arial"/>
                <a:cs typeface="Arial"/>
                <a:sym typeface="Arial"/>
              </a:rPr>
              <a:t>La posible salida sería la 2, en la que los bloques </a:t>
            </a:r>
            <a:r>
              <a:rPr lang="es-AR" sz="2000" b="0" i="0" u="none" strike="noStrike" cap="none">
                <a:solidFill>
                  <a:schemeClr val="dk1"/>
                </a:solidFill>
                <a:latin typeface="Consolas"/>
                <a:ea typeface="Consolas"/>
                <a:cs typeface="Consolas"/>
                <a:sym typeface="Consolas"/>
              </a:rPr>
              <a:t>static</a:t>
            </a:r>
            <a:r>
              <a:rPr lang="es-AR" sz="2000" b="0" i="0" u="none" strike="noStrike" cap="none">
                <a:solidFill>
                  <a:schemeClr val="dk1"/>
                </a:solidFill>
                <a:latin typeface="Arial"/>
                <a:ea typeface="Arial"/>
                <a:cs typeface="Arial"/>
                <a:sym typeface="Arial"/>
              </a:rPr>
              <a:t> ejecutan antes de que lo hagan los constructores.</a:t>
            </a:r>
            <a:endParaRPr sz="2000" b="0" i="0" u="none" strike="noStrike" cap="none">
              <a:solidFill>
                <a:schemeClr val="dk1"/>
              </a:solidFill>
              <a:latin typeface="Arial"/>
              <a:ea typeface="Arial"/>
              <a:cs typeface="Arial"/>
              <a:sym typeface="Arial"/>
            </a:endParaRPr>
          </a:p>
        </p:txBody>
      </p:sp>
      <p:sp>
        <p:nvSpPr>
          <p:cNvPr id="1946" name="Google Shape;1946;p186"/>
          <p:cNvSpPr/>
          <p:nvPr/>
        </p:nvSpPr>
        <p:spPr>
          <a:xfrm>
            <a:off x="798254" y="3389796"/>
            <a:ext cx="8345714" cy="9233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solidFill>
                  <a:srgbClr val="660066"/>
                </a:solidFill>
                <a:latin typeface="Consolas"/>
                <a:ea typeface="Consolas"/>
                <a:cs typeface="Consolas"/>
                <a:sym typeface="Consolas"/>
              </a:rPr>
              <a:t>StaticSuper(){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660066"/>
                </a:solidFill>
                <a:latin typeface="Consolas"/>
                <a:ea typeface="Consolas"/>
                <a:cs typeface="Consolas"/>
                <a:sym typeface="Consolas"/>
              </a:rPr>
              <a:t>	System</a:t>
            </a:r>
            <a:r>
              <a:rPr lang="es-AR" sz="1800">
                <a:solidFill>
                  <a:srgbClr val="666600"/>
                </a:solidFill>
                <a:latin typeface="Consolas"/>
                <a:ea typeface="Consolas"/>
                <a:cs typeface="Consolas"/>
                <a:sym typeface="Consolas"/>
              </a:rPr>
              <a:t>.</a:t>
            </a:r>
            <a:r>
              <a:rPr lang="es-AR" sz="1800">
                <a:solidFill>
                  <a:srgbClr val="000088"/>
                </a:solidFill>
                <a:latin typeface="Consolas"/>
                <a:ea typeface="Consolas"/>
                <a:cs typeface="Consolas"/>
                <a:sym typeface="Consolas"/>
              </a:rPr>
              <a:t>out</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println</a:t>
            </a:r>
            <a:r>
              <a:rPr lang="es-AR" sz="1800">
                <a:solidFill>
                  <a:srgbClr val="666600"/>
                </a:solidFill>
                <a:latin typeface="Consolas"/>
                <a:ea typeface="Consolas"/>
                <a:cs typeface="Consolas"/>
                <a:sym typeface="Consolas"/>
              </a:rPr>
              <a:t>("</a:t>
            </a:r>
            <a:r>
              <a:rPr lang="es-AR" sz="1800">
                <a:solidFill>
                  <a:srgbClr val="660066"/>
                </a:solidFill>
                <a:latin typeface="Consolas"/>
                <a:ea typeface="Consolas"/>
                <a:cs typeface="Consolas"/>
                <a:sym typeface="Consolas"/>
              </a:rPr>
              <a:t>Constructor</a:t>
            </a:r>
            <a:r>
              <a:rPr lang="es-AR" sz="1800">
                <a:solidFill>
                  <a:srgbClr val="000000"/>
                </a:solidFill>
                <a:latin typeface="Consolas"/>
                <a:ea typeface="Consolas"/>
                <a:cs typeface="Consolas"/>
                <a:sym typeface="Consolas"/>
              </a:rPr>
              <a:t> </a:t>
            </a:r>
            <a:r>
              <a:rPr lang="es-AR" sz="1800">
                <a:solidFill>
                  <a:srgbClr val="660066"/>
                </a:solidFill>
                <a:latin typeface="Consolas"/>
                <a:ea typeface="Consolas"/>
                <a:cs typeface="Consolas"/>
                <a:sym typeface="Consolas"/>
              </a:rPr>
              <a:t>StaticSuper</a:t>
            </a:r>
            <a:r>
              <a:rPr lang="es-AR" sz="18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a:t>
            </a:r>
            <a:endParaRPr sz="1800">
              <a:solidFill>
                <a:schemeClr val="dk1"/>
              </a:solidFill>
              <a:latin typeface="Calibri"/>
              <a:ea typeface="Calibri"/>
              <a:cs typeface="Calibri"/>
              <a:sym typeface="Calibri"/>
            </a:endParaRPr>
          </a:p>
        </p:txBody>
      </p:sp>
      <p:sp>
        <p:nvSpPr>
          <p:cNvPr id="1947" name="Google Shape;1947;p186"/>
          <p:cNvSpPr txBox="1"/>
          <p:nvPr/>
        </p:nvSpPr>
        <p:spPr>
          <a:xfrm>
            <a:off x="5236544" y="4925189"/>
            <a:ext cx="3907424" cy="175432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nsolas"/>
              <a:ea typeface="Consolas"/>
              <a:cs typeface="Consolas"/>
              <a:sym typeface="Consolas"/>
            </a:endParaRPr>
          </a:p>
          <a:p>
            <a:pPr marL="0" marR="0" lvl="0" indent="0" algn="l" rtl="0">
              <a:spcBef>
                <a:spcPts val="0"/>
              </a:spcBef>
              <a:spcAft>
                <a:spcPts val="0"/>
              </a:spcAft>
              <a:buNone/>
            </a:pPr>
            <a:r>
              <a:rPr lang="es-AR" sz="1800">
                <a:solidFill>
                  <a:schemeClr val="dk1"/>
                </a:solidFill>
                <a:latin typeface="Consolas"/>
                <a:ea typeface="Consolas"/>
                <a:cs typeface="Consolas"/>
                <a:sym typeface="Consolas"/>
              </a:rPr>
              <a:t>Bloque static en StaticSuper</a:t>
            </a:r>
            <a:endParaRPr sz="1800">
              <a:solidFill>
                <a:schemeClr val="dk1"/>
              </a:solidFill>
              <a:latin typeface="Consolas"/>
              <a:ea typeface="Consolas"/>
              <a:cs typeface="Consolas"/>
              <a:sym typeface="Consolas"/>
            </a:endParaRPr>
          </a:p>
          <a:p>
            <a:pPr marL="0" marR="0" lvl="0" indent="0" algn="l" rtl="0">
              <a:spcBef>
                <a:spcPts val="0"/>
              </a:spcBef>
              <a:spcAft>
                <a:spcPts val="0"/>
              </a:spcAft>
              <a:buNone/>
            </a:pPr>
            <a:r>
              <a:rPr lang="es-AR" sz="1800">
                <a:solidFill>
                  <a:schemeClr val="dk1"/>
                </a:solidFill>
                <a:latin typeface="Consolas"/>
                <a:ea typeface="Consolas"/>
                <a:cs typeface="Consolas"/>
                <a:sym typeface="Consolas"/>
              </a:rPr>
              <a:t>Bloque static en StaticTest 3</a:t>
            </a:r>
            <a:endParaRPr/>
          </a:p>
          <a:p>
            <a:pPr marL="0" marR="0" lvl="0" indent="0" algn="l" rtl="0">
              <a:spcBef>
                <a:spcPts val="0"/>
              </a:spcBef>
              <a:spcAft>
                <a:spcPts val="0"/>
              </a:spcAft>
              <a:buNone/>
            </a:pPr>
            <a:r>
              <a:rPr lang="es-AR" sz="1800">
                <a:solidFill>
                  <a:schemeClr val="dk1"/>
                </a:solidFill>
                <a:latin typeface="Consolas"/>
                <a:ea typeface="Consolas"/>
                <a:cs typeface="Consolas"/>
                <a:sym typeface="Consolas"/>
              </a:rPr>
              <a:t>En el main</a:t>
            </a:r>
            <a:endParaRPr sz="1800">
              <a:solidFill>
                <a:schemeClr val="dk1"/>
              </a:solidFill>
              <a:latin typeface="Consolas"/>
              <a:ea typeface="Consolas"/>
              <a:cs typeface="Consolas"/>
              <a:sym typeface="Consolas"/>
            </a:endParaRPr>
          </a:p>
          <a:p>
            <a:pPr marL="0" marR="0" lvl="0" indent="0" algn="l" rtl="0">
              <a:spcBef>
                <a:spcPts val="0"/>
              </a:spcBef>
              <a:spcAft>
                <a:spcPts val="0"/>
              </a:spcAft>
              <a:buNone/>
            </a:pPr>
            <a:r>
              <a:rPr lang="es-AR" sz="1800">
                <a:solidFill>
                  <a:schemeClr val="dk1"/>
                </a:solidFill>
                <a:latin typeface="Consolas"/>
                <a:ea typeface="Consolas"/>
                <a:cs typeface="Consolas"/>
                <a:sym typeface="Consolas"/>
              </a:rPr>
              <a:t>Constructor StaticSuper</a:t>
            </a:r>
            <a:endParaRPr sz="1800">
              <a:solidFill>
                <a:schemeClr val="dk1"/>
              </a:solidFill>
              <a:latin typeface="Consolas"/>
              <a:ea typeface="Consolas"/>
              <a:cs typeface="Consolas"/>
              <a:sym typeface="Consolas"/>
            </a:endParaRPr>
          </a:p>
          <a:p>
            <a:pPr marL="0" marR="0" lvl="0" indent="0" algn="l" rtl="0">
              <a:spcBef>
                <a:spcPts val="0"/>
              </a:spcBef>
              <a:spcAft>
                <a:spcPts val="0"/>
              </a:spcAft>
              <a:buNone/>
            </a:pPr>
            <a:r>
              <a:rPr lang="es-AR" sz="1800">
                <a:solidFill>
                  <a:schemeClr val="dk1"/>
                </a:solidFill>
                <a:latin typeface="Consolas"/>
                <a:ea typeface="Consolas"/>
                <a:cs typeface="Consolas"/>
                <a:sym typeface="Consolas"/>
              </a:rPr>
              <a:t>Constructor StaticTest</a:t>
            </a:r>
            <a:endParaRPr sz="1800">
              <a:solidFill>
                <a:schemeClr val="dk1"/>
              </a:solidFill>
              <a:latin typeface="Consolas"/>
              <a:ea typeface="Consolas"/>
              <a:cs typeface="Consolas"/>
              <a:sym typeface="Consolas"/>
            </a:endParaRP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Shape 1951"/>
        <p:cNvGrpSpPr/>
        <p:nvPr/>
      </p:nvGrpSpPr>
      <p:grpSpPr>
        <a:xfrm>
          <a:off x="0" y="0"/>
          <a:ext cx="0" cy="0"/>
          <a:chOff x="0" y="0"/>
          <a:chExt cx="0" cy="0"/>
        </a:xfrm>
      </p:grpSpPr>
      <p:sp>
        <p:nvSpPr>
          <p:cNvPr id="1952" name="Google Shape;1952;p187"/>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Palabras Clave: </a:t>
            </a:r>
            <a:r>
              <a:rPr lang="es-AR" sz="4000" b="1" i="0" u="none" strike="noStrike" cap="none">
                <a:solidFill>
                  <a:schemeClr val="dk1"/>
                </a:solidFill>
                <a:latin typeface="Consolas"/>
                <a:ea typeface="Consolas"/>
                <a:cs typeface="Consolas"/>
                <a:sym typeface="Consolas"/>
              </a:rPr>
              <a:t>static</a:t>
            </a:r>
            <a:r>
              <a:rPr lang="es-AR" sz="4000" b="1" i="0" u="none" strike="noStrike" cap="none">
                <a:solidFill>
                  <a:schemeClr val="dk1"/>
                </a:solidFill>
                <a:latin typeface="Arial"/>
                <a:ea typeface="Arial"/>
                <a:cs typeface="Arial"/>
                <a:sym typeface="Arial"/>
              </a:rPr>
              <a:t> y </a:t>
            </a:r>
            <a:r>
              <a:rPr lang="es-AR" sz="4000" b="1" i="0" u="none" strike="noStrike" cap="none">
                <a:solidFill>
                  <a:schemeClr val="dk1"/>
                </a:solidFill>
                <a:latin typeface="Consolas"/>
                <a:ea typeface="Consolas"/>
                <a:cs typeface="Consolas"/>
                <a:sym typeface="Consolas"/>
              </a:rPr>
              <a:t>final</a:t>
            </a:r>
            <a:endParaRPr sz="4000" b="1" i="0" u="none" strike="noStrike" cap="none">
              <a:solidFill>
                <a:schemeClr val="dk1"/>
              </a:solidFill>
              <a:latin typeface="Arial"/>
              <a:ea typeface="Arial"/>
              <a:cs typeface="Arial"/>
              <a:sym typeface="Arial"/>
            </a:endParaRPr>
          </a:p>
        </p:txBody>
      </p:sp>
      <p:sp>
        <p:nvSpPr>
          <p:cNvPr id="1953" name="Google Shape;1953;p187"/>
          <p:cNvSpPr txBox="1">
            <a:spLocks noGrp="1"/>
          </p:cNvSpPr>
          <p:nvPr>
            <p:ph type="body" idx="1"/>
          </p:nvPr>
        </p:nvSpPr>
        <p:spPr>
          <a:xfrm>
            <a:off x="0" y="2160000"/>
            <a:ext cx="9143968" cy="4351338"/>
          </a:xfrm>
          <a:prstGeom prst="rect">
            <a:avLst/>
          </a:prstGeom>
          <a:noFill/>
          <a:ln>
            <a:noFill/>
          </a:ln>
        </p:spPr>
        <p:txBody>
          <a:bodyPr spcFirstLastPara="1" wrap="square" lIns="91425" tIns="45700" rIns="91425" bIns="45700" anchor="t" anchorCtr="0">
            <a:noAutofit/>
          </a:bodyPr>
          <a:lstStyle/>
          <a:p>
            <a:pPr marL="228600" marR="0" lvl="0" indent="-228600" algn="just" rtl="0">
              <a:lnSpc>
                <a:spcPct val="90000"/>
              </a:lnSpc>
              <a:spcBef>
                <a:spcPts val="0"/>
              </a:spcBef>
              <a:spcAft>
                <a:spcPts val="0"/>
              </a:spcAft>
              <a:buClr>
                <a:srgbClr val="000000"/>
              </a:buClr>
              <a:buSzPts val="2800"/>
              <a:buFont typeface="Arial"/>
              <a:buChar char="•"/>
            </a:pPr>
            <a:r>
              <a:rPr lang="es-AR" sz="2800" b="0" i="0" u="none" strike="noStrike" cap="none">
                <a:solidFill>
                  <a:srgbClr val="000000"/>
                </a:solidFill>
                <a:latin typeface="Arial"/>
                <a:ea typeface="Arial"/>
                <a:cs typeface="Arial"/>
                <a:sym typeface="Arial"/>
              </a:rPr>
              <a:t>Implemente una clase llamada </a:t>
            </a:r>
            <a:r>
              <a:rPr lang="es-AR" sz="2800" b="1" i="0" u="none" strike="noStrike" cap="none">
                <a:solidFill>
                  <a:srgbClr val="000000"/>
                </a:solidFill>
                <a:latin typeface="Consolas"/>
                <a:ea typeface="Consolas"/>
                <a:cs typeface="Consolas"/>
                <a:sym typeface="Consolas"/>
              </a:rPr>
              <a:t>ComoAccederAMetodosDeClase</a:t>
            </a:r>
            <a:r>
              <a:rPr lang="es-AR" sz="2800" b="1" i="0" u="none" strike="noStrike" cap="none">
                <a:solidFill>
                  <a:srgbClr val="000000"/>
                </a:solidFill>
                <a:latin typeface="Arial"/>
                <a:ea typeface="Arial"/>
                <a:cs typeface="Arial"/>
                <a:sym typeface="Arial"/>
              </a:rPr>
              <a:t> </a:t>
            </a:r>
            <a:r>
              <a:rPr lang="es-AR" sz="2800" b="0" i="0" u="none" strike="noStrike" cap="none">
                <a:solidFill>
                  <a:srgbClr val="000000"/>
                </a:solidFill>
                <a:latin typeface="Arial"/>
                <a:ea typeface="Arial"/>
                <a:cs typeface="Arial"/>
                <a:sym typeface="Arial"/>
              </a:rPr>
              <a:t>en la que se declaran una variable de instancia y una variable de clase, y un método de instancia y uno de clase. </a:t>
            </a:r>
            <a:endParaRPr/>
          </a:p>
          <a:p>
            <a:pPr marL="0" marR="0" lvl="0" indent="0" algn="just" rtl="0">
              <a:lnSpc>
                <a:spcPct val="90000"/>
              </a:lnSpc>
              <a:spcBef>
                <a:spcPts val="1000"/>
              </a:spcBef>
              <a:spcAft>
                <a:spcPts val="0"/>
              </a:spcAft>
              <a:buClr>
                <a:schemeClr val="dk1"/>
              </a:buClr>
              <a:buSzPts val="2800"/>
              <a:buFont typeface="Arial"/>
              <a:buNone/>
            </a:pPr>
            <a:endParaRPr sz="2800" b="0" i="0" u="none" strike="noStrike" cap="none">
              <a:solidFill>
                <a:srgbClr val="000000"/>
              </a:solidFill>
              <a:latin typeface="Arial"/>
              <a:ea typeface="Arial"/>
              <a:cs typeface="Arial"/>
              <a:sym typeface="Arial"/>
            </a:endParaRPr>
          </a:p>
          <a:p>
            <a:pPr marL="228600" marR="0" lvl="0" indent="-228600" algn="just" rtl="0">
              <a:lnSpc>
                <a:spcPct val="90000"/>
              </a:lnSpc>
              <a:spcBef>
                <a:spcPts val="1000"/>
              </a:spcBef>
              <a:spcAft>
                <a:spcPts val="0"/>
              </a:spcAft>
              <a:buClr>
                <a:srgbClr val="000000"/>
              </a:buClr>
              <a:buSzPts val="2800"/>
              <a:buFont typeface="Arial"/>
              <a:buChar char="•"/>
            </a:pPr>
            <a:r>
              <a:rPr lang="es-AR" sz="2800" b="0" i="0" u="none" strike="noStrike" cap="none">
                <a:solidFill>
                  <a:srgbClr val="000000"/>
                </a:solidFill>
                <a:latin typeface="Arial"/>
                <a:ea typeface="Arial"/>
                <a:cs typeface="Arial"/>
                <a:sym typeface="Arial"/>
              </a:rPr>
              <a:t>Intente desde ambos métodos acceder a las variables declaradas ¿Es posible? Escriba un método </a:t>
            </a:r>
            <a:r>
              <a:rPr lang="es-AR" sz="2800" b="1" i="0" u="none" strike="noStrike" cap="none">
                <a:solidFill>
                  <a:srgbClr val="000000"/>
                </a:solidFill>
                <a:latin typeface="Consolas"/>
                <a:ea typeface="Consolas"/>
                <a:cs typeface="Consolas"/>
                <a:sym typeface="Consolas"/>
              </a:rPr>
              <a:t>main</a:t>
            </a:r>
            <a:r>
              <a:rPr lang="es-AR" sz="2800" b="0" i="0" u="none" strike="noStrike" cap="none">
                <a:solidFill>
                  <a:srgbClr val="000000"/>
                </a:solidFill>
                <a:latin typeface="Arial"/>
                <a:ea typeface="Arial"/>
                <a:cs typeface="Arial"/>
                <a:sym typeface="Arial"/>
              </a:rPr>
              <a:t>() e intente invocar a ambos métodos sin crear ningún objeto. ¿Es posible? ¿Por qué? </a:t>
            </a:r>
            <a:endParaRPr/>
          </a:p>
          <a:p>
            <a:pPr marL="0" marR="0" lvl="0" indent="0" algn="just" rtl="0">
              <a:lnSpc>
                <a:spcPct val="90000"/>
              </a:lnSpc>
              <a:spcBef>
                <a:spcPts val="1000"/>
              </a:spcBef>
              <a:spcAft>
                <a:spcPts val="0"/>
              </a:spcAft>
              <a:buClr>
                <a:srgbClr val="000000"/>
              </a:buClr>
              <a:buSzPts val="2800"/>
              <a:buFont typeface="Arial"/>
              <a:buNone/>
            </a:pPr>
            <a:r>
              <a:rPr lang="es-AR" sz="2800" b="0" i="0" u="none" strike="noStrike" cap="none">
                <a:solidFill>
                  <a:srgbClr val="000000"/>
                </a:solidFill>
                <a:latin typeface="Arial"/>
                <a:ea typeface="Arial"/>
                <a:cs typeface="Arial"/>
                <a:sym typeface="Arial"/>
              </a:rPr>
              <a:t> </a:t>
            </a:r>
            <a:endParaRPr/>
          </a:p>
          <a:p>
            <a:pPr marL="228600" marR="0" lvl="0" indent="-50800" algn="l" rtl="0">
              <a:lnSpc>
                <a:spcPct val="90000"/>
              </a:lnSpc>
              <a:spcBef>
                <a:spcPts val="1000"/>
              </a:spcBef>
              <a:spcAft>
                <a:spcPts val="0"/>
              </a:spcAft>
              <a:buClr>
                <a:schemeClr val="dk1"/>
              </a:buClr>
              <a:buSzPts val="2800"/>
              <a:buFont typeface="Arial"/>
              <a:buNone/>
            </a:pPr>
            <a:endParaRPr sz="2800" b="0" i="0" u="none" strike="noStrike" cap="none">
              <a:solidFill>
                <a:schemeClr val="dk1"/>
              </a:solidFill>
              <a:latin typeface="Arial"/>
              <a:ea typeface="Arial"/>
              <a:cs typeface="Arial"/>
              <a:sym typeface="Arial"/>
            </a:endParaRPr>
          </a:p>
        </p:txBody>
      </p:sp>
      <p:sp>
        <p:nvSpPr>
          <p:cNvPr id="1954" name="Google Shape;1954;p187"/>
          <p:cNvSpPr txBox="1">
            <a:spLocks noGrp="1"/>
          </p:cNvSpPr>
          <p:nvPr>
            <p:ph type="ftr" idx="11"/>
          </p:nvPr>
        </p:nvSpPr>
        <p:spPr>
          <a:xfrm>
            <a:off x="-1" y="6575425"/>
            <a:ext cx="3730171"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1955" name="Google Shape;1955;p187"/>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165</a:t>
            </a:fld>
            <a:endParaRPr sz="1200">
              <a:solidFill>
                <a:schemeClr val="lt1"/>
              </a:solidFill>
              <a:latin typeface="Arial"/>
              <a:ea typeface="Arial"/>
              <a:cs typeface="Arial"/>
              <a:sym typeface="Arial"/>
            </a:endParaRP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Shape 1959"/>
        <p:cNvGrpSpPr/>
        <p:nvPr/>
      </p:nvGrpSpPr>
      <p:grpSpPr>
        <a:xfrm>
          <a:off x="0" y="0"/>
          <a:ext cx="0" cy="0"/>
          <a:chOff x="0" y="0"/>
          <a:chExt cx="0" cy="0"/>
        </a:xfrm>
      </p:grpSpPr>
      <p:sp>
        <p:nvSpPr>
          <p:cNvPr id="1960" name="Google Shape;1960;p188"/>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Palabras Clave: </a:t>
            </a:r>
            <a:r>
              <a:rPr lang="es-AR" sz="4000" b="1" i="0" u="none" strike="noStrike" cap="none">
                <a:solidFill>
                  <a:schemeClr val="dk1"/>
                </a:solidFill>
                <a:latin typeface="Consolas"/>
                <a:ea typeface="Consolas"/>
                <a:cs typeface="Consolas"/>
                <a:sym typeface="Consolas"/>
              </a:rPr>
              <a:t>static</a:t>
            </a:r>
            <a:r>
              <a:rPr lang="es-AR" sz="4000" b="1" i="0" u="none" strike="noStrike" cap="none">
                <a:solidFill>
                  <a:schemeClr val="dk1"/>
                </a:solidFill>
                <a:latin typeface="Arial"/>
                <a:ea typeface="Arial"/>
                <a:cs typeface="Arial"/>
                <a:sym typeface="Arial"/>
              </a:rPr>
              <a:t> y </a:t>
            </a:r>
            <a:r>
              <a:rPr lang="es-AR" sz="4000" b="1" i="0" u="none" strike="noStrike" cap="none">
                <a:solidFill>
                  <a:schemeClr val="dk1"/>
                </a:solidFill>
                <a:latin typeface="Consolas"/>
                <a:ea typeface="Consolas"/>
                <a:cs typeface="Consolas"/>
                <a:sym typeface="Consolas"/>
              </a:rPr>
              <a:t>final</a:t>
            </a:r>
            <a:endParaRPr sz="4000" b="1" i="0" u="none" strike="noStrike" cap="none">
              <a:solidFill>
                <a:schemeClr val="dk1"/>
              </a:solidFill>
              <a:latin typeface="Arial"/>
              <a:ea typeface="Arial"/>
              <a:cs typeface="Arial"/>
              <a:sym typeface="Arial"/>
            </a:endParaRPr>
          </a:p>
        </p:txBody>
      </p:sp>
      <p:sp>
        <p:nvSpPr>
          <p:cNvPr id="1961" name="Google Shape;1961;p188"/>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166</a:t>
            </a:fld>
            <a:endParaRPr sz="1200">
              <a:solidFill>
                <a:schemeClr val="lt1"/>
              </a:solidFill>
              <a:latin typeface="Arial"/>
              <a:ea typeface="Arial"/>
              <a:cs typeface="Arial"/>
              <a:sym typeface="Arial"/>
            </a:endParaRPr>
          </a:p>
        </p:txBody>
      </p:sp>
      <p:sp>
        <p:nvSpPr>
          <p:cNvPr id="1962" name="Google Shape;1962;p188"/>
          <p:cNvSpPr/>
          <p:nvPr/>
        </p:nvSpPr>
        <p:spPr>
          <a:xfrm>
            <a:off x="0" y="1734255"/>
            <a:ext cx="8515350" cy="5245090"/>
          </a:xfrm>
          <a:prstGeom prst="rect">
            <a:avLst/>
          </a:prstGeom>
          <a:noFill/>
          <a:ln>
            <a:noFill/>
          </a:ln>
        </p:spPr>
        <p:txBody>
          <a:bodyPr spcFirstLastPara="1" wrap="square" lIns="91425" tIns="45700" rIns="91425" bIns="45700" anchor="t" anchorCtr="0">
            <a:noAutofit/>
          </a:bodyPr>
          <a:lstStyle/>
          <a:p>
            <a:pPr marL="234950" marR="0" lvl="0" indent="-234950" algn="l" rtl="0">
              <a:lnSpc>
                <a:spcPct val="103000"/>
              </a:lnSpc>
              <a:spcBef>
                <a:spcPts val="0"/>
              </a:spcBef>
              <a:spcAft>
                <a:spcPts val="0"/>
              </a:spcAft>
              <a:buNone/>
            </a:pPr>
            <a:r>
              <a:rPr lang="es-AR" sz="1400" b="1">
                <a:solidFill>
                  <a:srgbClr val="7F0055"/>
                </a:solidFill>
                <a:latin typeface="Consolas"/>
                <a:ea typeface="Consolas"/>
                <a:cs typeface="Consolas"/>
                <a:sym typeface="Consolas"/>
              </a:rPr>
              <a:t>package</a:t>
            </a:r>
            <a:r>
              <a:rPr lang="es-AR" sz="1400">
                <a:solidFill>
                  <a:srgbClr val="000000"/>
                </a:solidFill>
                <a:latin typeface="Consolas"/>
                <a:ea typeface="Consolas"/>
                <a:cs typeface="Consolas"/>
                <a:sym typeface="Consolas"/>
              </a:rPr>
              <a:t> practicoStaticFinal;</a:t>
            </a:r>
            <a:endParaRPr sz="1800">
              <a:solidFill>
                <a:srgbClr val="000000"/>
              </a:solidFill>
              <a:latin typeface="Arial"/>
              <a:ea typeface="Arial"/>
              <a:cs typeface="Arial"/>
              <a:sym typeface="Arial"/>
            </a:endParaRPr>
          </a:p>
          <a:p>
            <a:pPr marL="234950" marR="0" lvl="0" indent="-234950" algn="l" rtl="0">
              <a:lnSpc>
                <a:spcPct val="103000"/>
              </a:lnSpc>
              <a:spcBef>
                <a:spcPts val="0"/>
              </a:spcBef>
              <a:spcAft>
                <a:spcPts val="0"/>
              </a:spcAft>
              <a:buNone/>
            </a:pPr>
            <a:r>
              <a:rPr lang="es-AR" sz="1400">
                <a:solidFill>
                  <a:srgbClr val="000000"/>
                </a:solidFill>
                <a:latin typeface="Consolas"/>
                <a:ea typeface="Consolas"/>
                <a:cs typeface="Consolas"/>
                <a:sym typeface="Consolas"/>
              </a:rPr>
              <a:t> </a:t>
            </a:r>
            <a:endParaRPr sz="1800">
              <a:solidFill>
                <a:srgbClr val="000000"/>
              </a:solidFill>
              <a:latin typeface="Arial"/>
              <a:ea typeface="Arial"/>
              <a:cs typeface="Arial"/>
              <a:sym typeface="Arial"/>
            </a:endParaRPr>
          </a:p>
          <a:p>
            <a:pPr marL="234950" marR="0" lvl="0" indent="-234950" algn="l" rtl="0">
              <a:lnSpc>
                <a:spcPct val="103000"/>
              </a:lnSpc>
              <a:spcBef>
                <a:spcPts val="0"/>
              </a:spcBef>
              <a:spcAft>
                <a:spcPts val="0"/>
              </a:spcAft>
              <a:buNone/>
            </a:pPr>
            <a:r>
              <a:rPr lang="es-AR" sz="1400" b="1">
                <a:solidFill>
                  <a:srgbClr val="7F0055"/>
                </a:solidFill>
                <a:latin typeface="Consolas"/>
                <a:ea typeface="Consolas"/>
                <a:cs typeface="Consolas"/>
                <a:sym typeface="Consolas"/>
              </a:rPr>
              <a:t>public</a:t>
            </a:r>
            <a:r>
              <a:rPr lang="es-AR" sz="1400">
                <a:solidFill>
                  <a:srgbClr val="000000"/>
                </a:solidFill>
                <a:latin typeface="Consolas"/>
                <a:ea typeface="Consolas"/>
                <a:cs typeface="Consolas"/>
                <a:sym typeface="Consolas"/>
              </a:rPr>
              <a:t> </a:t>
            </a:r>
            <a:r>
              <a:rPr lang="es-AR" sz="1400" b="1">
                <a:solidFill>
                  <a:srgbClr val="7F0055"/>
                </a:solidFill>
                <a:latin typeface="Consolas"/>
                <a:ea typeface="Consolas"/>
                <a:cs typeface="Consolas"/>
                <a:sym typeface="Consolas"/>
              </a:rPr>
              <a:t>class</a:t>
            </a:r>
            <a:r>
              <a:rPr lang="es-AR" sz="1400">
                <a:solidFill>
                  <a:srgbClr val="000000"/>
                </a:solidFill>
                <a:latin typeface="Consolas"/>
                <a:ea typeface="Consolas"/>
                <a:cs typeface="Consolas"/>
                <a:sym typeface="Consolas"/>
              </a:rPr>
              <a:t> ComoAccederAMetodosDeClase {</a:t>
            </a:r>
            <a:endParaRPr sz="1800">
              <a:solidFill>
                <a:srgbClr val="000000"/>
              </a:solidFill>
              <a:latin typeface="Arial"/>
              <a:ea typeface="Arial"/>
              <a:cs typeface="Arial"/>
              <a:sym typeface="Arial"/>
            </a:endParaRPr>
          </a:p>
          <a:p>
            <a:pPr marL="234950" marR="0" lvl="0" indent="-234950" algn="l" rtl="0">
              <a:lnSpc>
                <a:spcPct val="103000"/>
              </a:lnSpc>
              <a:spcBef>
                <a:spcPts val="0"/>
              </a:spcBef>
              <a:spcAft>
                <a:spcPts val="0"/>
              </a:spcAft>
              <a:buNone/>
            </a:pPr>
            <a:r>
              <a:rPr lang="es-AR" sz="1400">
                <a:solidFill>
                  <a:srgbClr val="000000"/>
                </a:solidFill>
                <a:latin typeface="Consolas"/>
                <a:ea typeface="Consolas"/>
                <a:cs typeface="Consolas"/>
                <a:sym typeface="Consolas"/>
              </a:rPr>
              <a:t> </a:t>
            </a:r>
            <a:endParaRPr sz="1800">
              <a:solidFill>
                <a:srgbClr val="000000"/>
              </a:solidFill>
              <a:latin typeface="Arial"/>
              <a:ea typeface="Arial"/>
              <a:cs typeface="Arial"/>
              <a:sym typeface="Arial"/>
            </a:endParaRPr>
          </a:p>
          <a:p>
            <a:pPr marL="234950" marR="0" lvl="0" indent="-234950" algn="l" rtl="0">
              <a:lnSpc>
                <a:spcPct val="103000"/>
              </a:lnSpc>
              <a:spcBef>
                <a:spcPts val="0"/>
              </a:spcBef>
              <a:spcAft>
                <a:spcPts val="0"/>
              </a:spcAft>
              <a:buNone/>
            </a:pPr>
            <a:r>
              <a:rPr lang="es-AR" sz="1400">
                <a:solidFill>
                  <a:srgbClr val="000000"/>
                </a:solidFill>
                <a:latin typeface="Consolas"/>
                <a:ea typeface="Consolas"/>
                <a:cs typeface="Consolas"/>
                <a:sym typeface="Consolas"/>
              </a:rPr>
              <a:t>	</a:t>
            </a:r>
            <a:r>
              <a:rPr lang="es-AR" sz="1400" b="1">
                <a:solidFill>
                  <a:srgbClr val="7F0055"/>
                </a:solidFill>
                <a:latin typeface="Consolas"/>
                <a:ea typeface="Consolas"/>
                <a:cs typeface="Consolas"/>
                <a:sym typeface="Consolas"/>
              </a:rPr>
              <a:t>static</a:t>
            </a:r>
            <a:r>
              <a:rPr lang="es-AR" sz="1400">
                <a:solidFill>
                  <a:srgbClr val="000000"/>
                </a:solidFill>
                <a:latin typeface="Consolas"/>
                <a:ea typeface="Consolas"/>
                <a:cs typeface="Consolas"/>
                <a:sym typeface="Consolas"/>
              </a:rPr>
              <a:t> </a:t>
            </a:r>
            <a:r>
              <a:rPr lang="es-AR" sz="1400" b="1">
                <a:solidFill>
                  <a:srgbClr val="7F0055"/>
                </a:solidFill>
                <a:latin typeface="Consolas"/>
                <a:ea typeface="Consolas"/>
                <a:cs typeface="Consolas"/>
                <a:sym typeface="Consolas"/>
              </a:rPr>
              <a:t>int</a:t>
            </a:r>
            <a:r>
              <a:rPr lang="es-AR" sz="1400">
                <a:solidFill>
                  <a:srgbClr val="000000"/>
                </a:solidFill>
                <a:latin typeface="Consolas"/>
                <a:ea typeface="Consolas"/>
                <a:cs typeface="Consolas"/>
                <a:sym typeface="Consolas"/>
              </a:rPr>
              <a:t> </a:t>
            </a:r>
            <a:r>
              <a:rPr lang="es-AR" sz="1400" i="1">
                <a:solidFill>
                  <a:srgbClr val="0000C0"/>
                </a:solidFill>
                <a:latin typeface="Consolas"/>
                <a:ea typeface="Consolas"/>
                <a:cs typeface="Consolas"/>
                <a:sym typeface="Consolas"/>
              </a:rPr>
              <a:t>x</a:t>
            </a:r>
            <a:r>
              <a:rPr lang="es-AR" sz="1400">
                <a:solidFill>
                  <a:srgbClr val="000000"/>
                </a:solidFill>
                <a:latin typeface="Consolas"/>
                <a:ea typeface="Consolas"/>
                <a:cs typeface="Consolas"/>
                <a:sym typeface="Consolas"/>
              </a:rPr>
              <a:t>;</a:t>
            </a:r>
            <a:endParaRPr sz="1800">
              <a:solidFill>
                <a:srgbClr val="000000"/>
              </a:solidFill>
              <a:latin typeface="Arial"/>
              <a:ea typeface="Arial"/>
              <a:cs typeface="Arial"/>
              <a:sym typeface="Arial"/>
            </a:endParaRPr>
          </a:p>
          <a:p>
            <a:pPr marL="234950" marR="0" lvl="0" indent="-234950" algn="l" rtl="0">
              <a:lnSpc>
                <a:spcPct val="103000"/>
              </a:lnSpc>
              <a:spcBef>
                <a:spcPts val="0"/>
              </a:spcBef>
              <a:spcAft>
                <a:spcPts val="0"/>
              </a:spcAft>
              <a:buNone/>
            </a:pPr>
            <a:r>
              <a:rPr lang="es-AR" sz="1400">
                <a:solidFill>
                  <a:srgbClr val="000000"/>
                </a:solidFill>
                <a:latin typeface="Consolas"/>
                <a:ea typeface="Consolas"/>
                <a:cs typeface="Consolas"/>
                <a:sym typeface="Consolas"/>
              </a:rPr>
              <a:t>	</a:t>
            </a:r>
            <a:r>
              <a:rPr lang="es-AR" sz="1400" b="1">
                <a:solidFill>
                  <a:srgbClr val="7F0055"/>
                </a:solidFill>
                <a:latin typeface="Consolas"/>
                <a:ea typeface="Consolas"/>
                <a:cs typeface="Consolas"/>
                <a:sym typeface="Consolas"/>
              </a:rPr>
              <a:t>int</a:t>
            </a:r>
            <a:r>
              <a:rPr lang="es-AR" sz="1400">
                <a:solidFill>
                  <a:srgbClr val="000000"/>
                </a:solidFill>
                <a:latin typeface="Consolas"/>
                <a:ea typeface="Consolas"/>
                <a:cs typeface="Consolas"/>
                <a:sym typeface="Consolas"/>
              </a:rPr>
              <a:t> </a:t>
            </a:r>
            <a:r>
              <a:rPr lang="es-AR" sz="1400">
                <a:solidFill>
                  <a:srgbClr val="0000C0"/>
                </a:solidFill>
                <a:latin typeface="Consolas"/>
                <a:ea typeface="Consolas"/>
                <a:cs typeface="Consolas"/>
                <a:sym typeface="Consolas"/>
              </a:rPr>
              <a:t>y</a:t>
            </a:r>
            <a:r>
              <a:rPr lang="es-AR" sz="1400">
                <a:solidFill>
                  <a:srgbClr val="000000"/>
                </a:solidFill>
                <a:latin typeface="Consolas"/>
                <a:ea typeface="Consolas"/>
                <a:cs typeface="Consolas"/>
                <a:sym typeface="Consolas"/>
              </a:rPr>
              <a:t>;</a:t>
            </a:r>
            <a:endParaRPr sz="1800">
              <a:solidFill>
                <a:srgbClr val="000000"/>
              </a:solidFill>
              <a:latin typeface="Arial"/>
              <a:ea typeface="Arial"/>
              <a:cs typeface="Arial"/>
              <a:sym typeface="Arial"/>
            </a:endParaRPr>
          </a:p>
          <a:p>
            <a:pPr marL="234950" marR="0" lvl="0" indent="-234950" algn="l" rtl="0">
              <a:lnSpc>
                <a:spcPct val="103000"/>
              </a:lnSpc>
              <a:spcBef>
                <a:spcPts val="0"/>
              </a:spcBef>
              <a:spcAft>
                <a:spcPts val="0"/>
              </a:spcAft>
              <a:buNone/>
            </a:pPr>
            <a:r>
              <a:rPr lang="es-AR" sz="1400">
                <a:solidFill>
                  <a:srgbClr val="000000"/>
                </a:solidFill>
                <a:latin typeface="Consolas"/>
                <a:ea typeface="Consolas"/>
                <a:cs typeface="Consolas"/>
                <a:sym typeface="Consolas"/>
              </a:rPr>
              <a:t>	</a:t>
            </a:r>
            <a:endParaRPr sz="1800">
              <a:solidFill>
                <a:srgbClr val="000000"/>
              </a:solidFill>
              <a:latin typeface="Arial"/>
              <a:ea typeface="Arial"/>
              <a:cs typeface="Arial"/>
              <a:sym typeface="Arial"/>
            </a:endParaRPr>
          </a:p>
          <a:p>
            <a:pPr marL="234950" marR="0" lvl="0" indent="-234950" algn="l" rtl="0">
              <a:lnSpc>
                <a:spcPct val="103000"/>
              </a:lnSpc>
              <a:spcBef>
                <a:spcPts val="0"/>
              </a:spcBef>
              <a:spcAft>
                <a:spcPts val="0"/>
              </a:spcAft>
              <a:buNone/>
            </a:pPr>
            <a:r>
              <a:rPr lang="es-AR" sz="1400">
                <a:solidFill>
                  <a:srgbClr val="000000"/>
                </a:solidFill>
                <a:latin typeface="Consolas"/>
                <a:ea typeface="Consolas"/>
                <a:cs typeface="Consolas"/>
                <a:sym typeface="Consolas"/>
              </a:rPr>
              <a:t>	</a:t>
            </a:r>
            <a:r>
              <a:rPr lang="es-AR" sz="1400" b="1">
                <a:solidFill>
                  <a:srgbClr val="7F0055"/>
                </a:solidFill>
                <a:latin typeface="Consolas"/>
                <a:ea typeface="Consolas"/>
                <a:cs typeface="Consolas"/>
                <a:sym typeface="Consolas"/>
              </a:rPr>
              <a:t>public</a:t>
            </a:r>
            <a:r>
              <a:rPr lang="es-AR" sz="1400">
                <a:solidFill>
                  <a:srgbClr val="000000"/>
                </a:solidFill>
                <a:latin typeface="Consolas"/>
                <a:ea typeface="Consolas"/>
                <a:cs typeface="Consolas"/>
                <a:sym typeface="Consolas"/>
              </a:rPr>
              <a:t> </a:t>
            </a:r>
            <a:r>
              <a:rPr lang="es-AR" sz="1400" b="1">
                <a:solidFill>
                  <a:srgbClr val="7F0055"/>
                </a:solidFill>
                <a:latin typeface="Consolas"/>
                <a:ea typeface="Consolas"/>
                <a:cs typeface="Consolas"/>
                <a:sym typeface="Consolas"/>
              </a:rPr>
              <a:t>static</a:t>
            </a:r>
            <a:r>
              <a:rPr lang="es-AR" sz="1400">
                <a:solidFill>
                  <a:srgbClr val="000000"/>
                </a:solidFill>
                <a:latin typeface="Consolas"/>
                <a:ea typeface="Consolas"/>
                <a:cs typeface="Consolas"/>
                <a:sym typeface="Consolas"/>
              </a:rPr>
              <a:t> </a:t>
            </a:r>
            <a:r>
              <a:rPr lang="es-AR" sz="1400" b="1">
                <a:solidFill>
                  <a:srgbClr val="7F0055"/>
                </a:solidFill>
                <a:latin typeface="Consolas"/>
                <a:ea typeface="Consolas"/>
                <a:cs typeface="Consolas"/>
                <a:sym typeface="Consolas"/>
              </a:rPr>
              <a:t>void</a:t>
            </a:r>
            <a:r>
              <a:rPr lang="es-AR" sz="1400">
                <a:solidFill>
                  <a:srgbClr val="000000"/>
                </a:solidFill>
                <a:latin typeface="Consolas"/>
                <a:ea typeface="Consolas"/>
                <a:cs typeface="Consolas"/>
                <a:sym typeface="Consolas"/>
              </a:rPr>
              <a:t> accediendoDesdeStatic(){</a:t>
            </a:r>
            <a:endParaRPr sz="1800">
              <a:solidFill>
                <a:srgbClr val="000000"/>
              </a:solidFill>
              <a:latin typeface="Arial"/>
              <a:ea typeface="Arial"/>
              <a:cs typeface="Arial"/>
              <a:sym typeface="Arial"/>
            </a:endParaRPr>
          </a:p>
          <a:p>
            <a:pPr marL="234950" marR="0" lvl="0" indent="-234950" algn="l" rtl="0">
              <a:lnSpc>
                <a:spcPct val="103000"/>
              </a:lnSpc>
              <a:spcBef>
                <a:spcPts val="0"/>
              </a:spcBef>
              <a:spcAft>
                <a:spcPts val="0"/>
              </a:spcAft>
              <a:buNone/>
            </a:pPr>
            <a:r>
              <a:rPr lang="es-AR" sz="1400">
                <a:solidFill>
                  <a:srgbClr val="000000"/>
                </a:solidFill>
                <a:latin typeface="Consolas"/>
                <a:ea typeface="Consolas"/>
                <a:cs typeface="Consolas"/>
                <a:sym typeface="Consolas"/>
              </a:rPr>
              <a:t>		System.</a:t>
            </a:r>
            <a:r>
              <a:rPr lang="es-AR" sz="1400" i="1">
                <a:solidFill>
                  <a:srgbClr val="0000C0"/>
                </a:solidFill>
                <a:latin typeface="Consolas"/>
                <a:ea typeface="Consolas"/>
                <a:cs typeface="Consolas"/>
                <a:sym typeface="Consolas"/>
              </a:rPr>
              <a:t>out</a:t>
            </a:r>
            <a:r>
              <a:rPr lang="es-AR" sz="1400">
                <a:solidFill>
                  <a:srgbClr val="000000"/>
                </a:solidFill>
                <a:latin typeface="Consolas"/>
                <a:ea typeface="Consolas"/>
                <a:cs typeface="Consolas"/>
                <a:sym typeface="Consolas"/>
              </a:rPr>
              <a:t>.println(</a:t>
            </a:r>
            <a:r>
              <a:rPr lang="es-AR" sz="1400">
                <a:solidFill>
                  <a:srgbClr val="2A00FF"/>
                </a:solidFill>
                <a:latin typeface="Consolas"/>
                <a:ea typeface="Consolas"/>
                <a:cs typeface="Consolas"/>
                <a:sym typeface="Consolas"/>
              </a:rPr>
              <a:t>"AccediendoDesdeStatic a X: "</a:t>
            </a:r>
            <a:r>
              <a:rPr lang="es-AR" sz="1400">
                <a:solidFill>
                  <a:srgbClr val="000000"/>
                </a:solidFill>
                <a:latin typeface="Consolas"/>
                <a:ea typeface="Consolas"/>
                <a:cs typeface="Consolas"/>
                <a:sym typeface="Consolas"/>
              </a:rPr>
              <a:t>+</a:t>
            </a:r>
            <a:r>
              <a:rPr lang="es-AR" sz="1400" i="1">
                <a:solidFill>
                  <a:srgbClr val="0000C0"/>
                </a:solidFill>
                <a:latin typeface="Consolas"/>
                <a:ea typeface="Consolas"/>
                <a:cs typeface="Consolas"/>
                <a:sym typeface="Consolas"/>
              </a:rPr>
              <a:t>x</a:t>
            </a:r>
            <a:r>
              <a:rPr lang="es-AR" sz="1400">
                <a:solidFill>
                  <a:srgbClr val="000000"/>
                </a:solidFill>
                <a:latin typeface="Consolas"/>
                <a:ea typeface="Consolas"/>
                <a:cs typeface="Consolas"/>
                <a:sym typeface="Consolas"/>
              </a:rPr>
              <a:t>);</a:t>
            </a:r>
            <a:endParaRPr sz="1800">
              <a:solidFill>
                <a:srgbClr val="000000"/>
              </a:solidFill>
              <a:latin typeface="Arial"/>
              <a:ea typeface="Arial"/>
              <a:cs typeface="Arial"/>
              <a:sym typeface="Arial"/>
            </a:endParaRPr>
          </a:p>
          <a:p>
            <a:pPr marL="234950" marR="0" lvl="0" indent="-234950" algn="l" rtl="0">
              <a:lnSpc>
                <a:spcPct val="103000"/>
              </a:lnSpc>
              <a:spcBef>
                <a:spcPts val="0"/>
              </a:spcBef>
              <a:spcAft>
                <a:spcPts val="0"/>
              </a:spcAft>
              <a:buNone/>
            </a:pPr>
            <a:r>
              <a:rPr lang="es-AR" sz="1400">
                <a:solidFill>
                  <a:srgbClr val="000000"/>
                </a:solidFill>
                <a:latin typeface="Consolas"/>
                <a:ea typeface="Consolas"/>
                <a:cs typeface="Consolas"/>
                <a:sym typeface="Consolas"/>
              </a:rPr>
              <a:t>		</a:t>
            </a:r>
            <a:r>
              <a:rPr lang="es-AR" sz="1400" b="1">
                <a:solidFill>
                  <a:srgbClr val="FF0000"/>
                </a:solidFill>
                <a:latin typeface="Consolas"/>
                <a:ea typeface="Consolas"/>
                <a:cs typeface="Consolas"/>
                <a:sym typeface="Consolas"/>
              </a:rPr>
              <a:t>System.</a:t>
            </a:r>
            <a:r>
              <a:rPr lang="es-AR" sz="1400" b="1" i="1">
                <a:solidFill>
                  <a:srgbClr val="FF0000"/>
                </a:solidFill>
                <a:latin typeface="Consolas"/>
                <a:ea typeface="Consolas"/>
                <a:cs typeface="Consolas"/>
                <a:sym typeface="Consolas"/>
              </a:rPr>
              <a:t>out</a:t>
            </a:r>
            <a:r>
              <a:rPr lang="es-AR" sz="1400" b="1">
                <a:solidFill>
                  <a:srgbClr val="FF0000"/>
                </a:solidFill>
                <a:latin typeface="Consolas"/>
                <a:ea typeface="Consolas"/>
                <a:cs typeface="Consolas"/>
                <a:sym typeface="Consolas"/>
              </a:rPr>
              <a:t>.println("AccediendoDesdeStatic a Y: "+</a:t>
            </a:r>
            <a:r>
              <a:rPr lang="es-AR" sz="1400" b="1" u="sng">
                <a:solidFill>
                  <a:srgbClr val="FF0000"/>
                </a:solidFill>
                <a:latin typeface="Consolas"/>
                <a:ea typeface="Consolas"/>
                <a:cs typeface="Consolas"/>
                <a:sym typeface="Consolas"/>
              </a:rPr>
              <a:t>y</a:t>
            </a:r>
            <a:r>
              <a:rPr lang="es-AR" sz="1400" b="1">
                <a:solidFill>
                  <a:srgbClr val="FF0000"/>
                </a:solidFill>
                <a:latin typeface="Consolas"/>
                <a:ea typeface="Consolas"/>
                <a:cs typeface="Consolas"/>
                <a:sym typeface="Consolas"/>
              </a:rPr>
              <a:t>);</a:t>
            </a:r>
            <a:endParaRPr sz="1800">
              <a:solidFill>
                <a:srgbClr val="000000"/>
              </a:solidFill>
              <a:latin typeface="Arial"/>
              <a:ea typeface="Arial"/>
              <a:cs typeface="Arial"/>
              <a:sym typeface="Arial"/>
            </a:endParaRPr>
          </a:p>
          <a:p>
            <a:pPr marL="234950" marR="0" lvl="0" indent="-234950" algn="l" rtl="0">
              <a:lnSpc>
                <a:spcPct val="103000"/>
              </a:lnSpc>
              <a:spcBef>
                <a:spcPts val="0"/>
              </a:spcBef>
              <a:spcAft>
                <a:spcPts val="0"/>
              </a:spcAft>
              <a:buNone/>
            </a:pPr>
            <a:r>
              <a:rPr lang="es-AR" sz="1400">
                <a:solidFill>
                  <a:srgbClr val="000000"/>
                </a:solidFill>
                <a:latin typeface="Consolas"/>
                <a:ea typeface="Consolas"/>
                <a:cs typeface="Consolas"/>
                <a:sym typeface="Consolas"/>
              </a:rPr>
              <a:t>	}</a:t>
            </a:r>
            <a:endParaRPr sz="1800">
              <a:solidFill>
                <a:srgbClr val="000000"/>
              </a:solidFill>
              <a:latin typeface="Arial"/>
              <a:ea typeface="Arial"/>
              <a:cs typeface="Arial"/>
              <a:sym typeface="Arial"/>
            </a:endParaRPr>
          </a:p>
          <a:p>
            <a:pPr marL="234950" marR="0" lvl="0" indent="-234950" algn="l" rtl="0">
              <a:lnSpc>
                <a:spcPct val="103000"/>
              </a:lnSpc>
              <a:spcBef>
                <a:spcPts val="0"/>
              </a:spcBef>
              <a:spcAft>
                <a:spcPts val="0"/>
              </a:spcAft>
              <a:buNone/>
            </a:pPr>
            <a:r>
              <a:rPr lang="es-AR" sz="1400">
                <a:solidFill>
                  <a:srgbClr val="000000"/>
                </a:solidFill>
                <a:latin typeface="Consolas"/>
                <a:ea typeface="Consolas"/>
                <a:cs typeface="Consolas"/>
                <a:sym typeface="Consolas"/>
              </a:rPr>
              <a:t>	</a:t>
            </a:r>
            <a:endParaRPr sz="1800">
              <a:solidFill>
                <a:srgbClr val="000000"/>
              </a:solidFill>
              <a:latin typeface="Arial"/>
              <a:ea typeface="Arial"/>
              <a:cs typeface="Arial"/>
              <a:sym typeface="Arial"/>
            </a:endParaRPr>
          </a:p>
          <a:p>
            <a:pPr marL="234950" marR="0" lvl="0" indent="-234950" algn="l" rtl="0">
              <a:lnSpc>
                <a:spcPct val="103000"/>
              </a:lnSpc>
              <a:spcBef>
                <a:spcPts val="0"/>
              </a:spcBef>
              <a:spcAft>
                <a:spcPts val="0"/>
              </a:spcAft>
              <a:buNone/>
            </a:pPr>
            <a:r>
              <a:rPr lang="es-AR" sz="1400">
                <a:solidFill>
                  <a:srgbClr val="000000"/>
                </a:solidFill>
                <a:latin typeface="Consolas"/>
                <a:ea typeface="Consolas"/>
                <a:cs typeface="Consolas"/>
                <a:sym typeface="Consolas"/>
              </a:rPr>
              <a:t>	</a:t>
            </a:r>
            <a:r>
              <a:rPr lang="es-AR" sz="1400" b="1">
                <a:solidFill>
                  <a:srgbClr val="7F0055"/>
                </a:solidFill>
                <a:latin typeface="Consolas"/>
                <a:ea typeface="Consolas"/>
                <a:cs typeface="Consolas"/>
                <a:sym typeface="Consolas"/>
              </a:rPr>
              <a:t>public</a:t>
            </a:r>
            <a:r>
              <a:rPr lang="es-AR" sz="1400">
                <a:solidFill>
                  <a:srgbClr val="000000"/>
                </a:solidFill>
                <a:latin typeface="Consolas"/>
                <a:ea typeface="Consolas"/>
                <a:cs typeface="Consolas"/>
                <a:sym typeface="Consolas"/>
              </a:rPr>
              <a:t> </a:t>
            </a:r>
            <a:r>
              <a:rPr lang="es-AR" sz="1400" b="1">
                <a:solidFill>
                  <a:srgbClr val="7F0055"/>
                </a:solidFill>
                <a:latin typeface="Consolas"/>
                <a:ea typeface="Consolas"/>
                <a:cs typeface="Consolas"/>
                <a:sym typeface="Consolas"/>
              </a:rPr>
              <a:t>void</a:t>
            </a:r>
            <a:r>
              <a:rPr lang="es-AR" sz="1400">
                <a:solidFill>
                  <a:srgbClr val="000000"/>
                </a:solidFill>
                <a:latin typeface="Consolas"/>
                <a:ea typeface="Consolas"/>
                <a:cs typeface="Consolas"/>
                <a:sym typeface="Consolas"/>
              </a:rPr>
              <a:t> accediendoDesdeNoStatic(){</a:t>
            </a:r>
            <a:endParaRPr sz="1800">
              <a:solidFill>
                <a:srgbClr val="000000"/>
              </a:solidFill>
              <a:latin typeface="Arial"/>
              <a:ea typeface="Arial"/>
              <a:cs typeface="Arial"/>
              <a:sym typeface="Arial"/>
            </a:endParaRPr>
          </a:p>
          <a:p>
            <a:pPr marL="234950" marR="0" lvl="0" indent="-234950" algn="l" rtl="0">
              <a:lnSpc>
                <a:spcPct val="103000"/>
              </a:lnSpc>
              <a:spcBef>
                <a:spcPts val="0"/>
              </a:spcBef>
              <a:spcAft>
                <a:spcPts val="0"/>
              </a:spcAft>
              <a:buNone/>
            </a:pPr>
            <a:r>
              <a:rPr lang="es-AR" sz="1400">
                <a:solidFill>
                  <a:srgbClr val="000000"/>
                </a:solidFill>
                <a:latin typeface="Consolas"/>
                <a:ea typeface="Consolas"/>
                <a:cs typeface="Consolas"/>
                <a:sym typeface="Consolas"/>
              </a:rPr>
              <a:t>		System.</a:t>
            </a:r>
            <a:r>
              <a:rPr lang="es-AR" sz="1400" i="1">
                <a:solidFill>
                  <a:srgbClr val="0000C0"/>
                </a:solidFill>
                <a:latin typeface="Consolas"/>
                <a:ea typeface="Consolas"/>
                <a:cs typeface="Consolas"/>
                <a:sym typeface="Consolas"/>
              </a:rPr>
              <a:t>out</a:t>
            </a:r>
            <a:r>
              <a:rPr lang="es-AR" sz="1400">
                <a:solidFill>
                  <a:srgbClr val="000000"/>
                </a:solidFill>
                <a:latin typeface="Consolas"/>
                <a:ea typeface="Consolas"/>
                <a:cs typeface="Consolas"/>
                <a:sym typeface="Consolas"/>
              </a:rPr>
              <a:t>.println(</a:t>
            </a:r>
            <a:r>
              <a:rPr lang="es-AR" sz="1400">
                <a:solidFill>
                  <a:srgbClr val="2A00FF"/>
                </a:solidFill>
                <a:latin typeface="Consolas"/>
                <a:ea typeface="Consolas"/>
                <a:cs typeface="Consolas"/>
                <a:sym typeface="Consolas"/>
              </a:rPr>
              <a:t>"AccediendoDesdeStatic a X: "</a:t>
            </a:r>
            <a:r>
              <a:rPr lang="es-AR" sz="1400">
                <a:solidFill>
                  <a:srgbClr val="000000"/>
                </a:solidFill>
                <a:latin typeface="Consolas"/>
                <a:ea typeface="Consolas"/>
                <a:cs typeface="Consolas"/>
                <a:sym typeface="Consolas"/>
              </a:rPr>
              <a:t>+</a:t>
            </a:r>
            <a:r>
              <a:rPr lang="es-AR" sz="1400" i="1">
                <a:solidFill>
                  <a:srgbClr val="0000C0"/>
                </a:solidFill>
                <a:latin typeface="Consolas"/>
                <a:ea typeface="Consolas"/>
                <a:cs typeface="Consolas"/>
                <a:sym typeface="Consolas"/>
              </a:rPr>
              <a:t>x</a:t>
            </a:r>
            <a:r>
              <a:rPr lang="es-AR" sz="1400">
                <a:solidFill>
                  <a:srgbClr val="000000"/>
                </a:solidFill>
                <a:latin typeface="Consolas"/>
                <a:ea typeface="Consolas"/>
                <a:cs typeface="Consolas"/>
                <a:sym typeface="Consolas"/>
              </a:rPr>
              <a:t>);</a:t>
            </a:r>
            <a:endParaRPr sz="1800">
              <a:solidFill>
                <a:srgbClr val="000000"/>
              </a:solidFill>
              <a:latin typeface="Arial"/>
              <a:ea typeface="Arial"/>
              <a:cs typeface="Arial"/>
              <a:sym typeface="Arial"/>
            </a:endParaRPr>
          </a:p>
          <a:p>
            <a:pPr marL="234950" marR="0" lvl="0" indent="-234950" algn="l" rtl="0">
              <a:lnSpc>
                <a:spcPct val="103000"/>
              </a:lnSpc>
              <a:spcBef>
                <a:spcPts val="0"/>
              </a:spcBef>
              <a:spcAft>
                <a:spcPts val="0"/>
              </a:spcAft>
              <a:buNone/>
            </a:pPr>
            <a:r>
              <a:rPr lang="es-AR" sz="1400">
                <a:solidFill>
                  <a:srgbClr val="000000"/>
                </a:solidFill>
                <a:latin typeface="Consolas"/>
                <a:ea typeface="Consolas"/>
                <a:cs typeface="Consolas"/>
                <a:sym typeface="Consolas"/>
              </a:rPr>
              <a:t>		System.</a:t>
            </a:r>
            <a:r>
              <a:rPr lang="es-AR" sz="1400" i="1">
                <a:solidFill>
                  <a:srgbClr val="0000C0"/>
                </a:solidFill>
                <a:latin typeface="Consolas"/>
                <a:ea typeface="Consolas"/>
                <a:cs typeface="Consolas"/>
                <a:sym typeface="Consolas"/>
              </a:rPr>
              <a:t>out</a:t>
            </a:r>
            <a:r>
              <a:rPr lang="es-AR" sz="1400">
                <a:solidFill>
                  <a:srgbClr val="000000"/>
                </a:solidFill>
                <a:latin typeface="Consolas"/>
                <a:ea typeface="Consolas"/>
                <a:cs typeface="Consolas"/>
                <a:sym typeface="Consolas"/>
              </a:rPr>
              <a:t>.println(</a:t>
            </a:r>
            <a:r>
              <a:rPr lang="es-AR" sz="1400">
                <a:solidFill>
                  <a:srgbClr val="2A00FF"/>
                </a:solidFill>
                <a:latin typeface="Consolas"/>
                <a:ea typeface="Consolas"/>
                <a:cs typeface="Consolas"/>
                <a:sym typeface="Consolas"/>
              </a:rPr>
              <a:t>"AccediendoDesdeStatic a Y: "</a:t>
            </a:r>
            <a:r>
              <a:rPr lang="es-AR" sz="1400">
                <a:solidFill>
                  <a:srgbClr val="000000"/>
                </a:solidFill>
                <a:latin typeface="Consolas"/>
                <a:ea typeface="Consolas"/>
                <a:cs typeface="Consolas"/>
                <a:sym typeface="Consolas"/>
              </a:rPr>
              <a:t>+</a:t>
            </a:r>
            <a:r>
              <a:rPr lang="es-AR" sz="1400">
                <a:solidFill>
                  <a:srgbClr val="0000C0"/>
                </a:solidFill>
                <a:latin typeface="Consolas"/>
                <a:ea typeface="Consolas"/>
                <a:cs typeface="Consolas"/>
                <a:sym typeface="Consolas"/>
              </a:rPr>
              <a:t>y</a:t>
            </a:r>
            <a:r>
              <a:rPr lang="es-AR" sz="1400">
                <a:solidFill>
                  <a:srgbClr val="000000"/>
                </a:solidFill>
                <a:latin typeface="Consolas"/>
                <a:ea typeface="Consolas"/>
                <a:cs typeface="Consolas"/>
                <a:sym typeface="Consolas"/>
              </a:rPr>
              <a:t>);</a:t>
            </a:r>
            <a:endParaRPr sz="1800">
              <a:solidFill>
                <a:srgbClr val="000000"/>
              </a:solidFill>
              <a:latin typeface="Arial"/>
              <a:ea typeface="Arial"/>
              <a:cs typeface="Arial"/>
              <a:sym typeface="Arial"/>
            </a:endParaRPr>
          </a:p>
          <a:p>
            <a:pPr marL="234950" marR="0" lvl="0" indent="-234950" algn="l" rtl="0">
              <a:lnSpc>
                <a:spcPct val="103000"/>
              </a:lnSpc>
              <a:spcBef>
                <a:spcPts val="0"/>
              </a:spcBef>
              <a:spcAft>
                <a:spcPts val="0"/>
              </a:spcAft>
              <a:buNone/>
            </a:pPr>
            <a:r>
              <a:rPr lang="es-AR" sz="1400">
                <a:solidFill>
                  <a:srgbClr val="000000"/>
                </a:solidFill>
                <a:latin typeface="Consolas"/>
                <a:ea typeface="Consolas"/>
                <a:cs typeface="Consolas"/>
                <a:sym typeface="Consolas"/>
              </a:rPr>
              <a:t>	}</a:t>
            </a:r>
            <a:endParaRPr sz="1800">
              <a:solidFill>
                <a:srgbClr val="000000"/>
              </a:solidFill>
              <a:latin typeface="Arial"/>
              <a:ea typeface="Arial"/>
              <a:cs typeface="Arial"/>
              <a:sym typeface="Arial"/>
            </a:endParaRPr>
          </a:p>
          <a:p>
            <a:pPr marL="234950" marR="0" lvl="0" indent="-234950" algn="l" rtl="0">
              <a:lnSpc>
                <a:spcPct val="103000"/>
              </a:lnSpc>
              <a:spcBef>
                <a:spcPts val="0"/>
              </a:spcBef>
              <a:spcAft>
                <a:spcPts val="0"/>
              </a:spcAft>
              <a:buNone/>
            </a:pPr>
            <a:r>
              <a:rPr lang="es-AR" sz="1400">
                <a:solidFill>
                  <a:srgbClr val="000000"/>
                </a:solidFill>
                <a:latin typeface="Consolas"/>
                <a:ea typeface="Consolas"/>
                <a:cs typeface="Consolas"/>
                <a:sym typeface="Consolas"/>
              </a:rPr>
              <a:t>	</a:t>
            </a:r>
            <a:endParaRPr sz="1800">
              <a:solidFill>
                <a:srgbClr val="000000"/>
              </a:solidFill>
              <a:latin typeface="Arial"/>
              <a:ea typeface="Arial"/>
              <a:cs typeface="Arial"/>
              <a:sym typeface="Arial"/>
            </a:endParaRPr>
          </a:p>
          <a:p>
            <a:pPr marL="234950" marR="0" lvl="0" indent="-234950" algn="l" rtl="0">
              <a:lnSpc>
                <a:spcPct val="103000"/>
              </a:lnSpc>
              <a:spcBef>
                <a:spcPts val="0"/>
              </a:spcBef>
              <a:spcAft>
                <a:spcPts val="0"/>
              </a:spcAft>
              <a:buNone/>
            </a:pPr>
            <a:r>
              <a:rPr lang="es-AR" sz="1400">
                <a:solidFill>
                  <a:srgbClr val="000000"/>
                </a:solidFill>
                <a:latin typeface="Consolas"/>
                <a:ea typeface="Consolas"/>
                <a:cs typeface="Consolas"/>
                <a:sym typeface="Consolas"/>
              </a:rPr>
              <a:t>	</a:t>
            </a:r>
            <a:r>
              <a:rPr lang="es-AR" sz="1400" b="1">
                <a:solidFill>
                  <a:srgbClr val="7F0055"/>
                </a:solidFill>
                <a:latin typeface="Consolas"/>
                <a:ea typeface="Consolas"/>
                <a:cs typeface="Consolas"/>
                <a:sym typeface="Consolas"/>
              </a:rPr>
              <a:t>public</a:t>
            </a:r>
            <a:r>
              <a:rPr lang="es-AR" sz="1400">
                <a:solidFill>
                  <a:srgbClr val="000000"/>
                </a:solidFill>
                <a:latin typeface="Consolas"/>
                <a:ea typeface="Consolas"/>
                <a:cs typeface="Consolas"/>
                <a:sym typeface="Consolas"/>
              </a:rPr>
              <a:t> </a:t>
            </a:r>
            <a:r>
              <a:rPr lang="es-AR" sz="1400" b="1">
                <a:solidFill>
                  <a:srgbClr val="7F0055"/>
                </a:solidFill>
                <a:latin typeface="Consolas"/>
                <a:ea typeface="Consolas"/>
                <a:cs typeface="Consolas"/>
                <a:sym typeface="Consolas"/>
              </a:rPr>
              <a:t>static</a:t>
            </a:r>
            <a:r>
              <a:rPr lang="es-AR" sz="1400">
                <a:solidFill>
                  <a:srgbClr val="000000"/>
                </a:solidFill>
                <a:latin typeface="Consolas"/>
                <a:ea typeface="Consolas"/>
                <a:cs typeface="Consolas"/>
                <a:sym typeface="Consolas"/>
              </a:rPr>
              <a:t> </a:t>
            </a:r>
            <a:r>
              <a:rPr lang="es-AR" sz="1400" b="1">
                <a:solidFill>
                  <a:srgbClr val="7F0055"/>
                </a:solidFill>
                <a:latin typeface="Consolas"/>
                <a:ea typeface="Consolas"/>
                <a:cs typeface="Consolas"/>
                <a:sym typeface="Consolas"/>
              </a:rPr>
              <a:t>void</a:t>
            </a:r>
            <a:r>
              <a:rPr lang="es-AR" sz="1400">
                <a:solidFill>
                  <a:srgbClr val="000000"/>
                </a:solidFill>
                <a:latin typeface="Consolas"/>
                <a:ea typeface="Consolas"/>
                <a:cs typeface="Consolas"/>
                <a:sym typeface="Consolas"/>
              </a:rPr>
              <a:t> main(String[] args) {</a:t>
            </a:r>
            <a:endParaRPr sz="1800">
              <a:solidFill>
                <a:srgbClr val="000000"/>
              </a:solidFill>
              <a:latin typeface="Arial"/>
              <a:ea typeface="Arial"/>
              <a:cs typeface="Arial"/>
              <a:sym typeface="Arial"/>
            </a:endParaRPr>
          </a:p>
          <a:p>
            <a:pPr marL="234950" marR="0" lvl="0" indent="-234950" algn="l" rtl="0">
              <a:lnSpc>
                <a:spcPct val="103000"/>
              </a:lnSpc>
              <a:spcBef>
                <a:spcPts val="0"/>
              </a:spcBef>
              <a:spcAft>
                <a:spcPts val="0"/>
              </a:spcAft>
              <a:buNone/>
            </a:pPr>
            <a:r>
              <a:rPr lang="es-AR" sz="1400">
                <a:solidFill>
                  <a:srgbClr val="000000"/>
                </a:solidFill>
                <a:latin typeface="Consolas"/>
                <a:ea typeface="Consolas"/>
                <a:cs typeface="Consolas"/>
                <a:sym typeface="Consolas"/>
              </a:rPr>
              <a:t>		</a:t>
            </a:r>
            <a:r>
              <a:rPr lang="es-AR" sz="1400" i="1">
                <a:solidFill>
                  <a:srgbClr val="000000"/>
                </a:solidFill>
                <a:latin typeface="Consolas"/>
                <a:ea typeface="Consolas"/>
                <a:cs typeface="Consolas"/>
                <a:sym typeface="Consolas"/>
              </a:rPr>
              <a:t>accediendoDesdeStatic</a:t>
            </a:r>
            <a:r>
              <a:rPr lang="es-AR" sz="1400">
                <a:solidFill>
                  <a:srgbClr val="000000"/>
                </a:solidFill>
                <a:latin typeface="Consolas"/>
                <a:ea typeface="Consolas"/>
                <a:cs typeface="Consolas"/>
                <a:sym typeface="Consolas"/>
              </a:rPr>
              <a:t>();</a:t>
            </a:r>
            <a:endParaRPr sz="1800">
              <a:solidFill>
                <a:srgbClr val="000000"/>
              </a:solidFill>
              <a:latin typeface="Arial"/>
              <a:ea typeface="Arial"/>
              <a:cs typeface="Arial"/>
              <a:sym typeface="Arial"/>
            </a:endParaRPr>
          </a:p>
          <a:p>
            <a:pPr marL="234950" marR="0" lvl="0" indent="-234950" algn="l" rtl="0">
              <a:lnSpc>
                <a:spcPct val="103000"/>
              </a:lnSpc>
              <a:spcBef>
                <a:spcPts val="0"/>
              </a:spcBef>
              <a:spcAft>
                <a:spcPts val="0"/>
              </a:spcAft>
              <a:buNone/>
            </a:pPr>
            <a:r>
              <a:rPr lang="es-AR" sz="1400">
                <a:solidFill>
                  <a:srgbClr val="000000"/>
                </a:solidFill>
                <a:latin typeface="Consolas"/>
                <a:ea typeface="Consolas"/>
                <a:cs typeface="Consolas"/>
                <a:sym typeface="Consolas"/>
              </a:rPr>
              <a:t>		</a:t>
            </a:r>
            <a:r>
              <a:rPr lang="es-AR" sz="1400" b="1">
                <a:solidFill>
                  <a:srgbClr val="FF0000"/>
                </a:solidFill>
                <a:latin typeface="Consolas"/>
                <a:ea typeface="Consolas"/>
                <a:cs typeface="Consolas"/>
                <a:sym typeface="Consolas"/>
              </a:rPr>
              <a:t>accediendoDesdeNoStatic();</a:t>
            </a:r>
            <a:endParaRPr sz="1800">
              <a:solidFill>
                <a:srgbClr val="000000"/>
              </a:solidFill>
              <a:latin typeface="Arial"/>
              <a:ea typeface="Arial"/>
              <a:cs typeface="Arial"/>
              <a:sym typeface="Arial"/>
            </a:endParaRPr>
          </a:p>
          <a:p>
            <a:pPr marL="234950" marR="0" lvl="0" indent="-234950" algn="l" rtl="0">
              <a:lnSpc>
                <a:spcPct val="103000"/>
              </a:lnSpc>
              <a:spcBef>
                <a:spcPts val="0"/>
              </a:spcBef>
              <a:spcAft>
                <a:spcPts val="0"/>
              </a:spcAft>
              <a:buNone/>
            </a:pPr>
            <a:r>
              <a:rPr lang="es-AR" sz="1400">
                <a:solidFill>
                  <a:srgbClr val="000000"/>
                </a:solidFill>
                <a:latin typeface="Consolas"/>
                <a:ea typeface="Consolas"/>
                <a:cs typeface="Consolas"/>
                <a:sym typeface="Consolas"/>
              </a:rPr>
              <a:t>	}</a:t>
            </a:r>
            <a:endParaRPr sz="1800">
              <a:solidFill>
                <a:srgbClr val="000000"/>
              </a:solidFill>
              <a:latin typeface="Arial"/>
              <a:ea typeface="Arial"/>
              <a:cs typeface="Arial"/>
              <a:sym typeface="Arial"/>
            </a:endParaRPr>
          </a:p>
          <a:p>
            <a:pPr marL="234950" marR="0" lvl="0" indent="-234950" algn="just" rtl="0">
              <a:spcBef>
                <a:spcPts val="0"/>
              </a:spcBef>
              <a:spcAft>
                <a:spcPts val="0"/>
              </a:spcAft>
              <a:buNone/>
            </a:pPr>
            <a:r>
              <a:rPr lang="es-AR" sz="1400">
                <a:solidFill>
                  <a:srgbClr val="000000"/>
                </a:solidFill>
                <a:latin typeface="Consolas"/>
                <a:ea typeface="Consolas"/>
                <a:cs typeface="Consolas"/>
                <a:sym typeface="Consolas"/>
              </a:rPr>
              <a:t>}</a:t>
            </a:r>
            <a:endParaRPr sz="1800">
              <a:solidFill>
                <a:srgbClr val="000000"/>
              </a:solidFill>
              <a:latin typeface="Arial"/>
              <a:ea typeface="Arial"/>
              <a:cs typeface="Arial"/>
              <a:sym typeface="Arial"/>
            </a:endParaRPr>
          </a:p>
          <a:p>
            <a:pPr marL="234950" marR="0" lvl="0" indent="-234950" algn="just" rtl="0">
              <a:spcBef>
                <a:spcPts val="0"/>
              </a:spcBef>
              <a:spcAft>
                <a:spcPts val="0"/>
              </a:spcAft>
              <a:buNone/>
            </a:pPr>
            <a:r>
              <a:rPr lang="es-AR" sz="1800">
                <a:solidFill>
                  <a:srgbClr val="000000"/>
                </a:solidFill>
                <a:latin typeface="Calibri"/>
                <a:ea typeface="Calibri"/>
                <a:cs typeface="Calibri"/>
                <a:sym typeface="Calibri"/>
              </a:rPr>
              <a:t> </a:t>
            </a:r>
            <a:endParaRPr sz="1800">
              <a:solidFill>
                <a:srgbClr val="000000"/>
              </a:solidFill>
              <a:latin typeface="Arial"/>
              <a:ea typeface="Arial"/>
              <a:cs typeface="Arial"/>
              <a:sym typeface="Arial"/>
            </a:endParaRPr>
          </a:p>
        </p:txBody>
      </p:sp>
      <p:sp>
        <p:nvSpPr>
          <p:cNvPr id="1963" name="Google Shape;1963;p188"/>
          <p:cNvSpPr txBox="1">
            <a:spLocks noGrp="1"/>
          </p:cNvSpPr>
          <p:nvPr>
            <p:ph type="ftr" idx="11"/>
          </p:nvPr>
        </p:nvSpPr>
        <p:spPr>
          <a:xfrm>
            <a:off x="0" y="6575425"/>
            <a:ext cx="4383314"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Shape 1967"/>
        <p:cNvGrpSpPr/>
        <p:nvPr/>
      </p:nvGrpSpPr>
      <p:grpSpPr>
        <a:xfrm>
          <a:off x="0" y="0"/>
          <a:ext cx="0" cy="0"/>
          <a:chOff x="0" y="0"/>
          <a:chExt cx="0" cy="0"/>
        </a:xfrm>
      </p:grpSpPr>
      <p:sp>
        <p:nvSpPr>
          <p:cNvPr id="1968" name="Google Shape;1968;p189"/>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Palabras Clave: </a:t>
            </a:r>
            <a:r>
              <a:rPr lang="es-AR" sz="4000" b="1" i="0" u="none" strike="noStrike" cap="none">
                <a:solidFill>
                  <a:schemeClr val="dk1"/>
                </a:solidFill>
                <a:latin typeface="Consolas"/>
                <a:ea typeface="Consolas"/>
                <a:cs typeface="Consolas"/>
                <a:sym typeface="Consolas"/>
              </a:rPr>
              <a:t>static</a:t>
            </a:r>
            <a:r>
              <a:rPr lang="es-AR" sz="4000" b="1" i="0" u="none" strike="noStrike" cap="none">
                <a:solidFill>
                  <a:schemeClr val="dk1"/>
                </a:solidFill>
                <a:latin typeface="Arial"/>
                <a:ea typeface="Arial"/>
                <a:cs typeface="Arial"/>
                <a:sym typeface="Arial"/>
              </a:rPr>
              <a:t> y </a:t>
            </a:r>
            <a:r>
              <a:rPr lang="es-AR" sz="4000" b="1" i="0" u="none" strike="noStrike" cap="none">
                <a:solidFill>
                  <a:schemeClr val="dk1"/>
                </a:solidFill>
                <a:latin typeface="Consolas"/>
                <a:ea typeface="Consolas"/>
                <a:cs typeface="Consolas"/>
                <a:sym typeface="Consolas"/>
              </a:rPr>
              <a:t>final</a:t>
            </a:r>
            <a:endParaRPr sz="4000" b="1" i="0" u="none" strike="noStrike" cap="none">
              <a:solidFill>
                <a:schemeClr val="dk1"/>
              </a:solidFill>
              <a:latin typeface="Arial"/>
              <a:ea typeface="Arial"/>
              <a:cs typeface="Arial"/>
              <a:sym typeface="Arial"/>
            </a:endParaRPr>
          </a:p>
        </p:txBody>
      </p:sp>
      <p:sp>
        <p:nvSpPr>
          <p:cNvPr id="1969" name="Google Shape;1969;p189"/>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167</a:t>
            </a:fld>
            <a:endParaRPr sz="1200">
              <a:solidFill>
                <a:schemeClr val="lt1"/>
              </a:solidFill>
              <a:latin typeface="Arial"/>
              <a:ea typeface="Arial"/>
              <a:cs typeface="Arial"/>
              <a:sym typeface="Arial"/>
            </a:endParaRPr>
          </a:p>
        </p:txBody>
      </p:sp>
      <p:sp>
        <p:nvSpPr>
          <p:cNvPr id="1970" name="Google Shape;1970;p189"/>
          <p:cNvSpPr txBox="1">
            <a:spLocks noGrp="1"/>
          </p:cNvSpPr>
          <p:nvPr>
            <p:ph type="ftr" idx="11"/>
          </p:nvPr>
        </p:nvSpPr>
        <p:spPr>
          <a:xfrm>
            <a:off x="0" y="6575425"/>
            <a:ext cx="4383314"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1971" name="Google Shape;1971;p189"/>
          <p:cNvSpPr/>
          <p:nvPr/>
        </p:nvSpPr>
        <p:spPr>
          <a:xfrm>
            <a:off x="0" y="2568714"/>
            <a:ext cx="9143967" cy="3323987"/>
          </a:xfrm>
          <a:prstGeom prst="rect">
            <a:avLst/>
          </a:prstGeom>
          <a:noFill/>
          <a:ln>
            <a:noFill/>
          </a:ln>
        </p:spPr>
        <p:txBody>
          <a:bodyPr spcFirstLastPara="1" wrap="square" lIns="91425" tIns="45700" rIns="91425" bIns="45700" anchor="t" anchorCtr="0">
            <a:noAutofit/>
          </a:bodyPr>
          <a:lstStyle/>
          <a:p>
            <a:pPr marL="342900" marR="0" lvl="0" indent="-342900" algn="just" rtl="0">
              <a:spcBef>
                <a:spcPts val="0"/>
              </a:spcBef>
              <a:spcAft>
                <a:spcPts val="0"/>
              </a:spcAft>
              <a:buClr>
                <a:schemeClr val="dk1"/>
              </a:buClr>
              <a:buSzPts val="2100"/>
              <a:buFont typeface="Arial"/>
              <a:buChar char="•"/>
            </a:pPr>
            <a:r>
              <a:rPr lang="es-AR" sz="2100">
                <a:solidFill>
                  <a:schemeClr val="dk1"/>
                </a:solidFill>
                <a:latin typeface="Arial"/>
                <a:ea typeface="Arial"/>
                <a:cs typeface="Arial"/>
                <a:sym typeface="Arial"/>
              </a:rPr>
              <a:t>Las líneas marcadas en rojo resultan en error. Desde un método estático NO es posible acceder a atributos no estáticos. Por dicho motivo desde “</a:t>
            </a:r>
            <a:r>
              <a:rPr lang="es-AR" sz="2100">
                <a:solidFill>
                  <a:schemeClr val="dk1"/>
                </a:solidFill>
                <a:latin typeface="Consolas"/>
                <a:ea typeface="Consolas"/>
                <a:cs typeface="Consolas"/>
                <a:sym typeface="Consolas"/>
              </a:rPr>
              <a:t>accediendoDesdeStatic</a:t>
            </a:r>
            <a:r>
              <a:rPr lang="es-AR" sz="2100">
                <a:solidFill>
                  <a:schemeClr val="dk1"/>
                </a:solidFill>
                <a:latin typeface="Arial"/>
                <a:ea typeface="Arial"/>
                <a:cs typeface="Arial"/>
                <a:sym typeface="Arial"/>
              </a:rPr>
              <a:t>” no es posible acceder al valor de y. </a:t>
            </a:r>
            <a:endParaRPr/>
          </a:p>
          <a:p>
            <a:pPr marL="342900" marR="0" lvl="0" indent="-209550" algn="just" rtl="0">
              <a:spcBef>
                <a:spcPts val="0"/>
              </a:spcBef>
              <a:spcAft>
                <a:spcPts val="0"/>
              </a:spcAft>
              <a:buClr>
                <a:schemeClr val="dk1"/>
              </a:buClr>
              <a:buSzPts val="2100"/>
              <a:buFont typeface="Arial"/>
              <a:buNone/>
            </a:pPr>
            <a:endParaRPr sz="2100">
              <a:solidFill>
                <a:schemeClr val="dk1"/>
              </a:solidFill>
              <a:latin typeface="Arial"/>
              <a:ea typeface="Arial"/>
              <a:cs typeface="Arial"/>
              <a:sym typeface="Arial"/>
            </a:endParaRPr>
          </a:p>
          <a:p>
            <a:pPr marL="342900" marR="0" lvl="0" indent="-342900" algn="just" rtl="0">
              <a:spcBef>
                <a:spcPts val="0"/>
              </a:spcBef>
              <a:spcAft>
                <a:spcPts val="0"/>
              </a:spcAft>
              <a:buClr>
                <a:schemeClr val="dk1"/>
              </a:buClr>
              <a:buSzPts val="2100"/>
              <a:buFont typeface="Arial"/>
              <a:buChar char="•"/>
            </a:pPr>
            <a:r>
              <a:rPr lang="es-AR" sz="2100">
                <a:solidFill>
                  <a:schemeClr val="dk1"/>
                </a:solidFill>
                <a:latin typeface="Arial"/>
                <a:ea typeface="Arial"/>
                <a:cs typeface="Arial"/>
                <a:sym typeface="Arial"/>
              </a:rPr>
              <a:t>El segundo error ocurre debido a que no es posible acceder a un método de instancia sin haber definido una instancia, el compilador no sabe sobre que instancia invocar dicho método. Por el contrario, los métodos estáticos (como “</a:t>
            </a:r>
            <a:r>
              <a:rPr lang="es-AR" sz="2100">
                <a:solidFill>
                  <a:schemeClr val="dk1"/>
                </a:solidFill>
                <a:latin typeface="Consolas"/>
                <a:ea typeface="Consolas"/>
                <a:cs typeface="Consolas"/>
                <a:sym typeface="Consolas"/>
              </a:rPr>
              <a:t>accediendoDesdeStatic</a:t>
            </a:r>
            <a:r>
              <a:rPr lang="es-AR" sz="2100">
                <a:solidFill>
                  <a:schemeClr val="dk1"/>
                </a:solidFill>
                <a:latin typeface="Arial"/>
                <a:ea typeface="Arial"/>
                <a:cs typeface="Arial"/>
                <a:sym typeface="Arial"/>
              </a:rPr>
              <a:t>”), como son métodos de clase no se encuentran asociados a ninguna instancia, es por ello que pueden ser accedidos sin necesidad de crear una instancia.</a:t>
            </a:r>
            <a:endParaRPr sz="2100">
              <a:solidFill>
                <a:schemeClr val="dk1"/>
              </a:solidFill>
              <a:latin typeface="Arial"/>
              <a:ea typeface="Arial"/>
              <a:cs typeface="Arial"/>
              <a:sym typeface="Arial"/>
            </a:endParaRP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Shape 1976"/>
        <p:cNvGrpSpPr/>
        <p:nvPr/>
      </p:nvGrpSpPr>
      <p:grpSpPr>
        <a:xfrm>
          <a:off x="0" y="0"/>
          <a:ext cx="0" cy="0"/>
          <a:chOff x="0" y="0"/>
          <a:chExt cx="0" cy="0"/>
        </a:xfrm>
      </p:grpSpPr>
      <p:sp>
        <p:nvSpPr>
          <p:cNvPr id="1977" name="Google Shape;1977;p190"/>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Palabras Clave: </a:t>
            </a:r>
            <a:r>
              <a:rPr lang="es-AR" sz="4000" b="1" i="0" u="none" strike="noStrike" cap="none">
                <a:solidFill>
                  <a:schemeClr val="dk1"/>
                </a:solidFill>
                <a:latin typeface="Consolas"/>
                <a:ea typeface="Consolas"/>
                <a:cs typeface="Consolas"/>
                <a:sym typeface="Consolas"/>
              </a:rPr>
              <a:t>static</a:t>
            </a:r>
            <a:r>
              <a:rPr lang="es-AR" sz="4000" b="1" i="0" u="none" strike="noStrike" cap="none">
                <a:solidFill>
                  <a:schemeClr val="dk1"/>
                </a:solidFill>
                <a:latin typeface="Arial"/>
                <a:ea typeface="Arial"/>
                <a:cs typeface="Arial"/>
                <a:sym typeface="Arial"/>
              </a:rPr>
              <a:t> y </a:t>
            </a:r>
            <a:r>
              <a:rPr lang="es-AR" sz="4000" b="1" i="0" u="none" strike="noStrike" cap="none">
                <a:solidFill>
                  <a:schemeClr val="dk1"/>
                </a:solidFill>
                <a:latin typeface="Consolas"/>
                <a:ea typeface="Consolas"/>
                <a:cs typeface="Consolas"/>
                <a:sym typeface="Consolas"/>
              </a:rPr>
              <a:t>final</a:t>
            </a:r>
            <a:endParaRPr sz="4000" b="1" i="0" u="none" strike="noStrike" cap="none">
              <a:solidFill>
                <a:schemeClr val="dk1"/>
              </a:solidFill>
              <a:latin typeface="Arial"/>
              <a:ea typeface="Arial"/>
              <a:cs typeface="Arial"/>
              <a:sym typeface="Arial"/>
            </a:endParaRPr>
          </a:p>
        </p:txBody>
      </p:sp>
      <p:sp>
        <p:nvSpPr>
          <p:cNvPr id="1978" name="Google Shape;1978;p190"/>
          <p:cNvSpPr txBox="1">
            <a:spLocks noGrp="1"/>
          </p:cNvSpPr>
          <p:nvPr>
            <p:ph type="ftr" idx="11"/>
          </p:nvPr>
        </p:nvSpPr>
        <p:spPr>
          <a:xfrm>
            <a:off x="0" y="6575425"/>
            <a:ext cx="4049486"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1979" name="Google Shape;1979;p190"/>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168</a:t>
            </a:fld>
            <a:endParaRPr sz="1200">
              <a:solidFill>
                <a:schemeClr val="lt1"/>
              </a:solidFill>
              <a:latin typeface="Arial"/>
              <a:ea typeface="Arial"/>
              <a:cs typeface="Arial"/>
              <a:sym typeface="Arial"/>
            </a:endParaRPr>
          </a:p>
        </p:txBody>
      </p:sp>
      <p:sp>
        <p:nvSpPr>
          <p:cNvPr id="1980" name="Google Shape;1980;p190"/>
          <p:cNvSpPr/>
          <p:nvPr/>
        </p:nvSpPr>
        <p:spPr>
          <a:xfrm>
            <a:off x="32" y="1994095"/>
            <a:ext cx="9143968" cy="3447098"/>
          </a:xfrm>
          <a:prstGeom prst="rect">
            <a:avLst/>
          </a:prstGeom>
          <a:noFill/>
          <a:ln>
            <a:noFill/>
          </a:ln>
        </p:spPr>
        <p:txBody>
          <a:bodyPr spcFirstLastPara="1" wrap="square" lIns="91425" tIns="45700" rIns="91425" bIns="45700" anchor="t" anchorCtr="0">
            <a:noAutofit/>
          </a:bodyPr>
          <a:lstStyle/>
          <a:p>
            <a:pPr marL="342900" marR="0" lvl="0" indent="-342900" algn="just" rtl="0">
              <a:spcBef>
                <a:spcPts val="0"/>
              </a:spcBef>
              <a:spcAft>
                <a:spcPts val="0"/>
              </a:spcAft>
              <a:buClr>
                <a:srgbClr val="000000"/>
              </a:buClr>
              <a:buSzPts val="2400"/>
              <a:buFont typeface="Arial"/>
              <a:buChar char="•"/>
            </a:pPr>
            <a:r>
              <a:rPr lang="es-AR" sz="2400">
                <a:solidFill>
                  <a:srgbClr val="000000"/>
                </a:solidFill>
                <a:latin typeface="Arial"/>
                <a:ea typeface="Arial"/>
                <a:cs typeface="Arial"/>
                <a:sym typeface="Arial"/>
              </a:rPr>
              <a:t>Implemente una clase llamada </a:t>
            </a:r>
            <a:r>
              <a:rPr lang="es-AR" sz="2400" b="1">
                <a:solidFill>
                  <a:srgbClr val="000000"/>
                </a:solidFill>
                <a:latin typeface="Consolas"/>
                <a:ea typeface="Consolas"/>
                <a:cs typeface="Consolas"/>
                <a:sym typeface="Consolas"/>
              </a:rPr>
              <a:t>Temperatura</a:t>
            </a:r>
            <a:r>
              <a:rPr lang="es-AR" sz="2400">
                <a:solidFill>
                  <a:srgbClr val="000000"/>
                </a:solidFill>
                <a:latin typeface="Arial"/>
                <a:ea typeface="Arial"/>
                <a:cs typeface="Arial"/>
                <a:sym typeface="Arial"/>
              </a:rPr>
              <a:t> con dos métodos de clase: </a:t>
            </a:r>
            <a:r>
              <a:rPr lang="es-AR" sz="2400" b="1">
                <a:solidFill>
                  <a:srgbClr val="000000"/>
                </a:solidFill>
                <a:latin typeface="Consolas"/>
                <a:ea typeface="Consolas"/>
                <a:cs typeface="Consolas"/>
                <a:sym typeface="Consolas"/>
              </a:rPr>
              <a:t>calcularCelsius(double</a:t>
            </a:r>
            <a:r>
              <a:rPr lang="es-AR" sz="2400" b="1">
                <a:solidFill>
                  <a:srgbClr val="000000"/>
                </a:solidFill>
                <a:latin typeface="Arial"/>
                <a:ea typeface="Arial"/>
                <a:cs typeface="Arial"/>
                <a:sym typeface="Arial"/>
              </a:rPr>
              <a:t> </a:t>
            </a:r>
            <a:r>
              <a:rPr lang="es-AR" sz="2400" b="1">
                <a:solidFill>
                  <a:srgbClr val="000000"/>
                </a:solidFill>
                <a:latin typeface="Consolas"/>
                <a:ea typeface="Consolas"/>
                <a:cs typeface="Consolas"/>
                <a:sym typeface="Consolas"/>
              </a:rPr>
              <a:t>temp</a:t>
            </a:r>
            <a:r>
              <a:rPr lang="es-AR" sz="2400" b="1">
                <a:solidFill>
                  <a:srgbClr val="000000"/>
                </a:solidFill>
                <a:latin typeface="Arial"/>
                <a:ea typeface="Arial"/>
                <a:cs typeface="Arial"/>
                <a:sym typeface="Arial"/>
              </a:rPr>
              <a:t>)</a:t>
            </a:r>
            <a:r>
              <a:rPr lang="es-AR" sz="2400">
                <a:solidFill>
                  <a:srgbClr val="000000"/>
                </a:solidFill>
                <a:latin typeface="Arial"/>
                <a:ea typeface="Arial"/>
                <a:cs typeface="Arial"/>
                <a:sym typeface="Arial"/>
              </a:rPr>
              <a:t> y </a:t>
            </a:r>
            <a:r>
              <a:rPr lang="es-AR" sz="2400" b="1">
                <a:solidFill>
                  <a:srgbClr val="000000"/>
                </a:solidFill>
                <a:latin typeface="Consolas"/>
                <a:ea typeface="Consolas"/>
                <a:cs typeface="Consolas"/>
                <a:sym typeface="Consolas"/>
              </a:rPr>
              <a:t>calcularFarenheit(double</a:t>
            </a:r>
            <a:r>
              <a:rPr lang="es-AR" sz="2400" b="1">
                <a:solidFill>
                  <a:srgbClr val="000000"/>
                </a:solidFill>
                <a:latin typeface="Arial"/>
                <a:ea typeface="Arial"/>
                <a:cs typeface="Arial"/>
                <a:sym typeface="Arial"/>
              </a:rPr>
              <a:t> </a:t>
            </a:r>
            <a:r>
              <a:rPr lang="es-AR" sz="2400" b="1">
                <a:solidFill>
                  <a:srgbClr val="000000"/>
                </a:solidFill>
                <a:latin typeface="Consolas"/>
                <a:ea typeface="Consolas"/>
                <a:cs typeface="Consolas"/>
                <a:sym typeface="Consolas"/>
              </a:rPr>
              <a:t>temp</a:t>
            </a:r>
            <a:r>
              <a:rPr lang="es-AR" sz="2400" b="1">
                <a:solidFill>
                  <a:srgbClr val="000000"/>
                </a:solidFill>
                <a:latin typeface="Arial"/>
                <a:ea typeface="Arial"/>
                <a:cs typeface="Arial"/>
                <a:sym typeface="Arial"/>
              </a:rPr>
              <a:t>).</a:t>
            </a:r>
            <a:r>
              <a:rPr lang="es-AR" sz="2400">
                <a:solidFill>
                  <a:srgbClr val="000000"/>
                </a:solidFill>
                <a:latin typeface="Arial"/>
                <a:ea typeface="Arial"/>
                <a:cs typeface="Arial"/>
                <a:sym typeface="Arial"/>
              </a:rPr>
              <a:t> </a:t>
            </a:r>
            <a:endParaRPr/>
          </a:p>
          <a:p>
            <a:pPr marL="342900" marR="0" lvl="0" indent="-190500" algn="just" rtl="0">
              <a:spcBef>
                <a:spcPts val="0"/>
              </a:spcBef>
              <a:spcAft>
                <a:spcPts val="0"/>
              </a:spcAft>
              <a:buClr>
                <a:schemeClr val="dk1"/>
              </a:buClr>
              <a:buSzPts val="2400"/>
              <a:buFont typeface="Arial"/>
              <a:buNone/>
            </a:pPr>
            <a:endParaRPr sz="2400">
              <a:solidFill>
                <a:srgbClr val="000000"/>
              </a:solidFill>
              <a:latin typeface="Arial"/>
              <a:ea typeface="Arial"/>
              <a:cs typeface="Arial"/>
              <a:sym typeface="Arial"/>
            </a:endParaRPr>
          </a:p>
          <a:p>
            <a:pPr marL="742950" marR="0" lvl="1" indent="-285750" algn="just" rtl="0">
              <a:spcBef>
                <a:spcPts val="0"/>
              </a:spcBef>
              <a:spcAft>
                <a:spcPts val="0"/>
              </a:spcAft>
              <a:buClr>
                <a:srgbClr val="000000"/>
              </a:buClr>
              <a:buSzPts val="2000"/>
              <a:buFont typeface="Arial"/>
              <a:buChar char="•"/>
            </a:pPr>
            <a:r>
              <a:rPr lang="es-AR" sz="2000" b="0" i="0" u="none" strike="noStrike" cap="none">
                <a:solidFill>
                  <a:srgbClr val="000000"/>
                </a:solidFill>
                <a:latin typeface="Arial"/>
                <a:ea typeface="Arial"/>
                <a:cs typeface="Arial"/>
                <a:sym typeface="Arial"/>
              </a:rPr>
              <a:t>El primero recibe como parámetro una temperatura en grados Fahrenheit, la convierte a grados Celsius y devuelve el valor convertido. </a:t>
            </a:r>
            <a:endParaRPr/>
          </a:p>
          <a:p>
            <a:pPr marL="742950" marR="0" lvl="1" indent="-285750" algn="just" rtl="0">
              <a:spcBef>
                <a:spcPts val="0"/>
              </a:spcBef>
              <a:spcAft>
                <a:spcPts val="0"/>
              </a:spcAft>
              <a:buClr>
                <a:srgbClr val="000000"/>
              </a:buClr>
              <a:buSzPts val="2000"/>
              <a:buFont typeface="Arial"/>
              <a:buChar char="•"/>
            </a:pPr>
            <a:r>
              <a:rPr lang="es-AR" sz="2000" b="0" i="0" u="none" strike="noStrike" cap="none">
                <a:solidFill>
                  <a:srgbClr val="000000"/>
                </a:solidFill>
                <a:latin typeface="Arial"/>
                <a:ea typeface="Arial"/>
                <a:cs typeface="Arial"/>
                <a:sym typeface="Arial"/>
              </a:rPr>
              <a:t>El segundo recibe una temperatura en grados Celsius, la convierte a grados Fahrenheit y retorna el nuevo valor. </a:t>
            </a:r>
            <a:endParaRPr/>
          </a:p>
          <a:p>
            <a:pPr marL="342900" marR="0" lvl="0" indent="-190500" algn="just" rtl="0">
              <a:spcBef>
                <a:spcPts val="0"/>
              </a:spcBef>
              <a:spcAft>
                <a:spcPts val="0"/>
              </a:spcAft>
              <a:buClr>
                <a:schemeClr val="dk1"/>
              </a:buClr>
              <a:buSzPts val="2400"/>
              <a:buFont typeface="Arial"/>
              <a:buNone/>
            </a:pPr>
            <a:endParaRPr sz="2400">
              <a:solidFill>
                <a:srgbClr val="000000"/>
              </a:solidFill>
              <a:latin typeface="Arial"/>
              <a:ea typeface="Arial"/>
              <a:cs typeface="Arial"/>
              <a:sym typeface="Arial"/>
            </a:endParaRPr>
          </a:p>
          <a:p>
            <a:pPr marL="285750" marR="0" lvl="0" indent="-171450" algn="just" rtl="0">
              <a:spcBef>
                <a:spcPts val="0"/>
              </a:spcBef>
              <a:spcAft>
                <a:spcPts val="0"/>
              </a:spcAft>
              <a:buClr>
                <a:schemeClr val="dk1"/>
              </a:buClr>
              <a:buSzPts val="1800"/>
              <a:buFont typeface="Arial"/>
              <a:buNone/>
            </a:pPr>
            <a:endParaRPr sz="1800">
              <a:solidFill>
                <a:srgbClr val="000000"/>
              </a:solidFill>
              <a:latin typeface="Arial"/>
              <a:ea typeface="Arial"/>
              <a:cs typeface="Arial"/>
              <a:sym typeface="Arial"/>
            </a:endParaRPr>
          </a:p>
        </p:txBody>
      </p:sp>
      <p:sp>
        <p:nvSpPr>
          <p:cNvPr id="1981" name="Google Shape;1981;p190"/>
          <p:cNvSpPr/>
          <p:nvPr/>
        </p:nvSpPr>
        <p:spPr>
          <a:xfrm>
            <a:off x="0" y="5181102"/>
            <a:ext cx="9143968" cy="101566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000">
                <a:solidFill>
                  <a:srgbClr val="000000"/>
                </a:solidFill>
                <a:latin typeface="Arial"/>
                <a:ea typeface="Arial"/>
                <a:cs typeface="Arial"/>
                <a:sym typeface="Arial"/>
              </a:rPr>
              <a:t>Sugerencia: para convertir valores </a:t>
            </a:r>
            <a:r>
              <a:rPr lang="es-AR" sz="2000" b="1">
                <a:solidFill>
                  <a:srgbClr val="000000"/>
                </a:solidFill>
                <a:latin typeface="Arial"/>
                <a:ea typeface="Arial"/>
                <a:cs typeface="Arial"/>
                <a:sym typeface="Arial"/>
              </a:rPr>
              <a:t>Farenheit</a:t>
            </a:r>
            <a:r>
              <a:rPr lang="es-AR" sz="2000">
                <a:solidFill>
                  <a:srgbClr val="000000"/>
                </a:solidFill>
                <a:latin typeface="Arial"/>
                <a:ea typeface="Arial"/>
                <a:cs typeface="Arial"/>
                <a:sym typeface="Arial"/>
              </a:rPr>
              <a:t> a valores </a:t>
            </a:r>
            <a:r>
              <a:rPr lang="es-AR" sz="2000" b="1">
                <a:solidFill>
                  <a:srgbClr val="000000"/>
                </a:solidFill>
                <a:latin typeface="Arial"/>
                <a:ea typeface="Arial"/>
                <a:cs typeface="Arial"/>
                <a:sym typeface="Arial"/>
              </a:rPr>
              <a:t>Celsius</a:t>
            </a:r>
            <a:r>
              <a:rPr lang="es-AR" sz="2000">
                <a:solidFill>
                  <a:srgbClr val="000000"/>
                </a:solidFill>
                <a:latin typeface="Arial"/>
                <a:ea typeface="Arial"/>
                <a:cs typeface="Arial"/>
                <a:sym typeface="Arial"/>
              </a:rPr>
              <a:t>:  reste 32 al valor Fahrenheit, multiplique por 5 y divida entre 9. asegúrese que el resultado obtenido es correcto.</a:t>
            </a:r>
            <a:endParaRPr sz="2000">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8"/>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Manejo de Excepciones con Sobre-escritura de Métodos</a:t>
            </a:r>
            <a:endParaRPr sz="4000" b="1" i="0" u="none" strike="noStrike" cap="none">
              <a:solidFill>
                <a:schemeClr val="dk1"/>
              </a:solidFill>
              <a:latin typeface="Arial"/>
              <a:ea typeface="Arial"/>
              <a:cs typeface="Arial"/>
              <a:sym typeface="Arial"/>
            </a:endParaRPr>
          </a:p>
        </p:txBody>
      </p:sp>
      <p:sp>
        <p:nvSpPr>
          <p:cNvPr id="341" name="Google Shape;341;p38"/>
          <p:cNvSpPr txBox="1">
            <a:spLocks noGrp="1"/>
          </p:cNvSpPr>
          <p:nvPr>
            <p:ph type="body" idx="1"/>
          </p:nvPr>
        </p:nvSpPr>
        <p:spPr>
          <a:xfrm>
            <a:off x="628650" y="2160000"/>
            <a:ext cx="7886700" cy="4351338"/>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590"/>
              <a:buFont typeface="Arial"/>
              <a:buChar char="•"/>
            </a:pPr>
            <a:r>
              <a:rPr lang="es-AR" sz="2590" b="0" i="0" u="none" strike="noStrike" cap="none">
                <a:solidFill>
                  <a:schemeClr val="dk1"/>
                </a:solidFill>
                <a:latin typeface="Arial"/>
                <a:ea typeface="Arial"/>
                <a:cs typeface="Arial"/>
                <a:sym typeface="Arial"/>
              </a:rPr>
              <a:t>Si la super-clase NO declara una excepción, la sub-clase sobre-escribiendo el método:</a:t>
            </a:r>
            <a:endParaRPr/>
          </a:p>
          <a:p>
            <a:pPr marL="685800" marR="0" lvl="1" indent="-228600" algn="l" rtl="0">
              <a:lnSpc>
                <a:spcPct val="90000"/>
              </a:lnSpc>
              <a:spcBef>
                <a:spcPts val="500"/>
              </a:spcBef>
              <a:spcAft>
                <a:spcPts val="0"/>
              </a:spcAft>
              <a:buClr>
                <a:schemeClr val="dk1"/>
              </a:buClr>
              <a:buSzPts val="2220"/>
              <a:buFont typeface="Arial"/>
              <a:buChar char="•"/>
            </a:pPr>
            <a:r>
              <a:rPr lang="es-AR" sz="2220" b="0" i="0" u="none" strike="noStrike" cap="none">
                <a:solidFill>
                  <a:schemeClr val="dk1"/>
                </a:solidFill>
                <a:latin typeface="Arial"/>
                <a:ea typeface="Arial"/>
                <a:cs typeface="Arial"/>
                <a:sym typeface="Arial"/>
              </a:rPr>
              <a:t>NO puede declarar una excepción chequeada.</a:t>
            </a:r>
            <a:endParaRPr/>
          </a:p>
          <a:p>
            <a:pPr marL="685800" marR="0" lvl="1" indent="-228600" algn="l" rtl="0">
              <a:lnSpc>
                <a:spcPct val="90000"/>
              </a:lnSpc>
              <a:spcBef>
                <a:spcPts val="500"/>
              </a:spcBef>
              <a:spcAft>
                <a:spcPts val="0"/>
              </a:spcAft>
              <a:buClr>
                <a:schemeClr val="dk1"/>
              </a:buClr>
              <a:buSzPts val="2220"/>
              <a:buFont typeface="Arial"/>
              <a:buChar char="•"/>
            </a:pPr>
            <a:r>
              <a:rPr lang="es-AR" sz="2220" b="0" i="0" u="none" strike="noStrike" cap="none">
                <a:solidFill>
                  <a:schemeClr val="dk1"/>
                </a:solidFill>
                <a:latin typeface="Arial"/>
                <a:ea typeface="Arial"/>
                <a:cs typeface="Arial"/>
                <a:sym typeface="Arial"/>
              </a:rPr>
              <a:t>Puede declarar una excepción no chequeada.</a:t>
            </a:r>
            <a:endParaRPr/>
          </a:p>
          <a:p>
            <a:pPr marL="685800" marR="0" lvl="1" indent="-87630" algn="l" rtl="0">
              <a:lnSpc>
                <a:spcPct val="90000"/>
              </a:lnSpc>
              <a:spcBef>
                <a:spcPts val="500"/>
              </a:spcBef>
              <a:spcAft>
                <a:spcPts val="0"/>
              </a:spcAft>
              <a:buClr>
                <a:schemeClr val="dk1"/>
              </a:buClr>
              <a:buSzPts val="2220"/>
              <a:buFont typeface="Arial"/>
              <a:buNone/>
            </a:pPr>
            <a:endParaRPr sz="2220" b="0" i="0" u="none" strike="noStrike" cap="none">
              <a:solidFill>
                <a:schemeClr val="dk1"/>
              </a:solidFill>
              <a:latin typeface="Arial"/>
              <a:ea typeface="Arial"/>
              <a:cs typeface="Arial"/>
              <a:sym typeface="Arial"/>
            </a:endParaRPr>
          </a:p>
          <a:p>
            <a:pPr marL="228600" marR="0" lvl="0" indent="-228600" algn="l" rtl="0">
              <a:lnSpc>
                <a:spcPct val="90000"/>
              </a:lnSpc>
              <a:spcBef>
                <a:spcPts val="1000"/>
              </a:spcBef>
              <a:spcAft>
                <a:spcPts val="0"/>
              </a:spcAft>
              <a:buClr>
                <a:schemeClr val="dk1"/>
              </a:buClr>
              <a:buSzPts val="2590"/>
              <a:buFont typeface="Arial"/>
              <a:buChar char="•"/>
            </a:pPr>
            <a:r>
              <a:rPr lang="es-AR" sz="2590" b="0" i="0" u="none" strike="noStrike" cap="none">
                <a:solidFill>
                  <a:schemeClr val="dk1"/>
                </a:solidFill>
                <a:latin typeface="Arial"/>
                <a:ea typeface="Arial"/>
                <a:cs typeface="Arial"/>
                <a:sym typeface="Arial"/>
              </a:rPr>
              <a:t>Si la super-clase declara una excepción, la sub-clase sobre-escribiendo el método:</a:t>
            </a:r>
            <a:endParaRPr/>
          </a:p>
          <a:p>
            <a:pPr marL="685800" marR="0" lvl="1" indent="-228600" algn="l" rtl="0">
              <a:lnSpc>
                <a:spcPct val="90000"/>
              </a:lnSpc>
              <a:spcBef>
                <a:spcPts val="500"/>
              </a:spcBef>
              <a:spcAft>
                <a:spcPts val="0"/>
              </a:spcAft>
              <a:buClr>
                <a:schemeClr val="dk1"/>
              </a:buClr>
              <a:buSzPts val="2220"/>
              <a:buFont typeface="Arial"/>
              <a:buChar char="•"/>
            </a:pPr>
            <a:r>
              <a:rPr lang="es-AR" sz="2220" b="0" i="0" u="none" strike="noStrike" cap="none">
                <a:solidFill>
                  <a:schemeClr val="dk1"/>
                </a:solidFill>
                <a:latin typeface="Arial"/>
                <a:ea typeface="Arial"/>
                <a:cs typeface="Arial"/>
                <a:sym typeface="Arial"/>
              </a:rPr>
              <a:t>Puede declarar la misma.</a:t>
            </a:r>
            <a:endParaRPr/>
          </a:p>
          <a:p>
            <a:pPr marL="685800" marR="0" lvl="1" indent="-228600" algn="l" rtl="0">
              <a:lnSpc>
                <a:spcPct val="90000"/>
              </a:lnSpc>
              <a:spcBef>
                <a:spcPts val="500"/>
              </a:spcBef>
              <a:spcAft>
                <a:spcPts val="0"/>
              </a:spcAft>
              <a:buClr>
                <a:schemeClr val="dk1"/>
              </a:buClr>
              <a:buSzPts val="2220"/>
              <a:buFont typeface="Arial"/>
              <a:buChar char="•"/>
            </a:pPr>
            <a:r>
              <a:rPr lang="es-AR" sz="2220" b="0" i="0" u="none" strike="noStrike" cap="none">
                <a:solidFill>
                  <a:schemeClr val="dk1"/>
                </a:solidFill>
                <a:latin typeface="Arial"/>
                <a:ea typeface="Arial"/>
                <a:cs typeface="Arial"/>
                <a:sym typeface="Arial"/>
              </a:rPr>
              <a:t>Declarar una sub-clase de la excepción.</a:t>
            </a:r>
            <a:endParaRPr/>
          </a:p>
          <a:p>
            <a:pPr marL="685800" marR="0" lvl="1" indent="-228600" algn="l" rtl="0">
              <a:lnSpc>
                <a:spcPct val="90000"/>
              </a:lnSpc>
              <a:spcBef>
                <a:spcPts val="500"/>
              </a:spcBef>
              <a:spcAft>
                <a:spcPts val="0"/>
              </a:spcAft>
              <a:buClr>
                <a:schemeClr val="dk1"/>
              </a:buClr>
              <a:buSzPts val="2220"/>
              <a:buFont typeface="Arial"/>
              <a:buChar char="•"/>
            </a:pPr>
            <a:r>
              <a:rPr lang="es-AR" sz="2220" b="0" i="0" u="none" strike="noStrike" cap="none">
                <a:solidFill>
                  <a:schemeClr val="dk1"/>
                </a:solidFill>
                <a:latin typeface="Arial"/>
                <a:ea typeface="Arial"/>
                <a:cs typeface="Arial"/>
                <a:sym typeface="Arial"/>
              </a:rPr>
              <a:t>NO puede declarar una super-clase de la excepción.</a:t>
            </a:r>
            <a:endParaRPr/>
          </a:p>
          <a:p>
            <a:pPr marL="685800" marR="0" lvl="1" indent="-228600" algn="l" rtl="0">
              <a:lnSpc>
                <a:spcPct val="90000"/>
              </a:lnSpc>
              <a:spcBef>
                <a:spcPts val="500"/>
              </a:spcBef>
              <a:spcAft>
                <a:spcPts val="0"/>
              </a:spcAft>
              <a:buClr>
                <a:schemeClr val="dk1"/>
              </a:buClr>
              <a:buSzPts val="2220"/>
              <a:buFont typeface="Arial"/>
              <a:buChar char="•"/>
            </a:pPr>
            <a:r>
              <a:rPr lang="es-AR" sz="2220" b="0" i="0" u="none" strike="noStrike" cap="none">
                <a:solidFill>
                  <a:schemeClr val="dk1"/>
                </a:solidFill>
                <a:latin typeface="Arial"/>
                <a:ea typeface="Arial"/>
                <a:cs typeface="Arial"/>
                <a:sym typeface="Arial"/>
              </a:rPr>
              <a:t>Puede NO declarar nada.</a:t>
            </a:r>
            <a:endParaRPr sz="2220" b="0" i="0" u="none" strike="noStrike" cap="none">
              <a:solidFill>
                <a:schemeClr val="dk1"/>
              </a:solidFill>
              <a:latin typeface="Arial"/>
              <a:ea typeface="Arial"/>
              <a:cs typeface="Arial"/>
              <a:sym typeface="Arial"/>
            </a:endParaRPr>
          </a:p>
        </p:txBody>
      </p:sp>
      <p:sp>
        <p:nvSpPr>
          <p:cNvPr id="342" name="Google Shape;342;p38"/>
          <p:cNvSpPr txBox="1">
            <a:spLocks noGrp="1"/>
          </p:cNvSpPr>
          <p:nvPr>
            <p:ph type="ftr" idx="11"/>
          </p:nvPr>
        </p:nvSpPr>
        <p:spPr>
          <a:xfrm>
            <a:off x="0" y="6575425"/>
            <a:ext cx="30861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343" name="Google Shape;343;p38"/>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16</a:t>
            </a:fld>
            <a:endParaRPr sz="1200">
              <a:solidFill>
                <a:schemeClr val="lt1"/>
              </a:solidFill>
              <a:latin typeface="Arial"/>
              <a:ea typeface="Arial"/>
              <a:cs typeface="Arial"/>
              <a:sym typeface="Arial"/>
            </a:endParaRP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Shape 1985"/>
        <p:cNvGrpSpPr/>
        <p:nvPr/>
      </p:nvGrpSpPr>
      <p:grpSpPr>
        <a:xfrm>
          <a:off x="0" y="0"/>
          <a:ext cx="0" cy="0"/>
          <a:chOff x="0" y="0"/>
          <a:chExt cx="0" cy="0"/>
        </a:xfrm>
      </p:grpSpPr>
      <p:sp>
        <p:nvSpPr>
          <p:cNvPr id="1986" name="Google Shape;1986;p191"/>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Palabras Clave: </a:t>
            </a:r>
            <a:r>
              <a:rPr lang="es-AR" sz="4000" b="1" i="0" u="none" strike="noStrike" cap="none">
                <a:solidFill>
                  <a:schemeClr val="dk1"/>
                </a:solidFill>
                <a:latin typeface="Consolas"/>
                <a:ea typeface="Consolas"/>
                <a:cs typeface="Consolas"/>
                <a:sym typeface="Consolas"/>
              </a:rPr>
              <a:t>static</a:t>
            </a:r>
            <a:r>
              <a:rPr lang="es-AR" sz="4000" b="1" i="0" u="none" strike="noStrike" cap="none">
                <a:solidFill>
                  <a:schemeClr val="dk1"/>
                </a:solidFill>
                <a:latin typeface="Arial"/>
                <a:ea typeface="Arial"/>
                <a:cs typeface="Arial"/>
                <a:sym typeface="Arial"/>
              </a:rPr>
              <a:t> y </a:t>
            </a:r>
            <a:r>
              <a:rPr lang="es-AR" sz="4000" b="1" i="0" u="none" strike="noStrike" cap="none">
                <a:solidFill>
                  <a:schemeClr val="dk1"/>
                </a:solidFill>
                <a:latin typeface="Consolas"/>
                <a:ea typeface="Consolas"/>
                <a:cs typeface="Consolas"/>
                <a:sym typeface="Consolas"/>
              </a:rPr>
              <a:t>final</a:t>
            </a:r>
            <a:endParaRPr sz="4000" b="1" i="0" u="none" strike="noStrike" cap="none">
              <a:solidFill>
                <a:schemeClr val="dk1"/>
              </a:solidFill>
              <a:latin typeface="Arial"/>
              <a:ea typeface="Arial"/>
              <a:cs typeface="Arial"/>
              <a:sym typeface="Arial"/>
            </a:endParaRPr>
          </a:p>
        </p:txBody>
      </p:sp>
      <p:sp>
        <p:nvSpPr>
          <p:cNvPr id="1987" name="Google Shape;1987;p191"/>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169</a:t>
            </a:fld>
            <a:endParaRPr sz="1200">
              <a:solidFill>
                <a:schemeClr val="lt1"/>
              </a:solidFill>
              <a:latin typeface="Arial"/>
              <a:ea typeface="Arial"/>
              <a:cs typeface="Arial"/>
              <a:sym typeface="Arial"/>
            </a:endParaRPr>
          </a:p>
        </p:txBody>
      </p:sp>
      <p:sp>
        <p:nvSpPr>
          <p:cNvPr id="1988" name="Google Shape;1988;p191"/>
          <p:cNvSpPr/>
          <p:nvPr/>
        </p:nvSpPr>
        <p:spPr>
          <a:xfrm>
            <a:off x="257629" y="2225323"/>
            <a:ext cx="8628742" cy="3600345"/>
          </a:xfrm>
          <a:prstGeom prst="rect">
            <a:avLst/>
          </a:prstGeom>
          <a:noFill/>
          <a:ln>
            <a:noFill/>
          </a:ln>
        </p:spPr>
        <p:txBody>
          <a:bodyPr spcFirstLastPara="1" wrap="square" lIns="91425" tIns="45700" rIns="91425" bIns="45700" anchor="t" anchorCtr="0">
            <a:noAutofit/>
          </a:bodyPr>
          <a:lstStyle/>
          <a:p>
            <a:pPr marL="234950" marR="0" lvl="0" indent="-234950" algn="just" rtl="0">
              <a:spcBef>
                <a:spcPts val="0"/>
              </a:spcBef>
              <a:spcAft>
                <a:spcPts val="0"/>
              </a:spcAft>
              <a:buNone/>
            </a:pPr>
            <a:endParaRPr sz="2400">
              <a:solidFill>
                <a:srgbClr val="000000"/>
              </a:solidFill>
              <a:latin typeface="Arial"/>
              <a:ea typeface="Arial"/>
              <a:cs typeface="Arial"/>
              <a:sym typeface="Arial"/>
            </a:endParaRPr>
          </a:p>
          <a:p>
            <a:pPr marL="234950" marR="0" lvl="0" indent="-234950" algn="l" rtl="0">
              <a:lnSpc>
                <a:spcPct val="103000"/>
              </a:lnSpc>
              <a:spcBef>
                <a:spcPts val="0"/>
              </a:spcBef>
              <a:spcAft>
                <a:spcPts val="0"/>
              </a:spcAft>
              <a:buNone/>
            </a:pPr>
            <a:r>
              <a:rPr lang="es-AR" sz="1800" b="1">
                <a:solidFill>
                  <a:srgbClr val="7F0055"/>
                </a:solidFill>
                <a:latin typeface="Consolas"/>
                <a:ea typeface="Consolas"/>
                <a:cs typeface="Consolas"/>
                <a:sym typeface="Consolas"/>
              </a:rPr>
              <a:t>public</a:t>
            </a:r>
            <a:r>
              <a:rPr lang="es-AR" sz="1800">
                <a:solidFill>
                  <a:srgbClr val="000000"/>
                </a:solidFill>
                <a:latin typeface="Consolas"/>
                <a:ea typeface="Consolas"/>
                <a:cs typeface="Consolas"/>
                <a:sym typeface="Consolas"/>
              </a:rPr>
              <a:t> </a:t>
            </a:r>
            <a:r>
              <a:rPr lang="es-AR" sz="1800" b="1">
                <a:solidFill>
                  <a:srgbClr val="7F0055"/>
                </a:solidFill>
                <a:latin typeface="Consolas"/>
                <a:ea typeface="Consolas"/>
                <a:cs typeface="Consolas"/>
                <a:sym typeface="Consolas"/>
              </a:rPr>
              <a:t>class</a:t>
            </a:r>
            <a:r>
              <a:rPr lang="es-AR" sz="1800">
                <a:solidFill>
                  <a:srgbClr val="000000"/>
                </a:solidFill>
                <a:latin typeface="Consolas"/>
                <a:ea typeface="Consolas"/>
                <a:cs typeface="Consolas"/>
                <a:sym typeface="Consolas"/>
              </a:rPr>
              <a:t> Temperatura {</a:t>
            </a:r>
            <a:endParaRPr sz="2400">
              <a:solidFill>
                <a:srgbClr val="000000"/>
              </a:solidFill>
              <a:latin typeface="Arial"/>
              <a:ea typeface="Arial"/>
              <a:cs typeface="Arial"/>
              <a:sym typeface="Arial"/>
            </a:endParaRPr>
          </a:p>
          <a:p>
            <a:pPr marL="234950" marR="0" lvl="0" indent="-234950" algn="l" rtl="0">
              <a:lnSpc>
                <a:spcPct val="103000"/>
              </a:lnSpc>
              <a:spcBef>
                <a:spcPts val="0"/>
              </a:spcBef>
              <a:spcAft>
                <a:spcPts val="0"/>
              </a:spcAft>
              <a:buNone/>
            </a:pPr>
            <a:r>
              <a:rPr lang="es-AR" sz="1800">
                <a:solidFill>
                  <a:srgbClr val="000000"/>
                </a:solidFill>
                <a:latin typeface="Consolas"/>
                <a:ea typeface="Consolas"/>
                <a:cs typeface="Consolas"/>
                <a:sym typeface="Consolas"/>
              </a:rPr>
              <a:t> </a:t>
            </a:r>
            <a:endParaRPr sz="2400">
              <a:solidFill>
                <a:srgbClr val="000000"/>
              </a:solidFill>
              <a:latin typeface="Arial"/>
              <a:ea typeface="Arial"/>
              <a:cs typeface="Arial"/>
              <a:sym typeface="Arial"/>
            </a:endParaRPr>
          </a:p>
          <a:p>
            <a:pPr marL="234950" marR="0" lvl="0" indent="-234950" algn="l" rtl="0">
              <a:lnSpc>
                <a:spcPct val="103000"/>
              </a:lnSpc>
              <a:spcBef>
                <a:spcPts val="0"/>
              </a:spcBef>
              <a:spcAft>
                <a:spcPts val="0"/>
              </a:spcAft>
              <a:buNone/>
            </a:pPr>
            <a:r>
              <a:rPr lang="es-AR" sz="1800" b="1">
                <a:solidFill>
                  <a:srgbClr val="7F0055"/>
                </a:solidFill>
                <a:latin typeface="Consolas"/>
                <a:ea typeface="Consolas"/>
                <a:cs typeface="Consolas"/>
                <a:sym typeface="Consolas"/>
              </a:rPr>
              <a:t>	public</a:t>
            </a:r>
            <a:r>
              <a:rPr lang="es-AR" sz="1800">
                <a:solidFill>
                  <a:srgbClr val="000000"/>
                </a:solidFill>
                <a:latin typeface="Consolas"/>
                <a:ea typeface="Consolas"/>
                <a:cs typeface="Consolas"/>
                <a:sym typeface="Consolas"/>
              </a:rPr>
              <a:t> </a:t>
            </a:r>
            <a:r>
              <a:rPr lang="es-AR" sz="1800" b="1">
                <a:solidFill>
                  <a:srgbClr val="7F0055"/>
                </a:solidFill>
                <a:latin typeface="Consolas"/>
                <a:ea typeface="Consolas"/>
                <a:cs typeface="Consolas"/>
                <a:sym typeface="Consolas"/>
              </a:rPr>
              <a:t>static</a:t>
            </a:r>
            <a:r>
              <a:rPr lang="es-AR" sz="1800">
                <a:solidFill>
                  <a:srgbClr val="000000"/>
                </a:solidFill>
                <a:latin typeface="Consolas"/>
                <a:ea typeface="Consolas"/>
                <a:cs typeface="Consolas"/>
                <a:sym typeface="Consolas"/>
              </a:rPr>
              <a:t> </a:t>
            </a:r>
            <a:r>
              <a:rPr lang="es-AR" sz="1800" b="1">
                <a:solidFill>
                  <a:srgbClr val="7F0055"/>
                </a:solidFill>
                <a:latin typeface="Consolas"/>
                <a:ea typeface="Consolas"/>
                <a:cs typeface="Consolas"/>
                <a:sym typeface="Consolas"/>
              </a:rPr>
              <a:t>double</a:t>
            </a:r>
            <a:r>
              <a:rPr lang="es-AR" sz="1800">
                <a:solidFill>
                  <a:srgbClr val="000000"/>
                </a:solidFill>
                <a:latin typeface="Consolas"/>
                <a:ea typeface="Consolas"/>
                <a:cs typeface="Consolas"/>
                <a:sym typeface="Consolas"/>
              </a:rPr>
              <a:t> calcularCelsius(</a:t>
            </a:r>
            <a:r>
              <a:rPr lang="es-AR" sz="1800" b="1">
                <a:solidFill>
                  <a:srgbClr val="7F0055"/>
                </a:solidFill>
                <a:latin typeface="Consolas"/>
                <a:ea typeface="Consolas"/>
                <a:cs typeface="Consolas"/>
                <a:sym typeface="Consolas"/>
              </a:rPr>
              <a:t>double</a:t>
            </a:r>
            <a:r>
              <a:rPr lang="es-AR" sz="1800">
                <a:solidFill>
                  <a:srgbClr val="000000"/>
                </a:solidFill>
                <a:latin typeface="Consolas"/>
                <a:ea typeface="Consolas"/>
                <a:cs typeface="Consolas"/>
                <a:sym typeface="Consolas"/>
              </a:rPr>
              <a:t> temp){</a:t>
            </a:r>
            <a:endParaRPr sz="2400">
              <a:solidFill>
                <a:srgbClr val="000000"/>
              </a:solidFill>
              <a:latin typeface="Arial"/>
              <a:ea typeface="Arial"/>
              <a:cs typeface="Arial"/>
              <a:sym typeface="Arial"/>
            </a:endParaRPr>
          </a:p>
          <a:p>
            <a:pPr marL="234950" marR="0" lvl="0" indent="-234950" algn="l" rtl="0">
              <a:lnSpc>
                <a:spcPct val="103000"/>
              </a:lnSpc>
              <a:spcBef>
                <a:spcPts val="0"/>
              </a:spcBef>
              <a:spcAft>
                <a:spcPts val="0"/>
              </a:spcAft>
              <a:buNone/>
            </a:pPr>
            <a:r>
              <a:rPr lang="es-AR" sz="1800" b="1">
                <a:solidFill>
                  <a:srgbClr val="7F0055"/>
                </a:solidFill>
                <a:latin typeface="Consolas"/>
                <a:ea typeface="Consolas"/>
                <a:cs typeface="Consolas"/>
                <a:sym typeface="Consolas"/>
              </a:rPr>
              <a:t>		return</a:t>
            </a:r>
            <a:r>
              <a:rPr lang="es-AR" sz="1800">
                <a:solidFill>
                  <a:srgbClr val="000000"/>
                </a:solidFill>
                <a:latin typeface="Consolas"/>
                <a:ea typeface="Consolas"/>
                <a:cs typeface="Consolas"/>
                <a:sym typeface="Consolas"/>
              </a:rPr>
              <a:t> (temp-32)*5/9.0;</a:t>
            </a:r>
            <a:endParaRPr sz="2400">
              <a:solidFill>
                <a:srgbClr val="000000"/>
              </a:solidFill>
              <a:latin typeface="Arial"/>
              <a:ea typeface="Arial"/>
              <a:cs typeface="Arial"/>
              <a:sym typeface="Arial"/>
            </a:endParaRPr>
          </a:p>
          <a:p>
            <a:pPr marL="234950" marR="0" lvl="0" indent="-234950" algn="l" rtl="0">
              <a:lnSpc>
                <a:spcPct val="103000"/>
              </a:lnSpc>
              <a:spcBef>
                <a:spcPts val="0"/>
              </a:spcBef>
              <a:spcAft>
                <a:spcPts val="0"/>
              </a:spcAft>
              <a:buNone/>
            </a:pPr>
            <a:r>
              <a:rPr lang="es-AR" sz="1800">
                <a:solidFill>
                  <a:srgbClr val="000000"/>
                </a:solidFill>
                <a:latin typeface="Consolas"/>
                <a:ea typeface="Consolas"/>
                <a:cs typeface="Consolas"/>
                <a:sym typeface="Consolas"/>
              </a:rPr>
              <a:t>	}</a:t>
            </a:r>
            <a:endParaRPr sz="2400">
              <a:solidFill>
                <a:srgbClr val="000000"/>
              </a:solidFill>
              <a:latin typeface="Arial"/>
              <a:ea typeface="Arial"/>
              <a:cs typeface="Arial"/>
              <a:sym typeface="Arial"/>
            </a:endParaRPr>
          </a:p>
          <a:p>
            <a:pPr marL="234950" marR="0" lvl="0" indent="-234950" algn="l" rtl="0">
              <a:lnSpc>
                <a:spcPct val="103000"/>
              </a:lnSpc>
              <a:spcBef>
                <a:spcPts val="0"/>
              </a:spcBef>
              <a:spcAft>
                <a:spcPts val="0"/>
              </a:spcAft>
              <a:buNone/>
            </a:pPr>
            <a:r>
              <a:rPr lang="es-AR" sz="1800">
                <a:solidFill>
                  <a:srgbClr val="000000"/>
                </a:solidFill>
                <a:latin typeface="Consolas"/>
                <a:ea typeface="Consolas"/>
                <a:cs typeface="Consolas"/>
                <a:sym typeface="Consolas"/>
              </a:rPr>
              <a:t>	</a:t>
            </a:r>
            <a:endParaRPr sz="2400">
              <a:solidFill>
                <a:srgbClr val="000000"/>
              </a:solidFill>
              <a:latin typeface="Arial"/>
              <a:ea typeface="Arial"/>
              <a:cs typeface="Arial"/>
              <a:sym typeface="Arial"/>
            </a:endParaRPr>
          </a:p>
          <a:p>
            <a:pPr marL="234950" marR="0" lvl="0" indent="-234950" algn="l" rtl="0">
              <a:lnSpc>
                <a:spcPct val="103000"/>
              </a:lnSpc>
              <a:spcBef>
                <a:spcPts val="0"/>
              </a:spcBef>
              <a:spcAft>
                <a:spcPts val="0"/>
              </a:spcAft>
              <a:buNone/>
            </a:pPr>
            <a:r>
              <a:rPr lang="es-AR" sz="1800" b="1">
                <a:solidFill>
                  <a:srgbClr val="7F0055"/>
                </a:solidFill>
                <a:latin typeface="Consolas"/>
                <a:ea typeface="Consolas"/>
                <a:cs typeface="Consolas"/>
                <a:sym typeface="Consolas"/>
              </a:rPr>
              <a:t>	public</a:t>
            </a:r>
            <a:r>
              <a:rPr lang="es-AR" sz="1800">
                <a:solidFill>
                  <a:srgbClr val="000000"/>
                </a:solidFill>
                <a:latin typeface="Consolas"/>
                <a:ea typeface="Consolas"/>
                <a:cs typeface="Consolas"/>
                <a:sym typeface="Consolas"/>
              </a:rPr>
              <a:t> </a:t>
            </a:r>
            <a:r>
              <a:rPr lang="es-AR" sz="1800" b="1">
                <a:solidFill>
                  <a:srgbClr val="7F0055"/>
                </a:solidFill>
                <a:latin typeface="Consolas"/>
                <a:ea typeface="Consolas"/>
                <a:cs typeface="Consolas"/>
                <a:sym typeface="Consolas"/>
              </a:rPr>
              <a:t>static</a:t>
            </a:r>
            <a:r>
              <a:rPr lang="es-AR" sz="1800">
                <a:solidFill>
                  <a:srgbClr val="000000"/>
                </a:solidFill>
                <a:latin typeface="Consolas"/>
                <a:ea typeface="Consolas"/>
                <a:cs typeface="Consolas"/>
                <a:sym typeface="Consolas"/>
              </a:rPr>
              <a:t> </a:t>
            </a:r>
            <a:r>
              <a:rPr lang="es-AR" sz="1800" b="1">
                <a:solidFill>
                  <a:srgbClr val="7F0055"/>
                </a:solidFill>
                <a:latin typeface="Consolas"/>
                <a:ea typeface="Consolas"/>
                <a:cs typeface="Consolas"/>
                <a:sym typeface="Consolas"/>
              </a:rPr>
              <a:t>double</a:t>
            </a:r>
            <a:r>
              <a:rPr lang="es-AR" sz="1800">
                <a:solidFill>
                  <a:srgbClr val="000000"/>
                </a:solidFill>
                <a:latin typeface="Consolas"/>
                <a:ea typeface="Consolas"/>
                <a:cs typeface="Consolas"/>
                <a:sym typeface="Consolas"/>
              </a:rPr>
              <a:t> calcularFarenheit(</a:t>
            </a:r>
            <a:r>
              <a:rPr lang="es-AR" sz="1800" b="1">
                <a:solidFill>
                  <a:srgbClr val="7F0055"/>
                </a:solidFill>
                <a:latin typeface="Consolas"/>
                <a:ea typeface="Consolas"/>
                <a:cs typeface="Consolas"/>
                <a:sym typeface="Consolas"/>
              </a:rPr>
              <a:t>double</a:t>
            </a:r>
            <a:r>
              <a:rPr lang="es-AR" sz="1800">
                <a:solidFill>
                  <a:srgbClr val="000000"/>
                </a:solidFill>
                <a:latin typeface="Consolas"/>
                <a:ea typeface="Consolas"/>
                <a:cs typeface="Consolas"/>
                <a:sym typeface="Consolas"/>
              </a:rPr>
              <a:t> temp){</a:t>
            </a:r>
            <a:endParaRPr sz="2400">
              <a:solidFill>
                <a:srgbClr val="000000"/>
              </a:solidFill>
              <a:latin typeface="Arial"/>
              <a:ea typeface="Arial"/>
              <a:cs typeface="Arial"/>
              <a:sym typeface="Arial"/>
            </a:endParaRPr>
          </a:p>
          <a:p>
            <a:pPr marL="234950" marR="0" lvl="0" indent="-234950" algn="l" rtl="0">
              <a:lnSpc>
                <a:spcPct val="103000"/>
              </a:lnSpc>
              <a:spcBef>
                <a:spcPts val="0"/>
              </a:spcBef>
              <a:spcAft>
                <a:spcPts val="0"/>
              </a:spcAft>
              <a:buNone/>
            </a:pPr>
            <a:r>
              <a:rPr lang="es-AR" sz="1800" b="1">
                <a:solidFill>
                  <a:srgbClr val="7F0055"/>
                </a:solidFill>
                <a:latin typeface="Consolas"/>
                <a:ea typeface="Consolas"/>
                <a:cs typeface="Consolas"/>
                <a:sym typeface="Consolas"/>
              </a:rPr>
              <a:t>		return</a:t>
            </a:r>
            <a:r>
              <a:rPr lang="es-AR" sz="1800">
                <a:solidFill>
                  <a:srgbClr val="000000"/>
                </a:solidFill>
                <a:latin typeface="Consolas"/>
                <a:ea typeface="Consolas"/>
                <a:cs typeface="Consolas"/>
                <a:sym typeface="Consolas"/>
              </a:rPr>
              <a:t> (temp*9/5.0)+32;</a:t>
            </a:r>
            <a:endParaRPr sz="2400">
              <a:solidFill>
                <a:srgbClr val="000000"/>
              </a:solidFill>
              <a:latin typeface="Arial"/>
              <a:ea typeface="Arial"/>
              <a:cs typeface="Arial"/>
              <a:sym typeface="Arial"/>
            </a:endParaRPr>
          </a:p>
          <a:p>
            <a:pPr marL="234950" marR="0" lvl="0" indent="-234950" algn="l" rtl="0">
              <a:lnSpc>
                <a:spcPct val="103000"/>
              </a:lnSpc>
              <a:spcBef>
                <a:spcPts val="0"/>
              </a:spcBef>
              <a:spcAft>
                <a:spcPts val="0"/>
              </a:spcAft>
              <a:buNone/>
            </a:pPr>
            <a:r>
              <a:rPr lang="es-AR" sz="1800">
                <a:solidFill>
                  <a:srgbClr val="000000"/>
                </a:solidFill>
                <a:latin typeface="Consolas"/>
                <a:ea typeface="Consolas"/>
                <a:cs typeface="Consolas"/>
                <a:sym typeface="Consolas"/>
              </a:rPr>
              <a:t>	}</a:t>
            </a:r>
            <a:endParaRPr sz="2400">
              <a:solidFill>
                <a:srgbClr val="000000"/>
              </a:solidFill>
              <a:latin typeface="Arial"/>
              <a:ea typeface="Arial"/>
              <a:cs typeface="Arial"/>
              <a:sym typeface="Arial"/>
            </a:endParaRPr>
          </a:p>
          <a:p>
            <a:pPr marL="234950" marR="0" lvl="0" indent="-234950" algn="l" rtl="0">
              <a:lnSpc>
                <a:spcPct val="103000"/>
              </a:lnSpc>
              <a:spcBef>
                <a:spcPts val="0"/>
              </a:spcBef>
              <a:spcAft>
                <a:spcPts val="0"/>
              </a:spcAft>
              <a:buNone/>
            </a:pPr>
            <a:r>
              <a:rPr lang="es-AR" sz="1800">
                <a:solidFill>
                  <a:srgbClr val="000000"/>
                </a:solidFill>
                <a:latin typeface="Consolas"/>
                <a:ea typeface="Consolas"/>
                <a:cs typeface="Consolas"/>
                <a:sym typeface="Consolas"/>
              </a:rPr>
              <a:t>	</a:t>
            </a:r>
            <a:endParaRPr sz="2400">
              <a:solidFill>
                <a:srgbClr val="000000"/>
              </a:solidFill>
              <a:latin typeface="Arial"/>
              <a:ea typeface="Arial"/>
              <a:cs typeface="Arial"/>
              <a:sym typeface="Arial"/>
            </a:endParaRPr>
          </a:p>
          <a:p>
            <a:pPr marL="234950" marR="0" lvl="0" indent="-234950" algn="l" rtl="0">
              <a:lnSpc>
                <a:spcPct val="103000"/>
              </a:lnSpc>
              <a:spcBef>
                <a:spcPts val="0"/>
              </a:spcBef>
              <a:spcAft>
                <a:spcPts val="0"/>
              </a:spcAft>
              <a:buNone/>
            </a:pPr>
            <a:r>
              <a:rPr lang="es-AR" sz="1800">
                <a:solidFill>
                  <a:srgbClr val="000000"/>
                </a:solidFill>
                <a:latin typeface="Consolas"/>
                <a:ea typeface="Consolas"/>
                <a:cs typeface="Consolas"/>
                <a:sym typeface="Consolas"/>
              </a:rPr>
              <a:t>}</a:t>
            </a:r>
            <a:endParaRPr sz="2400">
              <a:solidFill>
                <a:srgbClr val="000000"/>
              </a:solidFill>
              <a:latin typeface="Arial"/>
              <a:ea typeface="Arial"/>
              <a:cs typeface="Arial"/>
              <a:sym typeface="Arial"/>
            </a:endParaRPr>
          </a:p>
        </p:txBody>
      </p:sp>
      <p:sp>
        <p:nvSpPr>
          <p:cNvPr id="1989" name="Google Shape;1989;p191"/>
          <p:cNvSpPr txBox="1">
            <a:spLocks noGrp="1"/>
          </p:cNvSpPr>
          <p:nvPr>
            <p:ph type="ftr" idx="11"/>
          </p:nvPr>
        </p:nvSpPr>
        <p:spPr>
          <a:xfrm>
            <a:off x="0" y="6575425"/>
            <a:ext cx="4383314"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Shape 1994"/>
        <p:cNvGrpSpPr/>
        <p:nvPr/>
      </p:nvGrpSpPr>
      <p:grpSpPr>
        <a:xfrm>
          <a:off x="0" y="0"/>
          <a:ext cx="0" cy="0"/>
          <a:chOff x="0" y="0"/>
          <a:chExt cx="0" cy="0"/>
        </a:xfrm>
      </p:grpSpPr>
      <p:sp>
        <p:nvSpPr>
          <p:cNvPr id="1995" name="Google Shape;1995;p192"/>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Palabras Clave: </a:t>
            </a:r>
            <a:r>
              <a:rPr lang="es-AR" sz="4000" b="1" i="0" u="none" strike="noStrike" cap="none">
                <a:solidFill>
                  <a:schemeClr val="dk1"/>
                </a:solidFill>
                <a:latin typeface="Consolas"/>
                <a:ea typeface="Consolas"/>
                <a:cs typeface="Consolas"/>
                <a:sym typeface="Consolas"/>
              </a:rPr>
              <a:t>static</a:t>
            </a:r>
            <a:r>
              <a:rPr lang="es-AR" sz="4000" b="1" i="0" u="none" strike="noStrike" cap="none">
                <a:solidFill>
                  <a:schemeClr val="dk1"/>
                </a:solidFill>
                <a:latin typeface="Arial"/>
                <a:ea typeface="Arial"/>
                <a:cs typeface="Arial"/>
                <a:sym typeface="Arial"/>
              </a:rPr>
              <a:t> y </a:t>
            </a:r>
            <a:r>
              <a:rPr lang="es-AR" sz="4000" b="1" i="0" u="none" strike="noStrike" cap="none">
                <a:solidFill>
                  <a:schemeClr val="dk1"/>
                </a:solidFill>
                <a:latin typeface="Consolas"/>
                <a:ea typeface="Consolas"/>
                <a:cs typeface="Consolas"/>
                <a:sym typeface="Consolas"/>
              </a:rPr>
              <a:t>final</a:t>
            </a:r>
            <a:endParaRPr sz="4000" b="1" i="0" u="none" strike="noStrike" cap="none">
              <a:solidFill>
                <a:schemeClr val="dk1"/>
              </a:solidFill>
              <a:latin typeface="Arial"/>
              <a:ea typeface="Arial"/>
              <a:cs typeface="Arial"/>
              <a:sym typeface="Arial"/>
            </a:endParaRPr>
          </a:p>
        </p:txBody>
      </p:sp>
      <p:sp>
        <p:nvSpPr>
          <p:cNvPr id="1996" name="Google Shape;1996;p192"/>
          <p:cNvSpPr txBox="1">
            <a:spLocks noGrp="1"/>
          </p:cNvSpPr>
          <p:nvPr>
            <p:ph type="ftr" idx="11"/>
          </p:nvPr>
        </p:nvSpPr>
        <p:spPr>
          <a:xfrm>
            <a:off x="0" y="6575425"/>
            <a:ext cx="3976914"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1997" name="Google Shape;1997;p192"/>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170</a:t>
            </a:fld>
            <a:endParaRPr sz="1200">
              <a:solidFill>
                <a:schemeClr val="lt1"/>
              </a:solidFill>
              <a:latin typeface="Arial"/>
              <a:ea typeface="Arial"/>
              <a:cs typeface="Arial"/>
              <a:sym typeface="Arial"/>
            </a:endParaRPr>
          </a:p>
        </p:txBody>
      </p:sp>
      <p:sp>
        <p:nvSpPr>
          <p:cNvPr id="1998" name="Google Shape;1998;p192"/>
          <p:cNvSpPr/>
          <p:nvPr/>
        </p:nvSpPr>
        <p:spPr>
          <a:xfrm>
            <a:off x="32" y="1994095"/>
            <a:ext cx="9143968" cy="3200876"/>
          </a:xfrm>
          <a:prstGeom prst="rect">
            <a:avLst/>
          </a:prstGeom>
          <a:noFill/>
          <a:ln>
            <a:noFill/>
          </a:ln>
        </p:spPr>
        <p:txBody>
          <a:bodyPr spcFirstLastPara="1" wrap="square" lIns="91425" tIns="45700" rIns="91425" bIns="45700" anchor="t" anchorCtr="0">
            <a:noAutofit/>
          </a:bodyPr>
          <a:lstStyle/>
          <a:p>
            <a:pPr marL="342900" marR="0" lvl="0" indent="-190500" algn="just" rtl="0">
              <a:spcBef>
                <a:spcPts val="0"/>
              </a:spcBef>
              <a:spcAft>
                <a:spcPts val="0"/>
              </a:spcAft>
              <a:buClr>
                <a:schemeClr val="dk1"/>
              </a:buClr>
              <a:buSzPts val="2400"/>
              <a:buFont typeface="Arial"/>
              <a:buNone/>
            </a:pPr>
            <a:endParaRPr sz="2400">
              <a:solidFill>
                <a:srgbClr val="000000"/>
              </a:solidFill>
              <a:latin typeface="Arial"/>
              <a:ea typeface="Arial"/>
              <a:cs typeface="Arial"/>
              <a:sym typeface="Arial"/>
            </a:endParaRPr>
          </a:p>
          <a:p>
            <a:pPr marL="342900" marR="0" lvl="0" indent="-342900" algn="just" rtl="0">
              <a:spcBef>
                <a:spcPts val="0"/>
              </a:spcBef>
              <a:spcAft>
                <a:spcPts val="0"/>
              </a:spcAft>
              <a:buClr>
                <a:srgbClr val="000000"/>
              </a:buClr>
              <a:buSzPts val="2400"/>
              <a:buFont typeface="Arial"/>
              <a:buChar char="•"/>
            </a:pPr>
            <a:r>
              <a:rPr lang="es-AR" sz="2400">
                <a:solidFill>
                  <a:srgbClr val="000000"/>
                </a:solidFill>
                <a:latin typeface="Arial"/>
                <a:ea typeface="Arial"/>
                <a:cs typeface="Arial"/>
                <a:sym typeface="Arial"/>
              </a:rPr>
              <a:t>Pruebe la clase </a:t>
            </a:r>
            <a:r>
              <a:rPr lang="es-AR" sz="2400" b="1">
                <a:solidFill>
                  <a:srgbClr val="000000"/>
                </a:solidFill>
                <a:latin typeface="Consolas"/>
                <a:ea typeface="Consolas"/>
                <a:cs typeface="Consolas"/>
                <a:sym typeface="Consolas"/>
              </a:rPr>
              <a:t>Temperatura</a:t>
            </a:r>
            <a:r>
              <a:rPr lang="es-AR" sz="2400" b="1">
                <a:solidFill>
                  <a:srgbClr val="000000"/>
                </a:solidFill>
                <a:latin typeface="Arial"/>
                <a:ea typeface="Arial"/>
                <a:cs typeface="Arial"/>
                <a:sym typeface="Arial"/>
              </a:rPr>
              <a:t> </a:t>
            </a:r>
            <a:r>
              <a:rPr lang="es-AR" sz="2400">
                <a:solidFill>
                  <a:srgbClr val="000000"/>
                </a:solidFill>
                <a:latin typeface="Arial"/>
                <a:ea typeface="Arial"/>
                <a:cs typeface="Arial"/>
                <a:sym typeface="Arial"/>
              </a:rPr>
              <a:t>escribiendo la clase </a:t>
            </a:r>
            <a:r>
              <a:rPr lang="es-AR" sz="2400" b="1">
                <a:solidFill>
                  <a:srgbClr val="000000"/>
                </a:solidFill>
                <a:latin typeface="Consolas"/>
                <a:ea typeface="Consolas"/>
                <a:cs typeface="Consolas"/>
                <a:sym typeface="Consolas"/>
              </a:rPr>
              <a:t>TestTemperatura</a:t>
            </a:r>
            <a:r>
              <a:rPr lang="es-AR" sz="2400">
                <a:solidFill>
                  <a:srgbClr val="000000"/>
                </a:solidFill>
                <a:latin typeface="Arial"/>
                <a:ea typeface="Arial"/>
                <a:cs typeface="Arial"/>
                <a:sym typeface="Arial"/>
              </a:rPr>
              <a:t> que en su método </a:t>
            </a:r>
            <a:r>
              <a:rPr lang="es-AR" sz="2400" b="1">
                <a:solidFill>
                  <a:srgbClr val="000000"/>
                </a:solidFill>
                <a:latin typeface="Consolas"/>
                <a:ea typeface="Consolas"/>
                <a:cs typeface="Consolas"/>
                <a:sym typeface="Consolas"/>
              </a:rPr>
              <a:t>main</a:t>
            </a:r>
            <a:r>
              <a:rPr lang="es-AR" sz="2400">
                <a:solidFill>
                  <a:srgbClr val="000000"/>
                </a:solidFill>
                <a:latin typeface="Arial"/>
                <a:ea typeface="Arial"/>
                <a:cs typeface="Arial"/>
                <a:sym typeface="Arial"/>
              </a:rPr>
              <a:t>() verifica que sus métodos realizan la conversión correctamente. Para ello, invoque al método </a:t>
            </a:r>
            <a:r>
              <a:rPr lang="es-AR" sz="2400" b="1">
                <a:solidFill>
                  <a:srgbClr val="000000"/>
                </a:solidFill>
                <a:latin typeface="Consolas"/>
                <a:ea typeface="Consolas"/>
                <a:cs typeface="Consolas"/>
                <a:sym typeface="Consolas"/>
              </a:rPr>
              <a:t>calcularCelsius</a:t>
            </a:r>
            <a:r>
              <a:rPr lang="es-AR" sz="2400" b="1">
                <a:solidFill>
                  <a:srgbClr val="000000"/>
                </a:solidFill>
                <a:latin typeface="Arial"/>
                <a:ea typeface="Arial"/>
                <a:cs typeface="Arial"/>
                <a:sym typeface="Arial"/>
              </a:rPr>
              <a:t>()</a:t>
            </a:r>
            <a:r>
              <a:rPr lang="es-AR" sz="2400">
                <a:solidFill>
                  <a:srgbClr val="000000"/>
                </a:solidFill>
                <a:latin typeface="Arial"/>
                <a:ea typeface="Arial"/>
                <a:cs typeface="Arial"/>
                <a:sym typeface="Arial"/>
              </a:rPr>
              <a:t> con el valor 72.</a:t>
            </a:r>
            <a:endParaRPr/>
          </a:p>
          <a:p>
            <a:pPr marL="342900" marR="0" lvl="0" indent="-190500" algn="just" rtl="0">
              <a:spcBef>
                <a:spcPts val="0"/>
              </a:spcBef>
              <a:spcAft>
                <a:spcPts val="0"/>
              </a:spcAft>
              <a:buClr>
                <a:schemeClr val="dk1"/>
              </a:buClr>
              <a:buSzPts val="2400"/>
              <a:buFont typeface="Arial"/>
              <a:buNone/>
            </a:pPr>
            <a:endParaRPr sz="2400">
              <a:solidFill>
                <a:srgbClr val="000000"/>
              </a:solidFill>
              <a:latin typeface="Arial"/>
              <a:ea typeface="Arial"/>
              <a:cs typeface="Arial"/>
              <a:sym typeface="Arial"/>
            </a:endParaRPr>
          </a:p>
          <a:p>
            <a:pPr marL="742950" marR="0" lvl="1" indent="-285750" algn="just" rtl="0">
              <a:spcBef>
                <a:spcPts val="0"/>
              </a:spcBef>
              <a:spcAft>
                <a:spcPts val="0"/>
              </a:spcAft>
              <a:buClr>
                <a:srgbClr val="000000"/>
              </a:buClr>
              <a:buSzPts val="2000"/>
              <a:buFont typeface="Arial"/>
              <a:buChar char="•"/>
            </a:pPr>
            <a:r>
              <a:rPr lang="es-AR" sz="2000" b="0" i="0" u="none" strike="noStrike" cap="none">
                <a:solidFill>
                  <a:srgbClr val="000000"/>
                </a:solidFill>
                <a:latin typeface="Arial"/>
                <a:ea typeface="Arial"/>
                <a:cs typeface="Arial"/>
                <a:sym typeface="Arial"/>
              </a:rPr>
              <a:t>¿Qué valor se obtiene como respuesta?. Invoque al método </a:t>
            </a:r>
            <a:r>
              <a:rPr lang="es-AR" sz="2000" b="1" i="0" u="none" strike="noStrike" cap="none">
                <a:solidFill>
                  <a:srgbClr val="000000"/>
                </a:solidFill>
                <a:latin typeface="Consolas"/>
                <a:ea typeface="Consolas"/>
                <a:cs typeface="Consolas"/>
                <a:sym typeface="Consolas"/>
              </a:rPr>
              <a:t>calcularFarenheirt</a:t>
            </a:r>
            <a:r>
              <a:rPr lang="es-AR" sz="2000" b="1" i="0" u="none" strike="noStrike" cap="none">
                <a:solidFill>
                  <a:srgbClr val="000000"/>
                </a:solidFill>
                <a:latin typeface="Arial"/>
                <a:ea typeface="Arial"/>
                <a:cs typeface="Arial"/>
                <a:sym typeface="Arial"/>
              </a:rPr>
              <a:t>()</a:t>
            </a:r>
            <a:r>
              <a:rPr lang="es-AR" sz="2000" b="0" i="0" u="none" strike="noStrike" cap="none">
                <a:solidFill>
                  <a:srgbClr val="000000"/>
                </a:solidFill>
                <a:latin typeface="Arial"/>
                <a:ea typeface="Arial"/>
                <a:cs typeface="Arial"/>
                <a:sym typeface="Arial"/>
              </a:rPr>
              <a:t> con el valor 30,¿Qué valor se obtiene? </a:t>
            </a:r>
            <a:endParaRPr/>
          </a:p>
          <a:p>
            <a:pPr marL="285750" marR="0" lvl="0" indent="-171450" algn="just" rtl="0">
              <a:spcBef>
                <a:spcPts val="0"/>
              </a:spcBef>
              <a:spcAft>
                <a:spcPts val="0"/>
              </a:spcAft>
              <a:buClr>
                <a:schemeClr val="dk1"/>
              </a:buClr>
              <a:buSzPts val="1800"/>
              <a:buFont typeface="Arial"/>
              <a:buNone/>
            </a:pPr>
            <a:endParaRPr sz="1800">
              <a:solidFill>
                <a:srgbClr val="000000"/>
              </a:solidFill>
              <a:latin typeface="Arial"/>
              <a:ea typeface="Arial"/>
              <a:cs typeface="Arial"/>
              <a:sym typeface="Arial"/>
            </a:endParaRP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2003" name="Google Shape;2003;p193"/>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Palabras Clave: </a:t>
            </a:r>
            <a:r>
              <a:rPr lang="es-AR" sz="4000" b="1" i="0" u="none" strike="noStrike" cap="none">
                <a:solidFill>
                  <a:schemeClr val="dk1"/>
                </a:solidFill>
                <a:latin typeface="Consolas"/>
                <a:ea typeface="Consolas"/>
                <a:cs typeface="Consolas"/>
                <a:sym typeface="Consolas"/>
              </a:rPr>
              <a:t>static</a:t>
            </a:r>
            <a:r>
              <a:rPr lang="es-AR" sz="4000" b="1" i="0" u="none" strike="noStrike" cap="none">
                <a:solidFill>
                  <a:schemeClr val="dk1"/>
                </a:solidFill>
                <a:latin typeface="Arial"/>
                <a:ea typeface="Arial"/>
                <a:cs typeface="Arial"/>
                <a:sym typeface="Arial"/>
              </a:rPr>
              <a:t> y </a:t>
            </a:r>
            <a:r>
              <a:rPr lang="es-AR" sz="4000" b="1" i="0" u="none" strike="noStrike" cap="none">
                <a:solidFill>
                  <a:schemeClr val="dk1"/>
                </a:solidFill>
                <a:latin typeface="Consolas"/>
                <a:ea typeface="Consolas"/>
                <a:cs typeface="Consolas"/>
                <a:sym typeface="Consolas"/>
              </a:rPr>
              <a:t>final</a:t>
            </a:r>
            <a:endParaRPr sz="4000" b="1" i="0" u="none" strike="noStrike" cap="none">
              <a:solidFill>
                <a:schemeClr val="dk1"/>
              </a:solidFill>
              <a:latin typeface="Arial"/>
              <a:ea typeface="Arial"/>
              <a:cs typeface="Arial"/>
              <a:sym typeface="Arial"/>
            </a:endParaRPr>
          </a:p>
        </p:txBody>
      </p:sp>
      <p:sp>
        <p:nvSpPr>
          <p:cNvPr id="2004" name="Google Shape;2004;p193"/>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171</a:t>
            </a:fld>
            <a:endParaRPr sz="1200">
              <a:solidFill>
                <a:schemeClr val="lt1"/>
              </a:solidFill>
              <a:latin typeface="Arial"/>
              <a:ea typeface="Arial"/>
              <a:cs typeface="Arial"/>
              <a:sym typeface="Arial"/>
            </a:endParaRPr>
          </a:p>
        </p:txBody>
      </p:sp>
      <p:sp>
        <p:nvSpPr>
          <p:cNvPr id="2005" name="Google Shape;2005;p193"/>
          <p:cNvSpPr/>
          <p:nvPr/>
        </p:nvSpPr>
        <p:spPr>
          <a:xfrm>
            <a:off x="0" y="2162474"/>
            <a:ext cx="9144000" cy="3372526"/>
          </a:xfrm>
          <a:prstGeom prst="rect">
            <a:avLst/>
          </a:prstGeom>
          <a:noFill/>
          <a:ln>
            <a:noFill/>
          </a:ln>
        </p:spPr>
        <p:txBody>
          <a:bodyPr spcFirstLastPara="1" wrap="square" lIns="91425" tIns="45700" rIns="91425" bIns="45700" anchor="t" anchorCtr="0">
            <a:noAutofit/>
          </a:bodyPr>
          <a:lstStyle/>
          <a:p>
            <a:pPr marL="234950" marR="0" lvl="0" indent="-234950" algn="l" rtl="0">
              <a:lnSpc>
                <a:spcPct val="103000"/>
              </a:lnSpc>
              <a:spcBef>
                <a:spcPts val="0"/>
              </a:spcBef>
              <a:spcAft>
                <a:spcPts val="0"/>
              </a:spcAft>
              <a:buNone/>
            </a:pPr>
            <a:r>
              <a:rPr lang="es-AR" sz="1600" b="1">
                <a:solidFill>
                  <a:srgbClr val="7F0055"/>
                </a:solidFill>
                <a:latin typeface="Consolas"/>
                <a:ea typeface="Consolas"/>
                <a:cs typeface="Consolas"/>
                <a:sym typeface="Consolas"/>
              </a:rPr>
              <a:t>public</a:t>
            </a:r>
            <a:r>
              <a:rPr lang="es-AR" sz="1600">
                <a:solidFill>
                  <a:srgbClr val="000000"/>
                </a:solidFill>
                <a:latin typeface="Consolas"/>
                <a:ea typeface="Consolas"/>
                <a:cs typeface="Consolas"/>
                <a:sym typeface="Consolas"/>
              </a:rPr>
              <a:t> </a:t>
            </a:r>
            <a:r>
              <a:rPr lang="es-AR" sz="1600" b="1">
                <a:solidFill>
                  <a:srgbClr val="7F0055"/>
                </a:solidFill>
                <a:latin typeface="Consolas"/>
                <a:ea typeface="Consolas"/>
                <a:cs typeface="Consolas"/>
                <a:sym typeface="Consolas"/>
              </a:rPr>
              <a:t>static</a:t>
            </a:r>
            <a:r>
              <a:rPr lang="es-AR" sz="1600">
                <a:solidFill>
                  <a:srgbClr val="000000"/>
                </a:solidFill>
                <a:latin typeface="Consolas"/>
                <a:ea typeface="Consolas"/>
                <a:cs typeface="Consolas"/>
                <a:sym typeface="Consolas"/>
              </a:rPr>
              <a:t> </a:t>
            </a:r>
            <a:r>
              <a:rPr lang="es-AR" sz="1600" b="1">
                <a:solidFill>
                  <a:srgbClr val="7F0055"/>
                </a:solidFill>
                <a:latin typeface="Consolas"/>
                <a:ea typeface="Consolas"/>
                <a:cs typeface="Consolas"/>
                <a:sym typeface="Consolas"/>
              </a:rPr>
              <a:t>void</a:t>
            </a:r>
            <a:r>
              <a:rPr lang="es-AR" sz="1600">
                <a:solidFill>
                  <a:srgbClr val="000000"/>
                </a:solidFill>
                <a:latin typeface="Consolas"/>
                <a:ea typeface="Consolas"/>
                <a:cs typeface="Consolas"/>
                <a:sym typeface="Consolas"/>
              </a:rPr>
              <a:t> main(String[] args) {</a:t>
            </a:r>
            <a:endParaRPr/>
          </a:p>
          <a:p>
            <a:pPr marL="234950" marR="0" lvl="0" indent="-234950" algn="l" rtl="0">
              <a:lnSpc>
                <a:spcPct val="103000"/>
              </a:lnSpc>
              <a:spcBef>
                <a:spcPts val="0"/>
              </a:spcBef>
              <a:spcAft>
                <a:spcPts val="0"/>
              </a:spcAft>
              <a:buNone/>
            </a:pPr>
            <a:endParaRPr sz="2000">
              <a:solidFill>
                <a:srgbClr val="000000"/>
              </a:solidFill>
              <a:latin typeface="Arial"/>
              <a:ea typeface="Arial"/>
              <a:cs typeface="Arial"/>
              <a:sym typeface="Arial"/>
            </a:endParaRPr>
          </a:p>
          <a:p>
            <a:pPr marL="234950" marR="0" lvl="0" indent="-234950" algn="l" rtl="0">
              <a:lnSpc>
                <a:spcPct val="103000"/>
              </a:lnSpc>
              <a:spcBef>
                <a:spcPts val="0"/>
              </a:spcBef>
              <a:spcAft>
                <a:spcPts val="0"/>
              </a:spcAft>
              <a:buNone/>
            </a:pPr>
            <a:r>
              <a:rPr lang="es-AR" sz="1600">
                <a:solidFill>
                  <a:srgbClr val="000000"/>
                </a:solidFill>
                <a:latin typeface="Consolas"/>
                <a:ea typeface="Consolas"/>
                <a:cs typeface="Consolas"/>
                <a:sym typeface="Consolas"/>
              </a:rPr>
              <a:t>		System.</a:t>
            </a:r>
            <a:r>
              <a:rPr lang="es-AR" sz="1600" i="1">
                <a:solidFill>
                  <a:srgbClr val="0000C0"/>
                </a:solidFill>
                <a:latin typeface="Consolas"/>
                <a:ea typeface="Consolas"/>
                <a:cs typeface="Consolas"/>
                <a:sym typeface="Consolas"/>
              </a:rPr>
              <a:t>out</a:t>
            </a:r>
            <a:r>
              <a:rPr lang="es-AR" sz="1600">
                <a:solidFill>
                  <a:srgbClr val="000000"/>
                </a:solidFill>
                <a:latin typeface="Consolas"/>
                <a:ea typeface="Consolas"/>
                <a:cs typeface="Consolas"/>
                <a:sym typeface="Consolas"/>
              </a:rPr>
              <a:t>.println(</a:t>
            </a:r>
            <a:r>
              <a:rPr lang="es-AR" sz="1600">
                <a:solidFill>
                  <a:srgbClr val="2A00FF"/>
                </a:solidFill>
                <a:latin typeface="Consolas"/>
                <a:ea typeface="Consolas"/>
                <a:cs typeface="Consolas"/>
                <a:sym typeface="Consolas"/>
              </a:rPr>
              <a:t>"Farenheit: 72 "</a:t>
            </a:r>
            <a:r>
              <a:rPr lang="es-AR" sz="1600">
                <a:solidFill>
                  <a:srgbClr val="000000"/>
                </a:solidFill>
                <a:latin typeface="Consolas"/>
                <a:ea typeface="Consolas"/>
                <a:cs typeface="Consolas"/>
                <a:sym typeface="Consolas"/>
              </a:rPr>
              <a:t>+</a:t>
            </a:r>
            <a:r>
              <a:rPr lang="es-AR" sz="1600">
                <a:solidFill>
                  <a:srgbClr val="2A00FF"/>
                </a:solidFill>
                <a:latin typeface="Consolas"/>
                <a:ea typeface="Consolas"/>
                <a:cs typeface="Consolas"/>
                <a:sym typeface="Consolas"/>
              </a:rPr>
              <a:t>"Celsius: "</a:t>
            </a:r>
            <a:r>
              <a:rPr lang="es-AR" sz="1600">
                <a:solidFill>
                  <a:srgbClr val="000000"/>
                </a:solidFill>
                <a:latin typeface="Consolas"/>
                <a:ea typeface="Consolas"/>
                <a:cs typeface="Consolas"/>
                <a:sym typeface="Consolas"/>
              </a:rPr>
              <a:t>+</a:t>
            </a:r>
            <a:r>
              <a:rPr lang="es-AR" sz="1600" i="1">
                <a:solidFill>
                  <a:srgbClr val="000000"/>
                </a:solidFill>
                <a:latin typeface="Consolas"/>
                <a:ea typeface="Consolas"/>
                <a:cs typeface="Consolas"/>
                <a:sym typeface="Consolas"/>
              </a:rPr>
              <a:t>calcularCelsius</a:t>
            </a:r>
            <a:r>
              <a:rPr lang="es-AR" sz="1600">
                <a:solidFill>
                  <a:srgbClr val="000000"/>
                </a:solidFill>
                <a:latin typeface="Consolas"/>
                <a:ea typeface="Consolas"/>
                <a:cs typeface="Consolas"/>
                <a:sym typeface="Consolas"/>
              </a:rPr>
              <a:t>(72));</a:t>
            </a:r>
            <a:endParaRPr/>
          </a:p>
          <a:p>
            <a:pPr marL="234950" marR="0" lvl="0" indent="-234950" algn="l" rtl="0">
              <a:lnSpc>
                <a:spcPct val="103000"/>
              </a:lnSpc>
              <a:spcBef>
                <a:spcPts val="0"/>
              </a:spcBef>
              <a:spcAft>
                <a:spcPts val="0"/>
              </a:spcAft>
              <a:buNone/>
            </a:pPr>
            <a:endParaRPr sz="2000">
              <a:solidFill>
                <a:srgbClr val="000000"/>
              </a:solidFill>
              <a:latin typeface="Arial"/>
              <a:ea typeface="Arial"/>
              <a:cs typeface="Arial"/>
              <a:sym typeface="Arial"/>
            </a:endParaRPr>
          </a:p>
          <a:p>
            <a:pPr marL="234950" marR="0" lvl="0" indent="-234950" algn="l" rtl="0">
              <a:lnSpc>
                <a:spcPct val="103000"/>
              </a:lnSpc>
              <a:spcBef>
                <a:spcPts val="0"/>
              </a:spcBef>
              <a:spcAft>
                <a:spcPts val="0"/>
              </a:spcAft>
              <a:buNone/>
            </a:pPr>
            <a:r>
              <a:rPr lang="es-AR" sz="1600">
                <a:solidFill>
                  <a:srgbClr val="000000"/>
                </a:solidFill>
                <a:latin typeface="Consolas"/>
                <a:ea typeface="Consolas"/>
                <a:cs typeface="Consolas"/>
                <a:sym typeface="Consolas"/>
              </a:rPr>
              <a:t>		System.</a:t>
            </a:r>
            <a:r>
              <a:rPr lang="es-AR" sz="1600" i="1">
                <a:solidFill>
                  <a:srgbClr val="0000C0"/>
                </a:solidFill>
                <a:latin typeface="Consolas"/>
                <a:ea typeface="Consolas"/>
                <a:cs typeface="Consolas"/>
                <a:sym typeface="Consolas"/>
              </a:rPr>
              <a:t>out</a:t>
            </a:r>
            <a:r>
              <a:rPr lang="es-AR" sz="1600">
                <a:solidFill>
                  <a:srgbClr val="000000"/>
                </a:solidFill>
                <a:latin typeface="Consolas"/>
                <a:ea typeface="Consolas"/>
                <a:cs typeface="Consolas"/>
                <a:sym typeface="Consolas"/>
              </a:rPr>
              <a:t>.println(</a:t>
            </a:r>
            <a:r>
              <a:rPr lang="es-AR" sz="1600">
                <a:solidFill>
                  <a:srgbClr val="2A00FF"/>
                </a:solidFill>
                <a:latin typeface="Consolas"/>
                <a:ea typeface="Consolas"/>
                <a:cs typeface="Consolas"/>
                <a:sym typeface="Consolas"/>
              </a:rPr>
              <a:t>"Celsius: 30 "</a:t>
            </a:r>
            <a:r>
              <a:rPr lang="es-AR" sz="1600">
                <a:solidFill>
                  <a:srgbClr val="000000"/>
                </a:solidFill>
                <a:latin typeface="Consolas"/>
                <a:ea typeface="Consolas"/>
                <a:cs typeface="Consolas"/>
                <a:sym typeface="Consolas"/>
              </a:rPr>
              <a:t>+</a:t>
            </a:r>
            <a:r>
              <a:rPr lang="es-AR" sz="1600">
                <a:solidFill>
                  <a:srgbClr val="2A00FF"/>
                </a:solidFill>
                <a:latin typeface="Consolas"/>
                <a:ea typeface="Consolas"/>
                <a:cs typeface="Consolas"/>
                <a:sym typeface="Consolas"/>
              </a:rPr>
              <a:t>"Farenheit: "</a:t>
            </a:r>
            <a:r>
              <a:rPr lang="es-AR" sz="1600">
                <a:solidFill>
                  <a:srgbClr val="000000"/>
                </a:solidFill>
                <a:latin typeface="Consolas"/>
                <a:ea typeface="Consolas"/>
                <a:cs typeface="Consolas"/>
                <a:sym typeface="Consolas"/>
              </a:rPr>
              <a:t>+</a:t>
            </a:r>
            <a:r>
              <a:rPr lang="es-AR" sz="1600" i="1">
                <a:solidFill>
                  <a:srgbClr val="000000"/>
                </a:solidFill>
                <a:latin typeface="Consolas"/>
                <a:ea typeface="Consolas"/>
                <a:cs typeface="Consolas"/>
                <a:sym typeface="Consolas"/>
              </a:rPr>
              <a:t>calcularFarenheit</a:t>
            </a:r>
            <a:r>
              <a:rPr lang="es-AR" sz="1600">
                <a:solidFill>
                  <a:srgbClr val="000000"/>
                </a:solidFill>
                <a:latin typeface="Consolas"/>
                <a:ea typeface="Consolas"/>
                <a:cs typeface="Consolas"/>
                <a:sym typeface="Consolas"/>
              </a:rPr>
              <a:t>(30));	        </a:t>
            </a:r>
            <a:endParaRPr sz="2000">
              <a:solidFill>
                <a:srgbClr val="000000"/>
              </a:solidFill>
              <a:latin typeface="Arial"/>
              <a:ea typeface="Arial"/>
              <a:cs typeface="Arial"/>
              <a:sym typeface="Arial"/>
            </a:endParaRPr>
          </a:p>
          <a:p>
            <a:pPr marL="234950" marR="0" lvl="0" indent="-234950" algn="l" rtl="0">
              <a:lnSpc>
                <a:spcPct val="103000"/>
              </a:lnSpc>
              <a:spcBef>
                <a:spcPts val="0"/>
              </a:spcBef>
              <a:spcAft>
                <a:spcPts val="0"/>
              </a:spcAft>
              <a:buNone/>
            </a:pPr>
            <a:r>
              <a:rPr lang="es-AR" sz="1600">
                <a:solidFill>
                  <a:srgbClr val="000000"/>
                </a:solidFill>
                <a:latin typeface="Consolas"/>
                <a:ea typeface="Consolas"/>
                <a:cs typeface="Consolas"/>
                <a:sym typeface="Consolas"/>
              </a:rPr>
              <a:t>}</a:t>
            </a:r>
            <a:endParaRPr sz="2000">
              <a:solidFill>
                <a:srgbClr val="000000"/>
              </a:solidFill>
              <a:latin typeface="Arial"/>
              <a:ea typeface="Arial"/>
              <a:cs typeface="Arial"/>
              <a:sym typeface="Arial"/>
            </a:endParaRPr>
          </a:p>
          <a:p>
            <a:pPr marL="234950" marR="0" lvl="0" indent="-234950" algn="l" rtl="0">
              <a:lnSpc>
                <a:spcPct val="103000"/>
              </a:lnSpc>
              <a:spcBef>
                <a:spcPts val="0"/>
              </a:spcBef>
              <a:spcAft>
                <a:spcPts val="0"/>
              </a:spcAft>
              <a:buNone/>
            </a:pPr>
            <a:r>
              <a:rPr lang="es-AR" sz="1600">
                <a:solidFill>
                  <a:srgbClr val="000000"/>
                </a:solidFill>
                <a:latin typeface="Consolas"/>
                <a:ea typeface="Consolas"/>
                <a:cs typeface="Consolas"/>
                <a:sym typeface="Consolas"/>
              </a:rPr>
              <a:t>	</a:t>
            </a:r>
            <a:endParaRPr sz="2000">
              <a:solidFill>
                <a:srgbClr val="000000"/>
              </a:solidFill>
              <a:latin typeface="Arial"/>
              <a:ea typeface="Arial"/>
              <a:cs typeface="Arial"/>
              <a:sym typeface="Arial"/>
            </a:endParaRPr>
          </a:p>
          <a:p>
            <a:pPr marL="234950" marR="0" lvl="0" indent="-234950" algn="just" rtl="0">
              <a:spcBef>
                <a:spcPts val="0"/>
              </a:spcBef>
              <a:spcAft>
                <a:spcPts val="0"/>
              </a:spcAft>
              <a:buNone/>
            </a:pPr>
            <a:r>
              <a:rPr lang="es-AR" sz="1600">
                <a:solidFill>
                  <a:srgbClr val="000000"/>
                </a:solidFill>
                <a:latin typeface="Consolas"/>
                <a:ea typeface="Consolas"/>
                <a:cs typeface="Consolas"/>
                <a:sym typeface="Consolas"/>
              </a:rPr>
              <a:t>      </a:t>
            </a:r>
            <a:endParaRPr sz="2000">
              <a:solidFill>
                <a:srgbClr val="000000"/>
              </a:solidFill>
              <a:latin typeface="Arial"/>
              <a:ea typeface="Arial"/>
              <a:cs typeface="Arial"/>
              <a:sym typeface="Arial"/>
            </a:endParaRPr>
          </a:p>
          <a:p>
            <a:pPr marL="234950" marR="0" lvl="0" indent="-234950" algn="just" rtl="0">
              <a:spcBef>
                <a:spcPts val="0"/>
              </a:spcBef>
              <a:spcAft>
                <a:spcPts val="0"/>
              </a:spcAft>
              <a:buNone/>
            </a:pPr>
            <a:r>
              <a:rPr lang="es-AR" sz="2000">
                <a:solidFill>
                  <a:srgbClr val="000000"/>
                </a:solidFill>
                <a:latin typeface="Calibri"/>
                <a:ea typeface="Calibri"/>
                <a:cs typeface="Calibri"/>
                <a:sym typeface="Calibri"/>
              </a:rPr>
              <a:t> </a:t>
            </a:r>
            <a:endParaRPr sz="2000">
              <a:solidFill>
                <a:srgbClr val="000000"/>
              </a:solidFill>
              <a:latin typeface="Arial"/>
              <a:ea typeface="Arial"/>
              <a:cs typeface="Arial"/>
              <a:sym typeface="Arial"/>
            </a:endParaRPr>
          </a:p>
          <a:p>
            <a:pPr marL="234950" marR="0" lvl="0" indent="-234950" algn="l" rtl="0">
              <a:lnSpc>
                <a:spcPct val="103000"/>
              </a:lnSpc>
              <a:spcBef>
                <a:spcPts val="0"/>
              </a:spcBef>
              <a:spcAft>
                <a:spcPts val="0"/>
              </a:spcAft>
              <a:buNone/>
            </a:pPr>
            <a:r>
              <a:rPr lang="es-AR" sz="2000">
                <a:solidFill>
                  <a:srgbClr val="000000"/>
                </a:solidFill>
                <a:latin typeface="Calibri"/>
                <a:ea typeface="Calibri"/>
                <a:cs typeface="Calibri"/>
                <a:sym typeface="Calibri"/>
              </a:rPr>
              <a:t>	</a:t>
            </a:r>
            <a:r>
              <a:rPr lang="es-AR" sz="1600">
                <a:solidFill>
                  <a:srgbClr val="FF0000"/>
                </a:solidFill>
                <a:latin typeface="Consolas"/>
                <a:ea typeface="Consolas"/>
                <a:cs typeface="Consolas"/>
                <a:sym typeface="Consolas"/>
              </a:rPr>
              <a:t>Farenheit: 72 Celsius: 22.22222222222222</a:t>
            </a:r>
            <a:endParaRPr sz="2000">
              <a:solidFill>
                <a:srgbClr val="000000"/>
              </a:solidFill>
              <a:latin typeface="Arial"/>
              <a:ea typeface="Arial"/>
              <a:cs typeface="Arial"/>
              <a:sym typeface="Arial"/>
            </a:endParaRPr>
          </a:p>
          <a:p>
            <a:pPr marL="234950" marR="0" lvl="0" indent="450215" algn="l" rtl="0">
              <a:lnSpc>
                <a:spcPct val="103000"/>
              </a:lnSpc>
              <a:spcBef>
                <a:spcPts val="0"/>
              </a:spcBef>
              <a:spcAft>
                <a:spcPts val="0"/>
              </a:spcAft>
              <a:buNone/>
            </a:pPr>
            <a:r>
              <a:rPr lang="es-AR" sz="1600">
                <a:solidFill>
                  <a:srgbClr val="FF0000"/>
                </a:solidFill>
                <a:latin typeface="Consolas"/>
                <a:ea typeface="Consolas"/>
                <a:cs typeface="Consolas"/>
                <a:sym typeface="Consolas"/>
              </a:rPr>
              <a:t>Celsius: 30 Farenheit: 86.0</a:t>
            </a:r>
            <a:endParaRPr sz="2000">
              <a:solidFill>
                <a:srgbClr val="000000"/>
              </a:solidFill>
              <a:latin typeface="Arial"/>
              <a:ea typeface="Arial"/>
              <a:cs typeface="Arial"/>
              <a:sym typeface="Arial"/>
            </a:endParaRPr>
          </a:p>
        </p:txBody>
      </p:sp>
      <p:sp>
        <p:nvSpPr>
          <p:cNvPr id="2006" name="Google Shape;2006;p193"/>
          <p:cNvSpPr txBox="1">
            <a:spLocks noGrp="1"/>
          </p:cNvSpPr>
          <p:nvPr>
            <p:ph type="ftr" idx="11"/>
          </p:nvPr>
        </p:nvSpPr>
        <p:spPr>
          <a:xfrm>
            <a:off x="0" y="6575425"/>
            <a:ext cx="4383314"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Shape 2010"/>
        <p:cNvGrpSpPr/>
        <p:nvPr/>
      </p:nvGrpSpPr>
      <p:grpSpPr>
        <a:xfrm>
          <a:off x="0" y="0"/>
          <a:ext cx="0" cy="0"/>
          <a:chOff x="0" y="0"/>
          <a:chExt cx="0" cy="0"/>
        </a:xfrm>
      </p:grpSpPr>
      <p:sp>
        <p:nvSpPr>
          <p:cNvPr id="2011" name="Google Shape;2011;p194"/>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Palabras Clave: </a:t>
            </a:r>
            <a:r>
              <a:rPr lang="es-AR" sz="4000" b="1" i="0" u="none" strike="noStrike" cap="none">
                <a:solidFill>
                  <a:schemeClr val="dk1"/>
                </a:solidFill>
                <a:latin typeface="Consolas"/>
                <a:ea typeface="Consolas"/>
                <a:cs typeface="Consolas"/>
                <a:sym typeface="Consolas"/>
              </a:rPr>
              <a:t>static</a:t>
            </a:r>
            <a:r>
              <a:rPr lang="es-AR" sz="4000" b="1" i="0" u="none" strike="noStrike" cap="none">
                <a:solidFill>
                  <a:schemeClr val="dk1"/>
                </a:solidFill>
                <a:latin typeface="Arial"/>
                <a:ea typeface="Arial"/>
                <a:cs typeface="Arial"/>
                <a:sym typeface="Arial"/>
              </a:rPr>
              <a:t> y </a:t>
            </a:r>
            <a:r>
              <a:rPr lang="es-AR" sz="4000" b="1" i="0" u="none" strike="noStrike" cap="none">
                <a:solidFill>
                  <a:schemeClr val="dk1"/>
                </a:solidFill>
                <a:latin typeface="Consolas"/>
                <a:ea typeface="Consolas"/>
                <a:cs typeface="Consolas"/>
                <a:sym typeface="Consolas"/>
              </a:rPr>
              <a:t>final</a:t>
            </a:r>
            <a:endParaRPr sz="4000" b="1" i="0" u="none" strike="noStrike" cap="none">
              <a:solidFill>
                <a:schemeClr val="dk1"/>
              </a:solidFill>
              <a:latin typeface="Arial"/>
              <a:ea typeface="Arial"/>
              <a:cs typeface="Arial"/>
              <a:sym typeface="Arial"/>
            </a:endParaRPr>
          </a:p>
        </p:txBody>
      </p:sp>
      <p:sp>
        <p:nvSpPr>
          <p:cNvPr id="2012" name="Google Shape;2012;p194"/>
          <p:cNvSpPr txBox="1">
            <a:spLocks noGrp="1"/>
          </p:cNvSpPr>
          <p:nvPr>
            <p:ph type="body" idx="1"/>
          </p:nvPr>
        </p:nvSpPr>
        <p:spPr>
          <a:xfrm>
            <a:off x="628650" y="2160000"/>
            <a:ext cx="7886700" cy="4351338"/>
          </a:xfrm>
          <a:prstGeom prst="rect">
            <a:avLst/>
          </a:prstGeom>
          <a:noFill/>
          <a:ln>
            <a:noFill/>
          </a:ln>
        </p:spPr>
        <p:txBody>
          <a:bodyPr spcFirstLastPara="1" wrap="square" lIns="91425" tIns="45700" rIns="91425" bIns="45700" anchor="t" anchorCtr="0">
            <a:noAutofit/>
          </a:bodyPr>
          <a:lstStyle/>
          <a:p>
            <a:pPr marL="228600" marR="0" lvl="0" indent="-228600" algn="just" rtl="0">
              <a:lnSpc>
                <a:spcPct val="90000"/>
              </a:lnSpc>
              <a:spcBef>
                <a:spcPts val="0"/>
              </a:spcBef>
              <a:spcAft>
                <a:spcPts val="0"/>
              </a:spcAft>
              <a:buClr>
                <a:srgbClr val="000000"/>
              </a:buClr>
              <a:buSzPts val="2800"/>
              <a:buFont typeface="Arial"/>
              <a:buChar char="•"/>
            </a:pPr>
            <a:r>
              <a:rPr lang="es-AR" sz="2800" b="0" i="0" u="none" strike="noStrike" cap="none">
                <a:solidFill>
                  <a:srgbClr val="000000"/>
                </a:solidFill>
                <a:latin typeface="Arial"/>
                <a:ea typeface="Arial"/>
                <a:cs typeface="Arial"/>
                <a:sym typeface="Arial"/>
              </a:rPr>
              <a:t>Implemente una clase llamada </a:t>
            </a:r>
            <a:r>
              <a:rPr lang="es-AR" sz="2800" b="1" i="0" u="none" strike="noStrike" cap="none">
                <a:solidFill>
                  <a:srgbClr val="000000"/>
                </a:solidFill>
                <a:latin typeface="Consolas"/>
                <a:ea typeface="Consolas"/>
                <a:cs typeface="Consolas"/>
                <a:sym typeface="Consolas"/>
              </a:rPr>
              <a:t>ObjetosFelices</a:t>
            </a:r>
            <a:r>
              <a:rPr lang="es-AR" sz="2800" b="0" i="0" u="none" strike="noStrike" cap="none">
                <a:solidFill>
                  <a:srgbClr val="000000"/>
                </a:solidFill>
                <a:latin typeface="Arial"/>
                <a:ea typeface="Arial"/>
                <a:cs typeface="Arial"/>
                <a:sym typeface="Arial"/>
              </a:rPr>
              <a:t> que declare un método de clase llamado </a:t>
            </a:r>
            <a:r>
              <a:rPr lang="es-AR" sz="2800" b="1" i="0" u="none" strike="noStrike" cap="none">
                <a:solidFill>
                  <a:srgbClr val="000000"/>
                </a:solidFill>
                <a:latin typeface="Consolas"/>
                <a:ea typeface="Consolas"/>
                <a:cs typeface="Consolas"/>
                <a:sym typeface="Consolas"/>
              </a:rPr>
              <a:t>instancias</a:t>
            </a:r>
            <a:r>
              <a:rPr lang="es-AR" sz="2800" b="1" i="0" u="none" strike="noStrike" cap="none">
                <a:solidFill>
                  <a:srgbClr val="000000"/>
                </a:solidFill>
                <a:latin typeface="Arial"/>
                <a:ea typeface="Arial"/>
                <a:cs typeface="Arial"/>
                <a:sym typeface="Arial"/>
              </a:rPr>
              <a:t>()</a:t>
            </a:r>
            <a:r>
              <a:rPr lang="es-AR" sz="2800" b="0" i="0" u="none" strike="noStrike" cap="none">
                <a:solidFill>
                  <a:srgbClr val="000000"/>
                </a:solidFill>
                <a:latin typeface="Arial"/>
                <a:ea typeface="Arial"/>
                <a:cs typeface="Arial"/>
                <a:sym typeface="Arial"/>
              </a:rPr>
              <a:t> que devuelva la cantidad de objetos que se crean. </a:t>
            </a:r>
            <a:endParaRPr/>
          </a:p>
          <a:p>
            <a:pPr marL="0" marR="0" lvl="0" indent="0" algn="just" rtl="0">
              <a:lnSpc>
                <a:spcPct val="90000"/>
              </a:lnSpc>
              <a:spcBef>
                <a:spcPts val="1000"/>
              </a:spcBef>
              <a:spcAft>
                <a:spcPts val="0"/>
              </a:spcAft>
              <a:buClr>
                <a:schemeClr val="dk1"/>
              </a:buClr>
              <a:buSzPts val="2800"/>
              <a:buFont typeface="Arial"/>
              <a:buNone/>
            </a:pPr>
            <a:endParaRPr sz="2800" b="0" i="0" u="none" strike="noStrike" cap="none">
              <a:solidFill>
                <a:srgbClr val="000000"/>
              </a:solidFill>
              <a:latin typeface="Arial"/>
              <a:ea typeface="Arial"/>
              <a:cs typeface="Arial"/>
              <a:sym typeface="Arial"/>
            </a:endParaRPr>
          </a:p>
          <a:p>
            <a:pPr marL="228600" marR="0" lvl="0" indent="-228600" algn="just" rtl="0">
              <a:lnSpc>
                <a:spcPct val="90000"/>
              </a:lnSpc>
              <a:spcBef>
                <a:spcPts val="1000"/>
              </a:spcBef>
              <a:spcAft>
                <a:spcPts val="0"/>
              </a:spcAft>
              <a:buClr>
                <a:srgbClr val="000000"/>
              </a:buClr>
              <a:buSzPts val="2800"/>
              <a:buFont typeface="Arial"/>
              <a:buChar char="•"/>
            </a:pPr>
            <a:r>
              <a:rPr lang="es-AR" sz="2800" b="0" i="0" u="none" strike="noStrike" cap="none">
                <a:solidFill>
                  <a:srgbClr val="000000"/>
                </a:solidFill>
                <a:latin typeface="Arial"/>
                <a:ea typeface="Arial"/>
                <a:cs typeface="Arial"/>
                <a:sym typeface="Arial"/>
              </a:rPr>
              <a:t>¿Cómo mantiene la cantidad de objetos creados? </a:t>
            </a:r>
            <a:endParaRPr/>
          </a:p>
          <a:p>
            <a:pPr marL="228600" marR="0" lvl="0" indent="-50800" algn="l" rtl="0">
              <a:lnSpc>
                <a:spcPct val="90000"/>
              </a:lnSpc>
              <a:spcBef>
                <a:spcPts val="1000"/>
              </a:spcBef>
              <a:spcAft>
                <a:spcPts val="0"/>
              </a:spcAft>
              <a:buClr>
                <a:schemeClr val="dk1"/>
              </a:buClr>
              <a:buSzPts val="2800"/>
              <a:buFont typeface="Arial"/>
              <a:buNone/>
            </a:pPr>
            <a:endParaRPr sz="2800" b="0" i="0" u="none" strike="noStrike" cap="none">
              <a:solidFill>
                <a:schemeClr val="dk1"/>
              </a:solidFill>
              <a:latin typeface="Arial"/>
              <a:ea typeface="Arial"/>
              <a:cs typeface="Arial"/>
              <a:sym typeface="Arial"/>
            </a:endParaRPr>
          </a:p>
        </p:txBody>
      </p:sp>
      <p:sp>
        <p:nvSpPr>
          <p:cNvPr id="2013" name="Google Shape;2013;p194"/>
          <p:cNvSpPr txBox="1">
            <a:spLocks noGrp="1"/>
          </p:cNvSpPr>
          <p:nvPr>
            <p:ph type="ftr" idx="11"/>
          </p:nvPr>
        </p:nvSpPr>
        <p:spPr>
          <a:xfrm>
            <a:off x="-1" y="6575425"/>
            <a:ext cx="4397829"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2014" name="Google Shape;2014;p194"/>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172</a:t>
            </a:fld>
            <a:endParaRPr sz="1200">
              <a:solidFill>
                <a:schemeClr val="lt1"/>
              </a:solidFill>
              <a:latin typeface="Arial"/>
              <a:ea typeface="Arial"/>
              <a:cs typeface="Arial"/>
              <a:sym typeface="Arial"/>
            </a:endParaRP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Shape 2018"/>
        <p:cNvGrpSpPr/>
        <p:nvPr/>
      </p:nvGrpSpPr>
      <p:grpSpPr>
        <a:xfrm>
          <a:off x="0" y="0"/>
          <a:ext cx="0" cy="0"/>
          <a:chOff x="0" y="0"/>
          <a:chExt cx="0" cy="0"/>
        </a:xfrm>
      </p:grpSpPr>
      <p:sp>
        <p:nvSpPr>
          <p:cNvPr id="2019" name="Google Shape;2019;p195"/>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Palabras Clave: </a:t>
            </a:r>
            <a:r>
              <a:rPr lang="es-AR" sz="4000" b="1" i="0" u="none" strike="noStrike" cap="none">
                <a:solidFill>
                  <a:schemeClr val="dk1"/>
                </a:solidFill>
                <a:latin typeface="Consolas"/>
                <a:ea typeface="Consolas"/>
                <a:cs typeface="Consolas"/>
                <a:sym typeface="Consolas"/>
              </a:rPr>
              <a:t>static</a:t>
            </a:r>
            <a:r>
              <a:rPr lang="es-AR" sz="4000" b="1" i="0" u="none" strike="noStrike" cap="none">
                <a:solidFill>
                  <a:schemeClr val="dk1"/>
                </a:solidFill>
                <a:latin typeface="Arial"/>
                <a:ea typeface="Arial"/>
                <a:cs typeface="Arial"/>
                <a:sym typeface="Arial"/>
              </a:rPr>
              <a:t> y </a:t>
            </a:r>
            <a:r>
              <a:rPr lang="es-AR" sz="4000" b="1" i="0" u="none" strike="noStrike" cap="none">
                <a:solidFill>
                  <a:schemeClr val="dk1"/>
                </a:solidFill>
                <a:latin typeface="Consolas"/>
                <a:ea typeface="Consolas"/>
                <a:cs typeface="Consolas"/>
                <a:sym typeface="Consolas"/>
              </a:rPr>
              <a:t>final</a:t>
            </a:r>
            <a:endParaRPr sz="4000" b="1" i="0" u="none" strike="noStrike" cap="none">
              <a:solidFill>
                <a:schemeClr val="dk1"/>
              </a:solidFill>
              <a:latin typeface="Arial"/>
              <a:ea typeface="Arial"/>
              <a:cs typeface="Arial"/>
              <a:sym typeface="Arial"/>
            </a:endParaRPr>
          </a:p>
        </p:txBody>
      </p:sp>
      <p:sp>
        <p:nvSpPr>
          <p:cNvPr id="2020" name="Google Shape;2020;p195"/>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173</a:t>
            </a:fld>
            <a:endParaRPr sz="1200">
              <a:solidFill>
                <a:schemeClr val="lt1"/>
              </a:solidFill>
              <a:latin typeface="Arial"/>
              <a:ea typeface="Arial"/>
              <a:cs typeface="Arial"/>
              <a:sym typeface="Arial"/>
            </a:endParaRPr>
          </a:p>
        </p:txBody>
      </p:sp>
      <p:sp>
        <p:nvSpPr>
          <p:cNvPr id="2021" name="Google Shape;2021;p195"/>
          <p:cNvSpPr/>
          <p:nvPr/>
        </p:nvSpPr>
        <p:spPr>
          <a:xfrm>
            <a:off x="0" y="1774401"/>
            <a:ext cx="9144000" cy="5075044"/>
          </a:xfrm>
          <a:prstGeom prst="rect">
            <a:avLst/>
          </a:prstGeom>
          <a:noFill/>
          <a:ln>
            <a:noFill/>
          </a:ln>
        </p:spPr>
        <p:txBody>
          <a:bodyPr spcFirstLastPara="1" wrap="square" lIns="91425" tIns="45700" rIns="91425" bIns="45700" anchor="t" anchorCtr="0">
            <a:noAutofit/>
          </a:bodyPr>
          <a:lstStyle/>
          <a:p>
            <a:pPr marL="234950" marR="0" lvl="0" indent="-234950" algn="just" rtl="0">
              <a:spcBef>
                <a:spcPts val="0"/>
              </a:spcBef>
              <a:spcAft>
                <a:spcPts val="0"/>
              </a:spcAft>
              <a:buNone/>
            </a:pPr>
            <a:r>
              <a:rPr lang="es-AR" sz="2000">
                <a:solidFill>
                  <a:srgbClr val="000000"/>
                </a:solidFill>
                <a:latin typeface="Calibri"/>
                <a:ea typeface="Calibri"/>
                <a:cs typeface="Calibri"/>
                <a:sym typeface="Calibri"/>
              </a:rPr>
              <a:t> </a:t>
            </a:r>
            <a:r>
              <a:rPr lang="es-AR" sz="1600" b="1">
                <a:solidFill>
                  <a:srgbClr val="7F0055"/>
                </a:solidFill>
                <a:latin typeface="Consolas"/>
                <a:ea typeface="Consolas"/>
                <a:cs typeface="Consolas"/>
                <a:sym typeface="Consolas"/>
              </a:rPr>
              <a:t>public</a:t>
            </a:r>
            <a:r>
              <a:rPr lang="es-AR" sz="1600">
                <a:solidFill>
                  <a:srgbClr val="000000"/>
                </a:solidFill>
                <a:latin typeface="Consolas"/>
                <a:ea typeface="Consolas"/>
                <a:cs typeface="Consolas"/>
                <a:sym typeface="Consolas"/>
              </a:rPr>
              <a:t> </a:t>
            </a:r>
            <a:r>
              <a:rPr lang="es-AR" sz="1600" b="1">
                <a:solidFill>
                  <a:srgbClr val="7F0055"/>
                </a:solidFill>
                <a:latin typeface="Consolas"/>
                <a:ea typeface="Consolas"/>
                <a:cs typeface="Consolas"/>
                <a:sym typeface="Consolas"/>
              </a:rPr>
              <a:t>class</a:t>
            </a:r>
            <a:r>
              <a:rPr lang="es-AR" sz="1600">
                <a:solidFill>
                  <a:srgbClr val="000000"/>
                </a:solidFill>
                <a:latin typeface="Consolas"/>
                <a:ea typeface="Consolas"/>
                <a:cs typeface="Consolas"/>
                <a:sym typeface="Consolas"/>
              </a:rPr>
              <a:t> ObjetosFelices {</a:t>
            </a:r>
            <a:endParaRPr sz="2000">
              <a:solidFill>
                <a:srgbClr val="000000"/>
              </a:solidFill>
              <a:latin typeface="Arial"/>
              <a:ea typeface="Arial"/>
              <a:cs typeface="Arial"/>
              <a:sym typeface="Arial"/>
            </a:endParaRPr>
          </a:p>
          <a:p>
            <a:pPr marL="234950" marR="0" lvl="0" indent="-234950" algn="l" rtl="0">
              <a:lnSpc>
                <a:spcPct val="103000"/>
              </a:lnSpc>
              <a:spcBef>
                <a:spcPts val="0"/>
              </a:spcBef>
              <a:spcAft>
                <a:spcPts val="0"/>
              </a:spcAft>
              <a:buNone/>
            </a:pPr>
            <a:r>
              <a:rPr lang="es-AR" sz="1600">
                <a:solidFill>
                  <a:srgbClr val="000000"/>
                </a:solidFill>
                <a:latin typeface="Consolas"/>
                <a:ea typeface="Consolas"/>
                <a:cs typeface="Consolas"/>
                <a:sym typeface="Consolas"/>
              </a:rPr>
              <a:t> </a:t>
            </a:r>
            <a:endParaRPr sz="2000">
              <a:solidFill>
                <a:srgbClr val="000000"/>
              </a:solidFill>
              <a:latin typeface="Arial"/>
              <a:ea typeface="Arial"/>
              <a:cs typeface="Arial"/>
              <a:sym typeface="Arial"/>
            </a:endParaRPr>
          </a:p>
          <a:p>
            <a:pPr marL="234950" marR="0" lvl="0" indent="-234950" algn="l" rtl="0">
              <a:lnSpc>
                <a:spcPct val="103000"/>
              </a:lnSpc>
              <a:spcBef>
                <a:spcPts val="0"/>
              </a:spcBef>
              <a:spcAft>
                <a:spcPts val="0"/>
              </a:spcAft>
              <a:buNone/>
            </a:pPr>
            <a:r>
              <a:rPr lang="es-AR" sz="1600">
                <a:solidFill>
                  <a:srgbClr val="000000"/>
                </a:solidFill>
                <a:latin typeface="Consolas"/>
                <a:ea typeface="Consolas"/>
                <a:cs typeface="Consolas"/>
                <a:sym typeface="Consolas"/>
              </a:rPr>
              <a:t>    </a:t>
            </a:r>
            <a:r>
              <a:rPr lang="es-AR" sz="1600" b="1">
                <a:solidFill>
                  <a:srgbClr val="7F0055"/>
                </a:solidFill>
                <a:latin typeface="Consolas"/>
                <a:ea typeface="Consolas"/>
                <a:cs typeface="Consolas"/>
                <a:sym typeface="Consolas"/>
              </a:rPr>
              <a:t>static</a:t>
            </a:r>
            <a:r>
              <a:rPr lang="es-AR" sz="1600">
                <a:solidFill>
                  <a:srgbClr val="000000"/>
                </a:solidFill>
                <a:latin typeface="Consolas"/>
                <a:ea typeface="Consolas"/>
                <a:cs typeface="Consolas"/>
                <a:sym typeface="Consolas"/>
              </a:rPr>
              <a:t> </a:t>
            </a:r>
            <a:r>
              <a:rPr lang="es-AR" sz="1600" b="1">
                <a:solidFill>
                  <a:srgbClr val="7F0055"/>
                </a:solidFill>
                <a:latin typeface="Consolas"/>
                <a:ea typeface="Consolas"/>
                <a:cs typeface="Consolas"/>
                <a:sym typeface="Consolas"/>
              </a:rPr>
              <a:t>int</a:t>
            </a:r>
            <a:r>
              <a:rPr lang="es-AR" sz="1600">
                <a:solidFill>
                  <a:srgbClr val="000000"/>
                </a:solidFill>
                <a:latin typeface="Consolas"/>
                <a:ea typeface="Consolas"/>
                <a:cs typeface="Consolas"/>
                <a:sym typeface="Consolas"/>
              </a:rPr>
              <a:t> </a:t>
            </a:r>
            <a:r>
              <a:rPr lang="es-AR" sz="1600" i="1">
                <a:solidFill>
                  <a:srgbClr val="0000C0"/>
                </a:solidFill>
                <a:latin typeface="Consolas"/>
                <a:ea typeface="Consolas"/>
                <a:cs typeface="Consolas"/>
                <a:sym typeface="Consolas"/>
              </a:rPr>
              <a:t>cantObjetos</a:t>
            </a:r>
            <a:r>
              <a:rPr lang="es-AR" sz="1600">
                <a:solidFill>
                  <a:srgbClr val="000000"/>
                </a:solidFill>
                <a:latin typeface="Consolas"/>
                <a:ea typeface="Consolas"/>
                <a:cs typeface="Consolas"/>
                <a:sym typeface="Consolas"/>
              </a:rPr>
              <a:t> = 0;</a:t>
            </a:r>
            <a:endParaRPr/>
          </a:p>
          <a:p>
            <a:pPr marL="234950" marR="0" lvl="0" indent="-234950" algn="l" rtl="0">
              <a:lnSpc>
                <a:spcPct val="103000"/>
              </a:lnSpc>
              <a:spcBef>
                <a:spcPts val="0"/>
              </a:spcBef>
              <a:spcAft>
                <a:spcPts val="0"/>
              </a:spcAft>
              <a:buNone/>
            </a:pPr>
            <a:endParaRPr sz="2000">
              <a:solidFill>
                <a:srgbClr val="000000"/>
              </a:solidFill>
              <a:latin typeface="Arial"/>
              <a:ea typeface="Arial"/>
              <a:cs typeface="Arial"/>
              <a:sym typeface="Arial"/>
            </a:endParaRPr>
          </a:p>
          <a:p>
            <a:pPr marL="234950" marR="0" lvl="0" indent="-234950" algn="l" rtl="0">
              <a:lnSpc>
                <a:spcPct val="103000"/>
              </a:lnSpc>
              <a:spcBef>
                <a:spcPts val="0"/>
              </a:spcBef>
              <a:spcAft>
                <a:spcPts val="0"/>
              </a:spcAft>
              <a:buNone/>
            </a:pPr>
            <a:r>
              <a:rPr lang="es-AR" sz="1600">
                <a:solidFill>
                  <a:srgbClr val="000000"/>
                </a:solidFill>
                <a:latin typeface="Consolas"/>
                <a:ea typeface="Consolas"/>
                <a:cs typeface="Consolas"/>
                <a:sym typeface="Consolas"/>
              </a:rPr>
              <a:t>    </a:t>
            </a:r>
            <a:r>
              <a:rPr lang="es-AR" sz="1600" b="1">
                <a:solidFill>
                  <a:srgbClr val="7F0055"/>
                </a:solidFill>
                <a:latin typeface="Consolas"/>
                <a:ea typeface="Consolas"/>
                <a:cs typeface="Consolas"/>
                <a:sym typeface="Consolas"/>
              </a:rPr>
              <a:t>public</a:t>
            </a:r>
            <a:r>
              <a:rPr lang="es-AR" sz="1600">
                <a:solidFill>
                  <a:srgbClr val="000000"/>
                </a:solidFill>
                <a:latin typeface="Consolas"/>
                <a:ea typeface="Consolas"/>
                <a:cs typeface="Consolas"/>
                <a:sym typeface="Consolas"/>
              </a:rPr>
              <a:t> ObjetosFelices(){</a:t>
            </a:r>
            <a:endParaRPr sz="2000">
              <a:solidFill>
                <a:srgbClr val="000000"/>
              </a:solidFill>
              <a:latin typeface="Arial"/>
              <a:ea typeface="Arial"/>
              <a:cs typeface="Arial"/>
              <a:sym typeface="Arial"/>
            </a:endParaRPr>
          </a:p>
          <a:p>
            <a:pPr marL="234950" marR="0" lvl="0" indent="-234950" algn="l" rtl="0">
              <a:lnSpc>
                <a:spcPct val="103000"/>
              </a:lnSpc>
              <a:spcBef>
                <a:spcPts val="0"/>
              </a:spcBef>
              <a:spcAft>
                <a:spcPts val="0"/>
              </a:spcAft>
              <a:buNone/>
            </a:pPr>
            <a:r>
              <a:rPr lang="es-AR" sz="1600">
                <a:solidFill>
                  <a:srgbClr val="000000"/>
                </a:solidFill>
                <a:latin typeface="Consolas"/>
                <a:ea typeface="Consolas"/>
                <a:cs typeface="Consolas"/>
                <a:sym typeface="Consolas"/>
              </a:rPr>
              <a:t>		</a:t>
            </a:r>
            <a:r>
              <a:rPr lang="es-AR" sz="1600" i="1">
                <a:solidFill>
                  <a:srgbClr val="0000C0"/>
                </a:solidFill>
                <a:latin typeface="Consolas"/>
                <a:ea typeface="Consolas"/>
                <a:cs typeface="Consolas"/>
                <a:sym typeface="Consolas"/>
              </a:rPr>
              <a:t>cantObjetos</a:t>
            </a:r>
            <a:r>
              <a:rPr lang="es-AR" sz="1600">
                <a:solidFill>
                  <a:srgbClr val="000000"/>
                </a:solidFill>
                <a:latin typeface="Consolas"/>
                <a:ea typeface="Consolas"/>
                <a:cs typeface="Consolas"/>
                <a:sym typeface="Consolas"/>
              </a:rPr>
              <a:t>++;</a:t>
            </a:r>
            <a:endParaRPr sz="2000">
              <a:solidFill>
                <a:srgbClr val="000000"/>
              </a:solidFill>
              <a:latin typeface="Arial"/>
              <a:ea typeface="Arial"/>
              <a:cs typeface="Arial"/>
              <a:sym typeface="Arial"/>
            </a:endParaRPr>
          </a:p>
          <a:p>
            <a:pPr marL="234950" marR="0" lvl="0" indent="-234950" algn="l" rtl="0">
              <a:lnSpc>
                <a:spcPct val="103000"/>
              </a:lnSpc>
              <a:spcBef>
                <a:spcPts val="0"/>
              </a:spcBef>
              <a:spcAft>
                <a:spcPts val="0"/>
              </a:spcAft>
              <a:buNone/>
            </a:pPr>
            <a:r>
              <a:rPr lang="es-AR" sz="1600">
                <a:solidFill>
                  <a:srgbClr val="000000"/>
                </a:solidFill>
                <a:latin typeface="Consolas"/>
                <a:ea typeface="Consolas"/>
                <a:cs typeface="Consolas"/>
                <a:sym typeface="Consolas"/>
              </a:rPr>
              <a:t>    }</a:t>
            </a:r>
            <a:endParaRPr sz="2000">
              <a:solidFill>
                <a:srgbClr val="000000"/>
              </a:solidFill>
              <a:latin typeface="Arial"/>
              <a:ea typeface="Arial"/>
              <a:cs typeface="Arial"/>
              <a:sym typeface="Arial"/>
            </a:endParaRPr>
          </a:p>
          <a:p>
            <a:pPr marL="234950" marR="0" lvl="0" indent="-234950" algn="l" rtl="0">
              <a:lnSpc>
                <a:spcPct val="103000"/>
              </a:lnSpc>
              <a:spcBef>
                <a:spcPts val="0"/>
              </a:spcBef>
              <a:spcAft>
                <a:spcPts val="0"/>
              </a:spcAft>
              <a:buNone/>
            </a:pPr>
            <a:r>
              <a:rPr lang="es-AR" sz="1600">
                <a:solidFill>
                  <a:srgbClr val="000000"/>
                </a:solidFill>
                <a:latin typeface="Consolas"/>
                <a:ea typeface="Consolas"/>
                <a:cs typeface="Consolas"/>
                <a:sym typeface="Consolas"/>
              </a:rPr>
              <a:t>	</a:t>
            </a:r>
            <a:endParaRPr sz="2000">
              <a:solidFill>
                <a:srgbClr val="000000"/>
              </a:solidFill>
              <a:latin typeface="Arial"/>
              <a:ea typeface="Arial"/>
              <a:cs typeface="Arial"/>
              <a:sym typeface="Arial"/>
            </a:endParaRPr>
          </a:p>
          <a:p>
            <a:pPr marL="234950" marR="0" lvl="0" indent="-234950" algn="l" rtl="0">
              <a:lnSpc>
                <a:spcPct val="103000"/>
              </a:lnSpc>
              <a:spcBef>
                <a:spcPts val="0"/>
              </a:spcBef>
              <a:spcAft>
                <a:spcPts val="0"/>
              </a:spcAft>
              <a:buNone/>
            </a:pPr>
            <a:r>
              <a:rPr lang="es-AR" sz="1600" b="1">
                <a:solidFill>
                  <a:srgbClr val="7F0055"/>
                </a:solidFill>
                <a:latin typeface="Consolas"/>
                <a:ea typeface="Consolas"/>
                <a:cs typeface="Consolas"/>
                <a:sym typeface="Consolas"/>
              </a:rPr>
              <a:t>	public</a:t>
            </a:r>
            <a:r>
              <a:rPr lang="es-AR" sz="1600">
                <a:solidFill>
                  <a:srgbClr val="000000"/>
                </a:solidFill>
                <a:latin typeface="Consolas"/>
                <a:ea typeface="Consolas"/>
                <a:cs typeface="Consolas"/>
                <a:sym typeface="Consolas"/>
              </a:rPr>
              <a:t> </a:t>
            </a:r>
            <a:r>
              <a:rPr lang="es-AR" sz="1600" b="1">
                <a:solidFill>
                  <a:srgbClr val="7F0055"/>
                </a:solidFill>
                <a:latin typeface="Consolas"/>
                <a:ea typeface="Consolas"/>
                <a:cs typeface="Consolas"/>
                <a:sym typeface="Consolas"/>
              </a:rPr>
              <a:t>static</a:t>
            </a:r>
            <a:r>
              <a:rPr lang="es-AR" sz="1600">
                <a:solidFill>
                  <a:srgbClr val="000000"/>
                </a:solidFill>
                <a:latin typeface="Consolas"/>
                <a:ea typeface="Consolas"/>
                <a:cs typeface="Consolas"/>
                <a:sym typeface="Consolas"/>
              </a:rPr>
              <a:t> </a:t>
            </a:r>
            <a:r>
              <a:rPr lang="es-AR" sz="1600" b="1">
                <a:solidFill>
                  <a:srgbClr val="7F0055"/>
                </a:solidFill>
                <a:latin typeface="Consolas"/>
                <a:ea typeface="Consolas"/>
                <a:cs typeface="Consolas"/>
                <a:sym typeface="Consolas"/>
              </a:rPr>
              <a:t>void</a:t>
            </a:r>
            <a:r>
              <a:rPr lang="es-AR" sz="1600">
                <a:solidFill>
                  <a:srgbClr val="000000"/>
                </a:solidFill>
                <a:latin typeface="Consolas"/>
                <a:ea typeface="Consolas"/>
                <a:cs typeface="Consolas"/>
                <a:sym typeface="Consolas"/>
              </a:rPr>
              <a:t> main(String[] args) {</a:t>
            </a:r>
            <a:endParaRPr sz="2000">
              <a:solidFill>
                <a:srgbClr val="000000"/>
              </a:solidFill>
              <a:latin typeface="Arial"/>
              <a:ea typeface="Arial"/>
              <a:cs typeface="Arial"/>
              <a:sym typeface="Arial"/>
            </a:endParaRPr>
          </a:p>
          <a:p>
            <a:pPr marL="234950" marR="0" lvl="0" indent="-234950" algn="l" rtl="0">
              <a:lnSpc>
                <a:spcPct val="103000"/>
              </a:lnSpc>
              <a:spcBef>
                <a:spcPts val="0"/>
              </a:spcBef>
              <a:spcAft>
                <a:spcPts val="0"/>
              </a:spcAft>
              <a:buNone/>
            </a:pPr>
            <a:r>
              <a:rPr lang="es-AR" sz="1600">
                <a:solidFill>
                  <a:srgbClr val="000000"/>
                </a:solidFill>
                <a:latin typeface="Consolas"/>
                <a:ea typeface="Consolas"/>
                <a:cs typeface="Consolas"/>
                <a:sym typeface="Consolas"/>
              </a:rPr>
              <a:t>		ObjetosFelices o1 = </a:t>
            </a:r>
            <a:r>
              <a:rPr lang="es-AR" sz="1600" b="1">
                <a:solidFill>
                  <a:srgbClr val="7F0055"/>
                </a:solidFill>
                <a:latin typeface="Consolas"/>
                <a:ea typeface="Consolas"/>
                <a:cs typeface="Consolas"/>
                <a:sym typeface="Consolas"/>
              </a:rPr>
              <a:t>new</a:t>
            </a:r>
            <a:r>
              <a:rPr lang="es-AR" sz="1600">
                <a:solidFill>
                  <a:srgbClr val="000000"/>
                </a:solidFill>
                <a:latin typeface="Consolas"/>
                <a:ea typeface="Consolas"/>
                <a:cs typeface="Consolas"/>
                <a:sym typeface="Consolas"/>
              </a:rPr>
              <a:t> ObjetosFelices();</a:t>
            </a:r>
            <a:endParaRPr sz="2000">
              <a:solidFill>
                <a:srgbClr val="000000"/>
              </a:solidFill>
              <a:latin typeface="Arial"/>
              <a:ea typeface="Arial"/>
              <a:cs typeface="Arial"/>
              <a:sym typeface="Arial"/>
            </a:endParaRPr>
          </a:p>
          <a:p>
            <a:pPr marL="234950" marR="0" lvl="0" indent="-234950" algn="l" rtl="0">
              <a:lnSpc>
                <a:spcPct val="103000"/>
              </a:lnSpc>
              <a:spcBef>
                <a:spcPts val="0"/>
              </a:spcBef>
              <a:spcAft>
                <a:spcPts val="0"/>
              </a:spcAft>
              <a:buNone/>
            </a:pPr>
            <a:r>
              <a:rPr lang="es-AR" sz="1600">
                <a:solidFill>
                  <a:srgbClr val="000000"/>
                </a:solidFill>
                <a:latin typeface="Consolas"/>
                <a:ea typeface="Consolas"/>
                <a:cs typeface="Consolas"/>
                <a:sym typeface="Consolas"/>
              </a:rPr>
              <a:t>		ObjetosFelices o2 = </a:t>
            </a:r>
            <a:r>
              <a:rPr lang="es-AR" sz="1600" b="1">
                <a:solidFill>
                  <a:srgbClr val="7F0055"/>
                </a:solidFill>
                <a:latin typeface="Consolas"/>
                <a:ea typeface="Consolas"/>
                <a:cs typeface="Consolas"/>
                <a:sym typeface="Consolas"/>
              </a:rPr>
              <a:t>new</a:t>
            </a:r>
            <a:r>
              <a:rPr lang="es-AR" sz="1600">
                <a:solidFill>
                  <a:srgbClr val="000000"/>
                </a:solidFill>
                <a:latin typeface="Consolas"/>
                <a:ea typeface="Consolas"/>
                <a:cs typeface="Consolas"/>
                <a:sym typeface="Consolas"/>
              </a:rPr>
              <a:t> ObjetosFelices();</a:t>
            </a:r>
            <a:endParaRPr sz="2000">
              <a:solidFill>
                <a:srgbClr val="000000"/>
              </a:solidFill>
              <a:latin typeface="Arial"/>
              <a:ea typeface="Arial"/>
              <a:cs typeface="Arial"/>
              <a:sym typeface="Arial"/>
            </a:endParaRPr>
          </a:p>
          <a:p>
            <a:pPr marL="234950" marR="0" lvl="0" indent="-234950" algn="l" rtl="0">
              <a:lnSpc>
                <a:spcPct val="103000"/>
              </a:lnSpc>
              <a:spcBef>
                <a:spcPts val="0"/>
              </a:spcBef>
              <a:spcAft>
                <a:spcPts val="0"/>
              </a:spcAft>
              <a:buNone/>
            </a:pPr>
            <a:r>
              <a:rPr lang="es-AR" sz="1600">
                <a:solidFill>
                  <a:srgbClr val="000000"/>
                </a:solidFill>
                <a:latin typeface="Consolas"/>
                <a:ea typeface="Consolas"/>
                <a:cs typeface="Consolas"/>
                <a:sym typeface="Consolas"/>
              </a:rPr>
              <a:t>		ObjetosFelices o3 = </a:t>
            </a:r>
            <a:r>
              <a:rPr lang="es-AR" sz="1600" b="1">
                <a:solidFill>
                  <a:srgbClr val="7F0055"/>
                </a:solidFill>
                <a:latin typeface="Consolas"/>
                <a:ea typeface="Consolas"/>
                <a:cs typeface="Consolas"/>
                <a:sym typeface="Consolas"/>
              </a:rPr>
              <a:t>new</a:t>
            </a:r>
            <a:r>
              <a:rPr lang="es-AR" sz="1600">
                <a:solidFill>
                  <a:srgbClr val="000000"/>
                </a:solidFill>
                <a:latin typeface="Consolas"/>
                <a:ea typeface="Consolas"/>
                <a:cs typeface="Consolas"/>
                <a:sym typeface="Consolas"/>
              </a:rPr>
              <a:t> ObjetosFelices();</a:t>
            </a:r>
            <a:endParaRPr sz="2000">
              <a:solidFill>
                <a:srgbClr val="000000"/>
              </a:solidFill>
              <a:latin typeface="Arial"/>
              <a:ea typeface="Arial"/>
              <a:cs typeface="Arial"/>
              <a:sym typeface="Arial"/>
            </a:endParaRPr>
          </a:p>
          <a:p>
            <a:pPr marL="234950" marR="0" lvl="0" indent="-234950" algn="l" rtl="0">
              <a:lnSpc>
                <a:spcPct val="103000"/>
              </a:lnSpc>
              <a:spcBef>
                <a:spcPts val="0"/>
              </a:spcBef>
              <a:spcAft>
                <a:spcPts val="0"/>
              </a:spcAft>
              <a:buNone/>
            </a:pPr>
            <a:r>
              <a:rPr lang="es-AR" sz="1600">
                <a:solidFill>
                  <a:srgbClr val="000000"/>
                </a:solidFill>
                <a:latin typeface="Consolas"/>
                <a:ea typeface="Consolas"/>
                <a:cs typeface="Consolas"/>
                <a:sym typeface="Consolas"/>
              </a:rPr>
              <a:t>		ObjetosFelices o4 = </a:t>
            </a:r>
            <a:r>
              <a:rPr lang="es-AR" sz="1600" b="1">
                <a:solidFill>
                  <a:srgbClr val="7F0055"/>
                </a:solidFill>
                <a:latin typeface="Consolas"/>
                <a:ea typeface="Consolas"/>
                <a:cs typeface="Consolas"/>
                <a:sym typeface="Consolas"/>
              </a:rPr>
              <a:t>new</a:t>
            </a:r>
            <a:r>
              <a:rPr lang="es-AR" sz="1600">
                <a:solidFill>
                  <a:srgbClr val="000000"/>
                </a:solidFill>
                <a:latin typeface="Consolas"/>
                <a:ea typeface="Consolas"/>
                <a:cs typeface="Consolas"/>
                <a:sym typeface="Consolas"/>
              </a:rPr>
              <a:t> ObjetosFelices();</a:t>
            </a:r>
            <a:endParaRPr sz="2000">
              <a:solidFill>
                <a:srgbClr val="000000"/>
              </a:solidFill>
              <a:latin typeface="Arial"/>
              <a:ea typeface="Arial"/>
              <a:cs typeface="Arial"/>
              <a:sym typeface="Arial"/>
            </a:endParaRPr>
          </a:p>
          <a:p>
            <a:pPr marL="234950" marR="0" lvl="0" indent="-234950" algn="l" rtl="0">
              <a:lnSpc>
                <a:spcPct val="103000"/>
              </a:lnSpc>
              <a:spcBef>
                <a:spcPts val="0"/>
              </a:spcBef>
              <a:spcAft>
                <a:spcPts val="0"/>
              </a:spcAft>
              <a:buNone/>
            </a:pPr>
            <a:r>
              <a:rPr lang="es-AR" sz="1600">
                <a:solidFill>
                  <a:srgbClr val="000000"/>
                </a:solidFill>
                <a:latin typeface="Consolas"/>
                <a:ea typeface="Consolas"/>
                <a:cs typeface="Consolas"/>
                <a:sym typeface="Consolas"/>
              </a:rPr>
              <a:t>		</a:t>
            </a:r>
            <a:endParaRPr sz="2000">
              <a:solidFill>
                <a:srgbClr val="000000"/>
              </a:solidFill>
              <a:latin typeface="Arial"/>
              <a:ea typeface="Arial"/>
              <a:cs typeface="Arial"/>
              <a:sym typeface="Arial"/>
            </a:endParaRPr>
          </a:p>
          <a:p>
            <a:pPr marL="234950" marR="0" lvl="0" indent="-234950" algn="l" rtl="0">
              <a:lnSpc>
                <a:spcPct val="103000"/>
              </a:lnSpc>
              <a:spcBef>
                <a:spcPts val="0"/>
              </a:spcBef>
              <a:spcAft>
                <a:spcPts val="0"/>
              </a:spcAft>
              <a:buNone/>
            </a:pPr>
            <a:r>
              <a:rPr lang="es-AR" sz="1600">
                <a:solidFill>
                  <a:srgbClr val="000000"/>
                </a:solidFill>
                <a:latin typeface="Consolas"/>
                <a:ea typeface="Consolas"/>
                <a:cs typeface="Consolas"/>
                <a:sym typeface="Consolas"/>
              </a:rPr>
              <a:t>		System.</a:t>
            </a:r>
            <a:r>
              <a:rPr lang="es-AR" sz="1600" i="1">
                <a:solidFill>
                  <a:srgbClr val="0000C0"/>
                </a:solidFill>
                <a:latin typeface="Consolas"/>
                <a:ea typeface="Consolas"/>
                <a:cs typeface="Consolas"/>
                <a:sym typeface="Consolas"/>
              </a:rPr>
              <a:t>out</a:t>
            </a:r>
            <a:r>
              <a:rPr lang="es-AR" sz="1600">
                <a:solidFill>
                  <a:srgbClr val="000000"/>
                </a:solidFill>
                <a:latin typeface="Consolas"/>
                <a:ea typeface="Consolas"/>
                <a:cs typeface="Consolas"/>
                <a:sym typeface="Consolas"/>
              </a:rPr>
              <a:t>.println(</a:t>
            </a:r>
            <a:r>
              <a:rPr lang="es-AR" sz="1600">
                <a:solidFill>
                  <a:srgbClr val="2A00FF"/>
                </a:solidFill>
                <a:latin typeface="Consolas"/>
                <a:ea typeface="Consolas"/>
                <a:cs typeface="Consolas"/>
                <a:sym typeface="Consolas"/>
              </a:rPr>
              <a:t>"Cantidad de Objetos creados: </a:t>
            </a:r>
            <a:r>
              <a:rPr lang="es-AR" sz="1600">
                <a:solidFill>
                  <a:srgbClr val="000000"/>
                </a:solidFill>
                <a:latin typeface="Consolas"/>
                <a:ea typeface="Consolas"/>
                <a:cs typeface="Consolas"/>
                <a:sym typeface="Consolas"/>
              </a:rPr>
              <a:t>+ObjetosFelices.</a:t>
            </a:r>
            <a:r>
              <a:rPr lang="es-AR" sz="1600" i="1">
                <a:solidFill>
                  <a:srgbClr val="0000C0"/>
                </a:solidFill>
                <a:latin typeface="Consolas"/>
                <a:ea typeface="Consolas"/>
                <a:cs typeface="Consolas"/>
                <a:sym typeface="Consolas"/>
              </a:rPr>
              <a:t>cantObjetos</a:t>
            </a:r>
            <a:r>
              <a:rPr lang="es-AR" sz="1600">
                <a:solidFill>
                  <a:srgbClr val="000000"/>
                </a:solidFill>
                <a:latin typeface="Consolas"/>
                <a:ea typeface="Consolas"/>
                <a:cs typeface="Consolas"/>
                <a:sym typeface="Consolas"/>
              </a:rPr>
              <a:t>);</a:t>
            </a:r>
            <a:endParaRPr sz="2000">
              <a:solidFill>
                <a:srgbClr val="000000"/>
              </a:solidFill>
              <a:latin typeface="Arial"/>
              <a:ea typeface="Arial"/>
              <a:cs typeface="Arial"/>
              <a:sym typeface="Arial"/>
            </a:endParaRPr>
          </a:p>
          <a:p>
            <a:pPr marL="234950" marR="0" lvl="0" indent="-234950" algn="l" rtl="0">
              <a:lnSpc>
                <a:spcPct val="103000"/>
              </a:lnSpc>
              <a:spcBef>
                <a:spcPts val="0"/>
              </a:spcBef>
              <a:spcAft>
                <a:spcPts val="0"/>
              </a:spcAft>
              <a:buNone/>
            </a:pPr>
            <a:r>
              <a:rPr lang="es-AR" sz="1600">
                <a:solidFill>
                  <a:srgbClr val="000000"/>
                </a:solidFill>
                <a:latin typeface="Consolas"/>
                <a:ea typeface="Consolas"/>
                <a:cs typeface="Consolas"/>
                <a:sym typeface="Consolas"/>
              </a:rPr>
              <a:t>    }</a:t>
            </a:r>
            <a:endParaRPr sz="2000">
              <a:solidFill>
                <a:srgbClr val="000000"/>
              </a:solidFill>
              <a:latin typeface="Arial"/>
              <a:ea typeface="Arial"/>
              <a:cs typeface="Arial"/>
              <a:sym typeface="Arial"/>
            </a:endParaRPr>
          </a:p>
          <a:p>
            <a:pPr marL="234950" marR="0" lvl="0" indent="-234950" algn="just" rtl="0">
              <a:spcBef>
                <a:spcPts val="0"/>
              </a:spcBef>
              <a:spcAft>
                <a:spcPts val="0"/>
              </a:spcAft>
              <a:buNone/>
            </a:pPr>
            <a:r>
              <a:rPr lang="es-AR" sz="1600">
                <a:solidFill>
                  <a:srgbClr val="000000"/>
                </a:solidFill>
                <a:latin typeface="Consolas"/>
                <a:ea typeface="Consolas"/>
                <a:cs typeface="Consolas"/>
                <a:sym typeface="Consolas"/>
              </a:rPr>
              <a:t>}	</a:t>
            </a:r>
            <a:endParaRPr sz="2000">
              <a:solidFill>
                <a:srgbClr val="000000"/>
              </a:solidFill>
              <a:latin typeface="Arial"/>
              <a:ea typeface="Arial"/>
              <a:cs typeface="Arial"/>
              <a:sym typeface="Arial"/>
            </a:endParaRPr>
          </a:p>
          <a:p>
            <a:pPr marL="234950" marR="0" lvl="0" indent="-234950" algn="just" rtl="0">
              <a:spcBef>
                <a:spcPts val="0"/>
              </a:spcBef>
              <a:spcAft>
                <a:spcPts val="0"/>
              </a:spcAft>
              <a:buNone/>
            </a:pPr>
            <a:r>
              <a:rPr lang="es-AR" sz="2000">
                <a:solidFill>
                  <a:srgbClr val="FF0000"/>
                </a:solidFill>
                <a:latin typeface="Calibri"/>
                <a:ea typeface="Calibri"/>
                <a:cs typeface="Calibri"/>
                <a:sym typeface="Calibri"/>
              </a:rPr>
              <a:t> </a:t>
            </a:r>
            <a:endParaRPr sz="2000">
              <a:solidFill>
                <a:srgbClr val="000000"/>
              </a:solidFill>
              <a:latin typeface="Arial"/>
              <a:ea typeface="Arial"/>
              <a:cs typeface="Arial"/>
              <a:sym typeface="Arial"/>
            </a:endParaRPr>
          </a:p>
        </p:txBody>
      </p:sp>
      <p:sp>
        <p:nvSpPr>
          <p:cNvPr id="2022" name="Google Shape;2022;p195"/>
          <p:cNvSpPr/>
          <p:nvPr/>
        </p:nvSpPr>
        <p:spPr>
          <a:xfrm>
            <a:off x="4321277" y="2038056"/>
            <a:ext cx="4572000" cy="163121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000">
                <a:solidFill>
                  <a:srgbClr val="FF0000"/>
                </a:solidFill>
                <a:latin typeface="Arial"/>
                <a:ea typeface="Arial"/>
                <a:cs typeface="Arial"/>
                <a:sym typeface="Arial"/>
              </a:rPr>
              <a:t>La cantidad de objetos creados puede mantenerse declarando un atributo estático, al cual se le incrementa el valor en 1 cada vez que se invoca el constructor.</a:t>
            </a:r>
            <a:endParaRPr sz="2000">
              <a:solidFill>
                <a:srgbClr val="000000"/>
              </a:solidFill>
              <a:latin typeface="Arial"/>
              <a:ea typeface="Arial"/>
              <a:cs typeface="Arial"/>
              <a:sym typeface="Arial"/>
            </a:endParaRPr>
          </a:p>
        </p:txBody>
      </p:sp>
      <p:sp>
        <p:nvSpPr>
          <p:cNvPr id="2023" name="Google Shape;2023;p195"/>
          <p:cNvSpPr txBox="1">
            <a:spLocks noGrp="1"/>
          </p:cNvSpPr>
          <p:nvPr>
            <p:ph type="ftr" idx="11"/>
          </p:nvPr>
        </p:nvSpPr>
        <p:spPr>
          <a:xfrm>
            <a:off x="-1" y="6575425"/>
            <a:ext cx="4397829"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Shape 2027"/>
        <p:cNvGrpSpPr/>
        <p:nvPr/>
      </p:nvGrpSpPr>
      <p:grpSpPr>
        <a:xfrm>
          <a:off x="0" y="0"/>
          <a:ext cx="0" cy="0"/>
          <a:chOff x="0" y="0"/>
          <a:chExt cx="0" cy="0"/>
        </a:xfrm>
      </p:grpSpPr>
      <p:sp>
        <p:nvSpPr>
          <p:cNvPr id="2028" name="Google Shape;2028;p196"/>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Palabras Clave: </a:t>
            </a:r>
            <a:r>
              <a:rPr lang="es-AR" sz="4000" b="1" i="0" u="none" strike="noStrike" cap="none">
                <a:solidFill>
                  <a:schemeClr val="dk1"/>
                </a:solidFill>
                <a:latin typeface="Consolas"/>
                <a:ea typeface="Consolas"/>
                <a:cs typeface="Consolas"/>
                <a:sym typeface="Consolas"/>
              </a:rPr>
              <a:t>static</a:t>
            </a:r>
            <a:r>
              <a:rPr lang="es-AR" sz="4000" b="1" i="0" u="none" strike="noStrike" cap="none">
                <a:solidFill>
                  <a:schemeClr val="dk1"/>
                </a:solidFill>
                <a:latin typeface="Arial"/>
                <a:ea typeface="Arial"/>
                <a:cs typeface="Arial"/>
                <a:sym typeface="Arial"/>
              </a:rPr>
              <a:t> y </a:t>
            </a:r>
            <a:r>
              <a:rPr lang="es-AR" sz="4000" b="1" i="0" u="none" strike="noStrike" cap="none">
                <a:solidFill>
                  <a:schemeClr val="dk1"/>
                </a:solidFill>
                <a:latin typeface="Consolas"/>
                <a:ea typeface="Consolas"/>
                <a:cs typeface="Consolas"/>
                <a:sym typeface="Consolas"/>
              </a:rPr>
              <a:t>final</a:t>
            </a:r>
            <a:endParaRPr sz="4000" b="1" i="0" u="none" strike="noStrike" cap="none">
              <a:solidFill>
                <a:schemeClr val="dk1"/>
              </a:solidFill>
              <a:latin typeface="Arial"/>
              <a:ea typeface="Arial"/>
              <a:cs typeface="Arial"/>
              <a:sym typeface="Arial"/>
            </a:endParaRPr>
          </a:p>
        </p:txBody>
      </p:sp>
      <p:sp>
        <p:nvSpPr>
          <p:cNvPr id="2029" name="Google Shape;2029;p196"/>
          <p:cNvSpPr txBox="1">
            <a:spLocks noGrp="1"/>
          </p:cNvSpPr>
          <p:nvPr>
            <p:ph type="ftr" idx="11"/>
          </p:nvPr>
        </p:nvSpPr>
        <p:spPr>
          <a:xfrm>
            <a:off x="-1" y="6575425"/>
            <a:ext cx="3918857"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2030" name="Google Shape;2030;p196"/>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174</a:t>
            </a:fld>
            <a:endParaRPr sz="1200">
              <a:solidFill>
                <a:schemeClr val="lt1"/>
              </a:solidFill>
              <a:latin typeface="Arial"/>
              <a:ea typeface="Arial"/>
              <a:cs typeface="Arial"/>
              <a:sym typeface="Arial"/>
            </a:endParaRPr>
          </a:p>
        </p:txBody>
      </p:sp>
      <p:graphicFrame>
        <p:nvGraphicFramePr>
          <p:cNvPr id="2031" name="Google Shape;2031;p196"/>
          <p:cNvGraphicFramePr/>
          <p:nvPr/>
        </p:nvGraphicFramePr>
        <p:xfrm>
          <a:off x="4347149" y="3087072"/>
          <a:ext cx="3000000" cy="3000000"/>
        </p:xfrm>
        <a:graphic>
          <a:graphicData uri="http://schemas.openxmlformats.org/drawingml/2006/table">
            <a:tbl>
              <a:tblPr>
                <a:noFill/>
                <a:tableStyleId>{5BAD9B0E-344F-4FAE-88BD-87A564A4EB87}</a:tableStyleId>
              </a:tblPr>
              <a:tblGrid>
                <a:gridCol w="4796850"/>
              </a:tblGrid>
              <a:tr h="1968450">
                <a:tc>
                  <a:txBody>
                    <a:bodyPr/>
                    <a:lstStyle/>
                    <a:p>
                      <a:pPr marL="0" marR="0" lvl="0" indent="0" algn="l" rtl="0">
                        <a:spcBef>
                          <a:spcPts val="0"/>
                        </a:spcBef>
                        <a:spcAft>
                          <a:spcPts val="0"/>
                        </a:spcAft>
                        <a:buNone/>
                      </a:pPr>
                      <a:r>
                        <a:rPr lang="es-AR" sz="1200">
                          <a:solidFill>
                            <a:srgbClr val="000088"/>
                          </a:solidFill>
                          <a:latin typeface="Consolas"/>
                          <a:ea typeface="Consolas"/>
                          <a:cs typeface="Consolas"/>
                          <a:sym typeface="Consolas"/>
                        </a:rPr>
                        <a:t>public</a:t>
                      </a:r>
                      <a:r>
                        <a:rPr lang="es-AR" sz="1200">
                          <a:solidFill>
                            <a:srgbClr val="000000"/>
                          </a:solidFill>
                          <a:latin typeface="Consolas"/>
                          <a:ea typeface="Consolas"/>
                          <a:cs typeface="Consolas"/>
                          <a:sym typeface="Consolas"/>
                        </a:rPr>
                        <a:t> </a:t>
                      </a:r>
                      <a:r>
                        <a:rPr lang="es-AR" sz="1200">
                          <a:solidFill>
                            <a:srgbClr val="000088"/>
                          </a:solidFill>
                          <a:latin typeface="Consolas"/>
                          <a:ea typeface="Consolas"/>
                          <a:cs typeface="Consolas"/>
                          <a:sym typeface="Consolas"/>
                        </a:rPr>
                        <a:t>class</a:t>
                      </a:r>
                      <a:r>
                        <a:rPr lang="es-AR" sz="1200">
                          <a:solidFill>
                            <a:srgbClr val="000000"/>
                          </a:solidFill>
                          <a:latin typeface="Consolas"/>
                          <a:ea typeface="Consolas"/>
                          <a:cs typeface="Consolas"/>
                          <a:sym typeface="Consolas"/>
                        </a:rPr>
                        <a:t> </a:t>
                      </a:r>
                      <a:r>
                        <a:rPr lang="es-AR" sz="1200">
                          <a:solidFill>
                            <a:srgbClr val="660066"/>
                          </a:solidFill>
                          <a:latin typeface="Consolas"/>
                          <a:ea typeface="Consolas"/>
                          <a:cs typeface="Consolas"/>
                          <a:sym typeface="Consolas"/>
                        </a:rPr>
                        <a:t>CirculoPlano</a:t>
                      </a:r>
                      <a:r>
                        <a:rPr lang="es-AR" sz="1200">
                          <a:solidFill>
                            <a:srgbClr val="000000"/>
                          </a:solidFill>
                          <a:latin typeface="Consolas"/>
                          <a:ea typeface="Consolas"/>
                          <a:cs typeface="Consolas"/>
                          <a:sym typeface="Consolas"/>
                        </a:rPr>
                        <a:t>  </a:t>
                      </a:r>
                      <a:r>
                        <a:rPr lang="es-AR" sz="1200">
                          <a:solidFill>
                            <a:srgbClr val="000088"/>
                          </a:solidFill>
                          <a:latin typeface="Consolas"/>
                          <a:ea typeface="Consolas"/>
                          <a:cs typeface="Consolas"/>
                          <a:sym typeface="Consolas"/>
                        </a:rPr>
                        <a:t>extends</a:t>
                      </a:r>
                      <a:r>
                        <a:rPr lang="es-AR" sz="1200">
                          <a:solidFill>
                            <a:srgbClr val="000000"/>
                          </a:solidFill>
                          <a:latin typeface="Consolas"/>
                          <a:ea typeface="Consolas"/>
                          <a:cs typeface="Consolas"/>
                          <a:sym typeface="Consolas"/>
                        </a:rPr>
                        <a:t>  </a:t>
                      </a:r>
                      <a:r>
                        <a:rPr lang="es-AR" sz="1200">
                          <a:solidFill>
                            <a:srgbClr val="660066"/>
                          </a:solidFill>
                          <a:latin typeface="Consolas"/>
                          <a:ea typeface="Consolas"/>
                          <a:cs typeface="Consolas"/>
                          <a:sym typeface="Consolas"/>
                        </a:rPr>
                        <a:t>Circulo</a:t>
                      </a:r>
                      <a:r>
                        <a:rPr lang="es-AR" sz="1200">
                          <a:solidFill>
                            <a:srgbClr val="000000"/>
                          </a:solidFill>
                          <a:latin typeface="Consolas"/>
                          <a:ea typeface="Consolas"/>
                          <a:cs typeface="Consolas"/>
                          <a:sym typeface="Consolas"/>
                        </a:rPr>
                        <a:t> </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  </a:t>
                      </a:r>
                      <a:endParaRPr sz="1200">
                        <a:latin typeface="Calibri"/>
                        <a:ea typeface="Calibri"/>
                        <a:cs typeface="Calibri"/>
                        <a:sym typeface="Calibri"/>
                      </a:endParaRPr>
                    </a:p>
                    <a:p>
                      <a:pPr marL="0" marR="0" lvl="0" indent="0" algn="l" rtl="0">
                        <a:spcBef>
                          <a:spcPts val="0"/>
                        </a:spcBef>
                        <a:spcAft>
                          <a:spcPts val="0"/>
                        </a:spcAft>
                        <a:buNone/>
                      </a:pPr>
                      <a:r>
                        <a:rPr lang="es-AR" sz="1200">
                          <a:solidFill>
                            <a:srgbClr val="000088"/>
                          </a:solidFill>
                          <a:latin typeface="Consolas"/>
                          <a:ea typeface="Consolas"/>
                          <a:cs typeface="Consolas"/>
                          <a:sym typeface="Consolas"/>
                        </a:rPr>
                        <a:t>    private</a:t>
                      </a:r>
                      <a:r>
                        <a:rPr lang="es-AR" sz="1200">
                          <a:solidFill>
                            <a:srgbClr val="000000"/>
                          </a:solidFill>
                          <a:latin typeface="Consolas"/>
                          <a:ea typeface="Consolas"/>
                          <a:cs typeface="Consolas"/>
                          <a:sym typeface="Consolas"/>
                        </a:rPr>
                        <a:t> </a:t>
                      </a:r>
                      <a:r>
                        <a:rPr lang="es-AR" sz="1200">
                          <a:solidFill>
                            <a:srgbClr val="000088"/>
                          </a:solidFill>
                          <a:latin typeface="Consolas"/>
                          <a:ea typeface="Consolas"/>
                          <a:cs typeface="Consolas"/>
                          <a:sym typeface="Consolas"/>
                        </a:rPr>
                        <a:t>double</a:t>
                      </a:r>
                      <a:r>
                        <a:rPr lang="es-AR" sz="1200">
                          <a:solidFill>
                            <a:srgbClr val="000000"/>
                          </a:solidFill>
                          <a:latin typeface="Consolas"/>
                          <a:ea typeface="Consolas"/>
                          <a:cs typeface="Consolas"/>
                          <a:sym typeface="Consolas"/>
                        </a:rPr>
                        <a:t> cx</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 cy</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  </a:t>
                      </a:r>
                      <a:endParaRPr sz="1200">
                        <a:latin typeface="Calibri"/>
                        <a:ea typeface="Calibri"/>
                        <a:cs typeface="Calibri"/>
                        <a:sym typeface="Calibri"/>
                      </a:endParaRPr>
                    </a:p>
                    <a:p>
                      <a:pPr marL="0" marR="0" lvl="0" indent="0" algn="l" rtl="0">
                        <a:spcBef>
                          <a:spcPts val="0"/>
                        </a:spcBef>
                        <a:spcAft>
                          <a:spcPts val="0"/>
                        </a:spcAft>
                        <a:buNone/>
                      </a:pPr>
                      <a:r>
                        <a:rPr lang="es-AR" sz="1200">
                          <a:solidFill>
                            <a:srgbClr val="000088"/>
                          </a:solidFill>
                          <a:latin typeface="Consolas"/>
                          <a:ea typeface="Consolas"/>
                          <a:cs typeface="Consolas"/>
                          <a:sym typeface="Consolas"/>
                        </a:rPr>
                        <a:t>    </a:t>
                      </a:r>
                      <a:r>
                        <a:rPr lang="es-AR" sz="1200">
                          <a:solidFill>
                            <a:srgbClr val="FF0000"/>
                          </a:solidFill>
                          <a:latin typeface="Consolas"/>
                          <a:ea typeface="Consolas"/>
                          <a:cs typeface="Consolas"/>
                          <a:sym typeface="Consolas"/>
                        </a:rPr>
                        <a:t>public static final double PI = 3;  </a:t>
                      </a:r>
                      <a:endParaRPr sz="1200">
                        <a:latin typeface="Calibri"/>
                        <a:ea typeface="Calibri"/>
                        <a:cs typeface="Calibri"/>
                        <a:sym typeface="Calibri"/>
                      </a:endParaRPr>
                    </a:p>
                    <a:p>
                      <a:pPr marL="0" marR="0" lvl="0" indent="0" algn="l" rtl="0">
                        <a:spcBef>
                          <a:spcPts val="0"/>
                        </a:spcBef>
                        <a:spcAft>
                          <a:spcPts val="0"/>
                        </a:spcAft>
                        <a:buNone/>
                      </a:pPr>
                      <a:r>
                        <a:rPr lang="es-AR" sz="1200">
                          <a:solidFill>
                            <a:srgbClr val="000088"/>
                          </a:solidFill>
                          <a:latin typeface="Consolas"/>
                          <a:ea typeface="Consolas"/>
                          <a:cs typeface="Consolas"/>
                          <a:sym typeface="Consolas"/>
                        </a:rPr>
                        <a:t> </a:t>
                      </a:r>
                      <a:endParaRPr sz="1200">
                        <a:latin typeface="Calibri"/>
                        <a:ea typeface="Calibri"/>
                        <a:cs typeface="Calibri"/>
                        <a:sym typeface="Calibri"/>
                      </a:endParaRPr>
                    </a:p>
                    <a:p>
                      <a:pPr marL="0" marR="0" lvl="0" indent="0" algn="l" rtl="0">
                        <a:spcBef>
                          <a:spcPts val="0"/>
                        </a:spcBef>
                        <a:spcAft>
                          <a:spcPts val="0"/>
                        </a:spcAft>
                        <a:buNone/>
                      </a:pPr>
                      <a:r>
                        <a:rPr lang="es-AR" sz="1200">
                          <a:solidFill>
                            <a:srgbClr val="000088"/>
                          </a:solidFill>
                          <a:latin typeface="Consolas"/>
                          <a:ea typeface="Consolas"/>
                          <a:cs typeface="Consolas"/>
                          <a:sym typeface="Consolas"/>
                        </a:rPr>
                        <a:t>    public</a:t>
                      </a:r>
                      <a:r>
                        <a:rPr lang="es-AR" sz="1200">
                          <a:solidFill>
                            <a:srgbClr val="000000"/>
                          </a:solidFill>
                          <a:latin typeface="Consolas"/>
                          <a:ea typeface="Consolas"/>
                          <a:cs typeface="Consolas"/>
                          <a:sym typeface="Consolas"/>
                        </a:rPr>
                        <a:t> </a:t>
                      </a:r>
                      <a:r>
                        <a:rPr lang="es-AR" sz="1200">
                          <a:solidFill>
                            <a:srgbClr val="660066"/>
                          </a:solidFill>
                          <a:latin typeface="Consolas"/>
                          <a:ea typeface="Consolas"/>
                          <a:cs typeface="Consolas"/>
                          <a:sym typeface="Consolas"/>
                        </a:rPr>
                        <a:t>CirculoPlano</a:t>
                      </a:r>
                      <a:r>
                        <a:rPr lang="es-AR" sz="1200">
                          <a:solidFill>
                            <a:srgbClr val="666600"/>
                          </a:solidFill>
                          <a:latin typeface="Consolas"/>
                          <a:ea typeface="Consolas"/>
                          <a:cs typeface="Consolas"/>
                          <a:sym typeface="Consolas"/>
                        </a:rPr>
                        <a:t>(</a:t>
                      </a:r>
                      <a:r>
                        <a:rPr lang="es-AR" sz="1200">
                          <a:solidFill>
                            <a:srgbClr val="000088"/>
                          </a:solidFill>
                          <a:latin typeface="Consolas"/>
                          <a:ea typeface="Consolas"/>
                          <a:cs typeface="Consolas"/>
                          <a:sym typeface="Consolas"/>
                        </a:rPr>
                        <a:t>double</a:t>
                      </a:r>
                      <a:r>
                        <a:rPr lang="es-AR" sz="1200">
                          <a:solidFill>
                            <a:srgbClr val="000000"/>
                          </a:solidFill>
                          <a:latin typeface="Consolas"/>
                          <a:ea typeface="Consolas"/>
                          <a:cs typeface="Consolas"/>
                          <a:sym typeface="Consolas"/>
                        </a:rPr>
                        <a:t> r</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 </a:t>
                      </a:r>
                      <a:r>
                        <a:rPr lang="es-AR" sz="1200">
                          <a:solidFill>
                            <a:srgbClr val="000088"/>
                          </a:solidFill>
                          <a:latin typeface="Consolas"/>
                          <a:ea typeface="Consolas"/>
                          <a:cs typeface="Consolas"/>
                          <a:sym typeface="Consolas"/>
                        </a:rPr>
                        <a:t>double</a:t>
                      </a:r>
                      <a:r>
                        <a:rPr lang="es-AR" sz="1200">
                          <a:solidFill>
                            <a:srgbClr val="000000"/>
                          </a:solidFill>
                          <a:latin typeface="Consolas"/>
                          <a:ea typeface="Consolas"/>
                          <a:cs typeface="Consolas"/>
                          <a:sym typeface="Consolas"/>
                        </a:rPr>
                        <a:t> x</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 </a:t>
                      </a:r>
                      <a:r>
                        <a:rPr lang="es-AR" sz="1200">
                          <a:solidFill>
                            <a:srgbClr val="000088"/>
                          </a:solidFill>
                          <a:latin typeface="Consolas"/>
                          <a:ea typeface="Consolas"/>
                          <a:cs typeface="Consolas"/>
                          <a:sym typeface="Consolas"/>
                        </a:rPr>
                        <a:t>double</a:t>
                      </a:r>
                      <a:r>
                        <a:rPr lang="es-AR" sz="1200">
                          <a:solidFill>
                            <a:srgbClr val="000000"/>
                          </a:solidFill>
                          <a:latin typeface="Consolas"/>
                          <a:ea typeface="Consolas"/>
                          <a:cs typeface="Consolas"/>
                          <a:sym typeface="Consolas"/>
                        </a:rPr>
                        <a:t> y</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 </a:t>
                      </a:r>
                      <a:endParaRPr sz="1200">
                        <a:latin typeface="Calibri"/>
                        <a:ea typeface="Calibri"/>
                        <a:cs typeface="Calibri"/>
                        <a:sym typeface="Calibri"/>
                      </a:endParaRPr>
                    </a:p>
                    <a:p>
                      <a:pPr marL="0" marR="0" lvl="0" indent="0" algn="l" rtl="0">
                        <a:spcBef>
                          <a:spcPts val="0"/>
                        </a:spcBef>
                        <a:spcAft>
                          <a:spcPts val="0"/>
                        </a:spcAft>
                        <a:buNone/>
                      </a:pPr>
                      <a:r>
                        <a:rPr lang="es-AR" sz="1200">
                          <a:solidFill>
                            <a:srgbClr val="000088"/>
                          </a:solidFill>
                          <a:latin typeface="Consolas"/>
                          <a:ea typeface="Consolas"/>
                          <a:cs typeface="Consolas"/>
                          <a:sym typeface="Consolas"/>
                        </a:rPr>
                        <a:t>        super</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r</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  </a:t>
                      </a:r>
                      <a:endParaRPr sz="1200">
                        <a:latin typeface="Calibri"/>
                        <a:ea typeface="Calibri"/>
                        <a:cs typeface="Calibri"/>
                        <a:sym typeface="Calibri"/>
                      </a:endParaRPr>
                    </a:p>
                    <a:p>
                      <a:pPr marL="0" marR="0" lvl="0" indent="0" algn="l" rtl="0">
                        <a:spcBef>
                          <a:spcPts val="0"/>
                        </a:spcBef>
                        <a:spcAft>
                          <a:spcPts val="0"/>
                        </a:spcAft>
                        <a:buNone/>
                      </a:pPr>
                      <a:r>
                        <a:rPr lang="es-AR" sz="1200">
                          <a:solidFill>
                            <a:srgbClr val="000088"/>
                          </a:solidFill>
                          <a:latin typeface="Consolas"/>
                          <a:ea typeface="Consolas"/>
                          <a:cs typeface="Consolas"/>
                          <a:sym typeface="Consolas"/>
                        </a:rPr>
                        <a:t>        this</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cx </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 x</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 </a:t>
                      </a:r>
                      <a:endParaRPr sz="1200">
                        <a:latin typeface="Calibri"/>
                        <a:ea typeface="Calibri"/>
                        <a:cs typeface="Calibri"/>
                        <a:sym typeface="Calibri"/>
                      </a:endParaRPr>
                    </a:p>
                    <a:p>
                      <a:pPr marL="0" marR="0" lvl="0" indent="0" algn="l" rtl="0">
                        <a:spcBef>
                          <a:spcPts val="0"/>
                        </a:spcBef>
                        <a:spcAft>
                          <a:spcPts val="0"/>
                        </a:spcAft>
                        <a:buNone/>
                      </a:pPr>
                      <a:r>
                        <a:rPr lang="es-AR" sz="1200">
                          <a:solidFill>
                            <a:srgbClr val="000088"/>
                          </a:solidFill>
                          <a:latin typeface="Consolas"/>
                          <a:ea typeface="Consolas"/>
                          <a:cs typeface="Consolas"/>
                          <a:sym typeface="Consolas"/>
                        </a:rPr>
                        <a:t>        this</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cy </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 y</a:t>
                      </a:r>
                      <a:r>
                        <a:rPr lang="es-AR" sz="1200">
                          <a:solidFill>
                            <a:srgbClr val="666600"/>
                          </a:solidFill>
                          <a:latin typeface="Consolas"/>
                          <a:ea typeface="Consolas"/>
                          <a:cs typeface="Consolas"/>
                          <a:sym typeface="Consolas"/>
                        </a:rPr>
                        <a:t>;</a:t>
                      </a:r>
                      <a:endParaRPr sz="1200">
                        <a:latin typeface="Calibri"/>
                        <a:ea typeface="Calibri"/>
                        <a:cs typeface="Calibri"/>
                        <a:sym typeface="Calibri"/>
                      </a:endParaRPr>
                    </a:p>
                    <a:p>
                      <a:pPr marL="0" marR="0" lvl="0" indent="0" algn="l" rtl="0">
                        <a:spcBef>
                          <a:spcPts val="0"/>
                        </a:spcBef>
                        <a:spcAft>
                          <a:spcPts val="0"/>
                        </a:spcAft>
                        <a:buNone/>
                      </a:pPr>
                      <a:r>
                        <a:rPr lang="es-AR" sz="1200">
                          <a:solidFill>
                            <a:srgbClr val="000088"/>
                          </a:solidFill>
                          <a:latin typeface="Consolas"/>
                          <a:ea typeface="Consolas"/>
                          <a:cs typeface="Consolas"/>
                          <a:sym typeface="Consolas"/>
                        </a:rPr>
                        <a:t>    </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 </a:t>
                      </a:r>
                      <a:endParaRPr sz="1200">
                        <a:latin typeface="Calibri"/>
                        <a:ea typeface="Calibri"/>
                        <a:cs typeface="Calibri"/>
                        <a:sym typeface="Calibri"/>
                      </a:endParaRPr>
                    </a:p>
                    <a:p>
                      <a:pPr marL="0" marR="0" lvl="0" indent="0" algn="l" rtl="0">
                        <a:spcBef>
                          <a:spcPts val="0"/>
                        </a:spcBef>
                        <a:spcAft>
                          <a:spcPts val="0"/>
                        </a:spcAft>
                        <a:buNone/>
                      </a:pPr>
                      <a:r>
                        <a:rPr lang="es-AR" sz="1200">
                          <a:solidFill>
                            <a:srgbClr val="000088"/>
                          </a:solidFill>
                          <a:latin typeface="Consolas"/>
                          <a:ea typeface="Consolas"/>
                          <a:cs typeface="Consolas"/>
                          <a:sym typeface="Consolas"/>
                        </a:rPr>
                        <a:t> </a:t>
                      </a:r>
                      <a:endParaRPr sz="1200">
                        <a:latin typeface="Calibri"/>
                        <a:ea typeface="Calibri"/>
                        <a:cs typeface="Calibri"/>
                        <a:sym typeface="Calibri"/>
                      </a:endParaRPr>
                    </a:p>
                    <a:p>
                      <a:pPr marL="0" marR="0" lvl="0" indent="0" algn="l" rtl="0">
                        <a:spcBef>
                          <a:spcPts val="0"/>
                        </a:spcBef>
                        <a:spcAft>
                          <a:spcPts val="0"/>
                        </a:spcAft>
                        <a:buNone/>
                      </a:pPr>
                      <a:r>
                        <a:rPr lang="es-AR" sz="1200">
                          <a:solidFill>
                            <a:srgbClr val="000088"/>
                          </a:solidFill>
                          <a:latin typeface="Consolas"/>
                          <a:ea typeface="Consolas"/>
                          <a:cs typeface="Consolas"/>
                          <a:sym typeface="Consolas"/>
                        </a:rPr>
                        <a:t>    public</a:t>
                      </a:r>
                      <a:r>
                        <a:rPr lang="es-AR" sz="1200">
                          <a:solidFill>
                            <a:srgbClr val="000000"/>
                          </a:solidFill>
                          <a:latin typeface="Consolas"/>
                          <a:ea typeface="Consolas"/>
                          <a:cs typeface="Consolas"/>
                          <a:sym typeface="Consolas"/>
                        </a:rPr>
                        <a:t> </a:t>
                      </a:r>
                      <a:r>
                        <a:rPr lang="es-AR" sz="1200">
                          <a:solidFill>
                            <a:srgbClr val="000088"/>
                          </a:solidFill>
                          <a:latin typeface="Consolas"/>
                          <a:ea typeface="Consolas"/>
                          <a:cs typeface="Consolas"/>
                          <a:sym typeface="Consolas"/>
                        </a:rPr>
                        <a:t>boolean</a:t>
                      </a:r>
                      <a:r>
                        <a:rPr lang="es-AR" sz="1200">
                          <a:solidFill>
                            <a:srgbClr val="000000"/>
                          </a:solidFill>
                          <a:latin typeface="Consolas"/>
                          <a:ea typeface="Consolas"/>
                          <a:cs typeface="Consolas"/>
                          <a:sym typeface="Consolas"/>
                        </a:rPr>
                        <a:t> pertenece</a:t>
                      </a:r>
                      <a:r>
                        <a:rPr lang="es-AR" sz="1200">
                          <a:solidFill>
                            <a:srgbClr val="666600"/>
                          </a:solidFill>
                          <a:latin typeface="Consolas"/>
                          <a:ea typeface="Consolas"/>
                          <a:cs typeface="Consolas"/>
                          <a:sym typeface="Consolas"/>
                        </a:rPr>
                        <a:t>(</a:t>
                      </a:r>
                      <a:r>
                        <a:rPr lang="es-AR" sz="1200">
                          <a:solidFill>
                            <a:srgbClr val="000088"/>
                          </a:solidFill>
                          <a:latin typeface="Consolas"/>
                          <a:ea typeface="Consolas"/>
                          <a:cs typeface="Consolas"/>
                          <a:sym typeface="Consolas"/>
                        </a:rPr>
                        <a:t>double</a:t>
                      </a:r>
                      <a:r>
                        <a:rPr lang="es-AR" sz="1200">
                          <a:solidFill>
                            <a:srgbClr val="000000"/>
                          </a:solidFill>
                          <a:latin typeface="Consolas"/>
                          <a:ea typeface="Consolas"/>
                          <a:cs typeface="Consolas"/>
                          <a:sym typeface="Consolas"/>
                        </a:rPr>
                        <a:t> x</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 </a:t>
                      </a:r>
                      <a:r>
                        <a:rPr lang="es-AR" sz="1200">
                          <a:solidFill>
                            <a:srgbClr val="000088"/>
                          </a:solidFill>
                          <a:latin typeface="Consolas"/>
                          <a:ea typeface="Consolas"/>
                          <a:cs typeface="Consolas"/>
                          <a:sym typeface="Consolas"/>
                        </a:rPr>
                        <a:t>double</a:t>
                      </a:r>
                      <a:r>
                        <a:rPr lang="es-AR" sz="1200">
                          <a:solidFill>
                            <a:srgbClr val="000000"/>
                          </a:solidFill>
                          <a:latin typeface="Consolas"/>
                          <a:ea typeface="Consolas"/>
                          <a:cs typeface="Consolas"/>
                          <a:sym typeface="Consolas"/>
                        </a:rPr>
                        <a:t> y</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  </a:t>
                      </a:r>
                      <a:endParaRPr sz="1200">
                        <a:latin typeface="Calibri"/>
                        <a:ea typeface="Calibri"/>
                        <a:cs typeface="Calibri"/>
                        <a:sym typeface="Calibri"/>
                      </a:endParaRPr>
                    </a:p>
                    <a:p>
                      <a:pPr marL="0" marR="0" lvl="0" indent="0" algn="l" rtl="0">
                        <a:spcBef>
                          <a:spcPts val="0"/>
                        </a:spcBef>
                        <a:spcAft>
                          <a:spcPts val="0"/>
                        </a:spcAft>
                        <a:buNone/>
                      </a:pPr>
                      <a:r>
                        <a:rPr lang="es-AR" sz="1200">
                          <a:solidFill>
                            <a:srgbClr val="000088"/>
                          </a:solidFill>
                          <a:latin typeface="Consolas"/>
                          <a:ea typeface="Consolas"/>
                          <a:cs typeface="Consolas"/>
                          <a:sym typeface="Consolas"/>
                        </a:rPr>
                        <a:t>        double</a:t>
                      </a:r>
                      <a:r>
                        <a:rPr lang="es-AR" sz="1200">
                          <a:solidFill>
                            <a:srgbClr val="000000"/>
                          </a:solidFill>
                          <a:latin typeface="Consolas"/>
                          <a:ea typeface="Consolas"/>
                          <a:cs typeface="Consolas"/>
                          <a:sym typeface="Consolas"/>
                        </a:rPr>
                        <a:t> dx</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 dy</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 </a:t>
                      </a:r>
                      <a:endParaRPr sz="1200">
                        <a:latin typeface="Calibri"/>
                        <a:ea typeface="Calibri"/>
                        <a:cs typeface="Calibri"/>
                        <a:sym typeface="Calibri"/>
                      </a:endParaRPr>
                    </a:p>
                    <a:p>
                      <a:pPr marL="0" marR="0" lvl="0" indent="0" algn="l" rtl="0">
                        <a:spcBef>
                          <a:spcPts val="0"/>
                        </a:spcBef>
                        <a:spcAft>
                          <a:spcPts val="0"/>
                        </a:spcAft>
                        <a:buNone/>
                      </a:pPr>
                      <a:r>
                        <a:rPr lang="es-AR" sz="1200">
                          <a:solidFill>
                            <a:srgbClr val="000088"/>
                          </a:solidFill>
                          <a:latin typeface="Consolas"/>
                          <a:ea typeface="Consolas"/>
                          <a:cs typeface="Consolas"/>
                          <a:sym typeface="Consolas"/>
                        </a:rPr>
                        <a:t>        </a:t>
                      </a:r>
                      <a:r>
                        <a:rPr lang="es-AR" sz="1200">
                          <a:solidFill>
                            <a:srgbClr val="000000"/>
                          </a:solidFill>
                          <a:latin typeface="Consolas"/>
                          <a:ea typeface="Consolas"/>
                          <a:cs typeface="Consolas"/>
                          <a:sym typeface="Consolas"/>
                        </a:rPr>
                        <a:t>dx </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 x </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 cx</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 </a:t>
                      </a:r>
                      <a:endParaRPr sz="1200">
                        <a:latin typeface="Calibri"/>
                        <a:ea typeface="Calibri"/>
                        <a:cs typeface="Calibri"/>
                        <a:sym typeface="Calibri"/>
                      </a:endParaRPr>
                    </a:p>
                    <a:p>
                      <a:pPr marL="0" marR="0" lvl="0" indent="0" algn="l" rtl="0">
                        <a:spcBef>
                          <a:spcPts val="0"/>
                        </a:spcBef>
                        <a:spcAft>
                          <a:spcPts val="0"/>
                        </a:spcAft>
                        <a:buNone/>
                      </a:pPr>
                      <a:r>
                        <a:rPr lang="es-AR" sz="1200">
                          <a:solidFill>
                            <a:srgbClr val="000088"/>
                          </a:solidFill>
                          <a:latin typeface="Consolas"/>
                          <a:ea typeface="Consolas"/>
                          <a:cs typeface="Consolas"/>
                          <a:sym typeface="Consolas"/>
                        </a:rPr>
                        <a:t>        </a:t>
                      </a:r>
                      <a:r>
                        <a:rPr lang="es-AR" sz="1200">
                          <a:solidFill>
                            <a:srgbClr val="000000"/>
                          </a:solidFill>
                          <a:latin typeface="Consolas"/>
                          <a:ea typeface="Consolas"/>
                          <a:cs typeface="Consolas"/>
                          <a:sym typeface="Consolas"/>
                        </a:rPr>
                        <a:t>dy </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 y </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 cy</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 </a:t>
                      </a:r>
                      <a:endParaRPr sz="1200">
                        <a:latin typeface="Calibri"/>
                        <a:ea typeface="Calibri"/>
                        <a:cs typeface="Calibri"/>
                        <a:sym typeface="Calibri"/>
                      </a:endParaRPr>
                    </a:p>
                    <a:p>
                      <a:pPr marL="0" marR="0" lvl="0" indent="0" algn="l" rtl="0">
                        <a:spcBef>
                          <a:spcPts val="0"/>
                        </a:spcBef>
                        <a:spcAft>
                          <a:spcPts val="0"/>
                        </a:spcAft>
                        <a:buNone/>
                      </a:pPr>
                      <a:r>
                        <a:rPr lang="es-AR" sz="1200">
                          <a:solidFill>
                            <a:srgbClr val="000088"/>
                          </a:solidFill>
                          <a:latin typeface="Consolas"/>
                          <a:ea typeface="Consolas"/>
                          <a:cs typeface="Consolas"/>
                          <a:sym typeface="Consolas"/>
                        </a:rPr>
                        <a:t>        double</a:t>
                      </a:r>
                      <a:r>
                        <a:rPr lang="es-AR" sz="1200">
                          <a:solidFill>
                            <a:srgbClr val="000000"/>
                          </a:solidFill>
                          <a:latin typeface="Consolas"/>
                          <a:ea typeface="Consolas"/>
                          <a:cs typeface="Consolas"/>
                          <a:sym typeface="Consolas"/>
                        </a:rPr>
                        <a:t> distancia </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 </a:t>
                      </a:r>
                      <a:r>
                        <a:rPr lang="es-AR" sz="1200">
                          <a:solidFill>
                            <a:srgbClr val="660066"/>
                          </a:solidFill>
                          <a:latin typeface="Consolas"/>
                          <a:ea typeface="Consolas"/>
                          <a:cs typeface="Consolas"/>
                          <a:sym typeface="Consolas"/>
                        </a:rPr>
                        <a:t>Math</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sqrt</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dx</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dx </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 dy</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dy</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  </a:t>
                      </a:r>
                      <a:endParaRPr sz="1200">
                        <a:latin typeface="Calibri"/>
                        <a:ea typeface="Calibri"/>
                        <a:cs typeface="Calibri"/>
                        <a:sym typeface="Calibri"/>
                      </a:endParaRPr>
                    </a:p>
                    <a:p>
                      <a:pPr marL="0" marR="0" lvl="0" indent="0" algn="l" rtl="0">
                        <a:spcBef>
                          <a:spcPts val="0"/>
                        </a:spcBef>
                        <a:spcAft>
                          <a:spcPts val="0"/>
                        </a:spcAft>
                        <a:buNone/>
                      </a:pPr>
                      <a:r>
                        <a:rPr lang="es-AR" sz="1200">
                          <a:solidFill>
                            <a:srgbClr val="000088"/>
                          </a:solidFill>
                          <a:latin typeface="Consolas"/>
                          <a:ea typeface="Consolas"/>
                          <a:cs typeface="Consolas"/>
                          <a:sym typeface="Consolas"/>
                        </a:rPr>
                        <a:t>        return</a:t>
                      </a:r>
                      <a:r>
                        <a:rPr lang="es-AR" sz="1200">
                          <a:solidFill>
                            <a:srgbClr val="000000"/>
                          </a:solidFill>
                          <a:latin typeface="Consolas"/>
                          <a:ea typeface="Consolas"/>
                          <a:cs typeface="Consolas"/>
                          <a:sym typeface="Consolas"/>
                        </a:rPr>
                        <a:t> </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distancia </a:t>
                      </a:r>
                      <a:r>
                        <a:rPr lang="es-AR" sz="1200">
                          <a:solidFill>
                            <a:srgbClr val="666600"/>
                          </a:solidFill>
                          <a:latin typeface="Consolas"/>
                          <a:ea typeface="Consolas"/>
                          <a:cs typeface="Consolas"/>
                          <a:sym typeface="Consolas"/>
                        </a:rPr>
                        <a:t>&lt;</a:t>
                      </a:r>
                      <a:r>
                        <a:rPr lang="es-AR" sz="1200">
                          <a:solidFill>
                            <a:srgbClr val="000000"/>
                          </a:solidFill>
                          <a:latin typeface="Consolas"/>
                          <a:ea typeface="Consolas"/>
                          <a:cs typeface="Consolas"/>
                          <a:sym typeface="Consolas"/>
                        </a:rPr>
                        <a:t> r</a:t>
                      </a:r>
                      <a:r>
                        <a:rPr lang="es-AR" sz="1200">
                          <a:solidFill>
                            <a:srgbClr val="666600"/>
                          </a:solidFill>
                          <a:latin typeface="Consolas"/>
                          <a:ea typeface="Consolas"/>
                          <a:cs typeface="Consolas"/>
                          <a:sym typeface="Consolas"/>
                        </a:rPr>
                        <a:t>);</a:t>
                      </a:r>
                      <a:endParaRPr sz="1200">
                        <a:latin typeface="Calibri"/>
                        <a:ea typeface="Calibri"/>
                        <a:cs typeface="Calibri"/>
                        <a:sym typeface="Calibri"/>
                      </a:endParaRPr>
                    </a:p>
                    <a:p>
                      <a:pPr marL="0" marR="0" lvl="0" indent="0" algn="l" rtl="0">
                        <a:spcBef>
                          <a:spcPts val="0"/>
                        </a:spcBef>
                        <a:spcAft>
                          <a:spcPts val="0"/>
                        </a:spcAft>
                        <a:buNone/>
                      </a:pPr>
                      <a:r>
                        <a:rPr lang="es-AR" sz="1200">
                          <a:solidFill>
                            <a:srgbClr val="000088"/>
                          </a:solidFill>
                          <a:latin typeface="Consolas"/>
                          <a:ea typeface="Consolas"/>
                          <a:cs typeface="Consolas"/>
                          <a:sym typeface="Consolas"/>
                        </a:rPr>
                        <a:t>    </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 </a:t>
                      </a:r>
                      <a:endParaRPr sz="1200">
                        <a:latin typeface="Calibri"/>
                        <a:ea typeface="Calibri"/>
                        <a:cs typeface="Calibri"/>
                        <a:sym typeface="Calibri"/>
                      </a:endParaRPr>
                    </a:p>
                    <a:p>
                      <a:pPr marL="0" marR="0" lvl="0" indent="0" algn="l" rtl="0">
                        <a:spcBef>
                          <a:spcPts val="0"/>
                        </a:spcBef>
                        <a:spcAft>
                          <a:spcPts val="0"/>
                        </a:spcAft>
                        <a:buNone/>
                      </a:pPr>
                      <a:r>
                        <a:rPr lang="es-AR" sz="1200">
                          <a:latin typeface="Calibri"/>
                          <a:ea typeface="Calibri"/>
                          <a:cs typeface="Calibri"/>
                          <a:sym typeface="Calibri"/>
                        </a:rPr>
                        <a:t> </a:t>
                      </a:r>
                      <a:endParaRPr/>
                    </a:p>
                    <a:p>
                      <a:pPr marL="0" marR="0" lvl="0" indent="0" algn="l" rtl="0">
                        <a:spcBef>
                          <a:spcPts val="0"/>
                        </a:spcBef>
                        <a:spcAft>
                          <a:spcPts val="0"/>
                        </a:spcAft>
                        <a:buNone/>
                      </a:pPr>
                      <a:r>
                        <a:rPr lang="es-AR" sz="1200">
                          <a:solidFill>
                            <a:srgbClr val="666600"/>
                          </a:solidFill>
                          <a:latin typeface="Consolas"/>
                          <a:ea typeface="Consolas"/>
                          <a:cs typeface="Consolas"/>
                          <a:sym typeface="Consolas"/>
                        </a:rPr>
                        <a:t>}</a:t>
                      </a:r>
                      <a:endParaRPr sz="1200">
                        <a:latin typeface="Calibri"/>
                        <a:ea typeface="Calibri"/>
                        <a:cs typeface="Calibri"/>
                        <a:sym typeface="Calibri"/>
                      </a:endParaRPr>
                    </a:p>
                  </a:txBody>
                  <a:tcPr marL="46625" marR="4662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2032" name="Google Shape;2032;p196"/>
          <p:cNvSpPr txBox="1"/>
          <p:nvPr/>
        </p:nvSpPr>
        <p:spPr>
          <a:xfrm>
            <a:off x="0" y="1820233"/>
            <a:ext cx="5366478"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2000">
                <a:solidFill>
                  <a:schemeClr val="dk1"/>
                </a:solidFill>
                <a:latin typeface="Calibri"/>
                <a:ea typeface="Calibri"/>
                <a:cs typeface="Calibri"/>
                <a:sym typeface="Calibri"/>
              </a:rPr>
              <a:t>Implemente las siguientes clases:</a:t>
            </a:r>
            <a:endParaRPr sz="2000">
              <a:solidFill>
                <a:schemeClr val="dk1"/>
              </a:solidFill>
              <a:latin typeface="Calibri"/>
              <a:ea typeface="Calibri"/>
              <a:cs typeface="Calibri"/>
              <a:sym typeface="Calibri"/>
            </a:endParaRPr>
          </a:p>
        </p:txBody>
      </p:sp>
      <p:graphicFrame>
        <p:nvGraphicFramePr>
          <p:cNvPr id="2033" name="Google Shape;2033;p196"/>
          <p:cNvGraphicFramePr/>
          <p:nvPr/>
        </p:nvGraphicFramePr>
        <p:xfrm>
          <a:off x="0" y="2320370"/>
          <a:ext cx="3000000" cy="3000000"/>
        </p:xfrm>
        <a:graphic>
          <a:graphicData uri="http://schemas.openxmlformats.org/drawingml/2006/table">
            <a:tbl>
              <a:tblPr>
                <a:noFill/>
                <a:tableStyleId>{5BAD9B0E-344F-4FAE-88BD-87A564A4EB87}</a:tableStyleId>
              </a:tblPr>
              <a:tblGrid>
                <a:gridCol w="4557000"/>
              </a:tblGrid>
              <a:tr h="2279275">
                <a:tc>
                  <a:txBody>
                    <a:bodyPr/>
                    <a:lstStyle/>
                    <a:p>
                      <a:pPr marL="0" marR="0" lvl="0" indent="0" algn="l" rtl="0">
                        <a:spcBef>
                          <a:spcPts val="0"/>
                        </a:spcBef>
                        <a:spcAft>
                          <a:spcPts val="0"/>
                        </a:spcAft>
                        <a:buNone/>
                      </a:pPr>
                      <a:r>
                        <a:rPr lang="es-AR" sz="1200">
                          <a:solidFill>
                            <a:srgbClr val="000088"/>
                          </a:solidFill>
                          <a:latin typeface="Consolas"/>
                          <a:ea typeface="Consolas"/>
                          <a:cs typeface="Consolas"/>
                          <a:sym typeface="Consolas"/>
                        </a:rPr>
                        <a:t>public</a:t>
                      </a:r>
                      <a:r>
                        <a:rPr lang="es-AR" sz="1200">
                          <a:solidFill>
                            <a:srgbClr val="000000"/>
                          </a:solidFill>
                          <a:latin typeface="Consolas"/>
                          <a:ea typeface="Consolas"/>
                          <a:cs typeface="Consolas"/>
                          <a:sym typeface="Consolas"/>
                        </a:rPr>
                        <a:t> </a:t>
                      </a:r>
                      <a:r>
                        <a:rPr lang="es-AR" sz="1200">
                          <a:solidFill>
                            <a:srgbClr val="000088"/>
                          </a:solidFill>
                          <a:latin typeface="Consolas"/>
                          <a:ea typeface="Consolas"/>
                          <a:cs typeface="Consolas"/>
                          <a:sym typeface="Consolas"/>
                        </a:rPr>
                        <a:t>class</a:t>
                      </a:r>
                      <a:r>
                        <a:rPr lang="es-AR" sz="1200">
                          <a:solidFill>
                            <a:srgbClr val="000000"/>
                          </a:solidFill>
                          <a:latin typeface="Consolas"/>
                          <a:ea typeface="Consolas"/>
                          <a:cs typeface="Consolas"/>
                          <a:sym typeface="Consolas"/>
                        </a:rPr>
                        <a:t> </a:t>
                      </a:r>
                      <a:r>
                        <a:rPr lang="es-AR" sz="1200">
                          <a:solidFill>
                            <a:srgbClr val="660066"/>
                          </a:solidFill>
                          <a:latin typeface="Consolas"/>
                          <a:ea typeface="Consolas"/>
                          <a:cs typeface="Consolas"/>
                          <a:sym typeface="Consolas"/>
                        </a:rPr>
                        <a:t>Circulo</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 </a:t>
                      </a:r>
                      <a:endParaRPr sz="1200">
                        <a:latin typeface="Calibri"/>
                        <a:ea typeface="Calibri"/>
                        <a:cs typeface="Calibri"/>
                        <a:sym typeface="Calibri"/>
                      </a:endParaRPr>
                    </a:p>
                    <a:p>
                      <a:pPr marL="0" marR="0" lvl="0" indent="0" algn="l" rtl="0">
                        <a:spcBef>
                          <a:spcPts val="0"/>
                        </a:spcBef>
                        <a:spcAft>
                          <a:spcPts val="0"/>
                        </a:spcAft>
                        <a:buNone/>
                      </a:pPr>
                      <a:r>
                        <a:rPr lang="es-AR" sz="1200">
                          <a:solidFill>
                            <a:srgbClr val="FF0000"/>
                          </a:solidFill>
                          <a:latin typeface="Consolas"/>
                          <a:ea typeface="Consolas"/>
                          <a:cs typeface="Consolas"/>
                          <a:sym typeface="Consolas"/>
                        </a:rPr>
                        <a:t> </a:t>
                      </a:r>
                      <a:endParaRPr sz="1200">
                        <a:latin typeface="Calibri"/>
                        <a:ea typeface="Calibri"/>
                        <a:cs typeface="Calibri"/>
                        <a:sym typeface="Calibri"/>
                      </a:endParaRPr>
                    </a:p>
                    <a:p>
                      <a:pPr marL="0" marR="0" lvl="0" indent="0" algn="l" rtl="0">
                        <a:spcBef>
                          <a:spcPts val="0"/>
                        </a:spcBef>
                        <a:spcAft>
                          <a:spcPts val="0"/>
                        </a:spcAft>
                        <a:buNone/>
                      </a:pPr>
                      <a:r>
                        <a:rPr lang="es-AR" sz="1200">
                          <a:solidFill>
                            <a:srgbClr val="FF0000"/>
                          </a:solidFill>
                          <a:latin typeface="Consolas"/>
                          <a:ea typeface="Consolas"/>
                          <a:cs typeface="Consolas"/>
                          <a:sym typeface="Consolas"/>
                        </a:rPr>
                        <a:t>    public static final double PI = 3.14159;</a:t>
                      </a:r>
                      <a:r>
                        <a:rPr lang="es-AR" sz="1200">
                          <a:solidFill>
                            <a:srgbClr val="000000"/>
                          </a:solidFill>
                          <a:latin typeface="Consolas"/>
                          <a:ea typeface="Consolas"/>
                          <a:cs typeface="Consolas"/>
                          <a:sym typeface="Consolas"/>
                        </a:rPr>
                        <a:t>     </a:t>
                      </a:r>
                      <a:endParaRPr sz="1200">
                        <a:latin typeface="Calibri"/>
                        <a:ea typeface="Calibri"/>
                        <a:cs typeface="Calibri"/>
                        <a:sym typeface="Calibri"/>
                      </a:endParaRPr>
                    </a:p>
                    <a:p>
                      <a:pPr marL="0" marR="0" lvl="0" indent="0" algn="l" rtl="0">
                        <a:spcBef>
                          <a:spcPts val="0"/>
                        </a:spcBef>
                        <a:spcAft>
                          <a:spcPts val="0"/>
                        </a:spcAft>
                        <a:buNone/>
                      </a:pPr>
                      <a:r>
                        <a:rPr lang="es-AR" sz="1200">
                          <a:solidFill>
                            <a:srgbClr val="FF0000"/>
                          </a:solidFill>
                          <a:latin typeface="Consolas"/>
                          <a:ea typeface="Consolas"/>
                          <a:cs typeface="Consolas"/>
                          <a:sym typeface="Consolas"/>
                        </a:rPr>
                        <a:t>    </a:t>
                      </a:r>
                      <a:r>
                        <a:rPr lang="es-AR" sz="1200">
                          <a:solidFill>
                            <a:srgbClr val="000088"/>
                          </a:solidFill>
                          <a:latin typeface="Consolas"/>
                          <a:ea typeface="Consolas"/>
                          <a:cs typeface="Consolas"/>
                          <a:sym typeface="Consolas"/>
                        </a:rPr>
                        <a:t>protected</a:t>
                      </a:r>
                      <a:r>
                        <a:rPr lang="es-AR" sz="1200">
                          <a:solidFill>
                            <a:srgbClr val="000000"/>
                          </a:solidFill>
                          <a:latin typeface="Consolas"/>
                          <a:ea typeface="Consolas"/>
                          <a:cs typeface="Consolas"/>
                          <a:sym typeface="Consolas"/>
                        </a:rPr>
                        <a:t> </a:t>
                      </a:r>
                      <a:r>
                        <a:rPr lang="es-AR" sz="1200">
                          <a:solidFill>
                            <a:srgbClr val="000088"/>
                          </a:solidFill>
                          <a:latin typeface="Consolas"/>
                          <a:ea typeface="Consolas"/>
                          <a:cs typeface="Consolas"/>
                          <a:sym typeface="Consolas"/>
                        </a:rPr>
                        <a:t>double</a:t>
                      </a:r>
                      <a:r>
                        <a:rPr lang="es-AR" sz="1200">
                          <a:solidFill>
                            <a:srgbClr val="000000"/>
                          </a:solidFill>
                          <a:latin typeface="Consolas"/>
                          <a:ea typeface="Consolas"/>
                          <a:cs typeface="Consolas"/>
                          <a:sym typeface="Consolas"/>
                        </a:rPr>
                        <a:t> r</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 </a:t>
                      </a:r>
                      <a:endParaRPr sz="1200">
                        <a:latin typeface="Calibri"/>
                        <a:ea typeface="Calibri"/>
                        <a:cs typeface="Calibri"/>
                        <a:sym typeface="Calibri"/>
                      </a:endParaRPr>
                    </a:p>
                    <a:p>
                      <a:pPr marL="0" marR="0" lvl="0" indent="0" algn="l" rtl="0">
                        <a:spcBef>
                          <a:spcPts val="0"/>
                        </a:spcBef>
                        <a:spcAft>
                          <a:spcPts val="0"/>
                        </a:spcAft>
                        <a:buNone/>
                      </a:pPr>
                      <a:r>
                        <a:rPr lang="es-AR" sz="1200">
                          <a:solidFill>
                            <a:srgbClr val="000088"/>
                          </a:solidFill>
                          <a:latin typeface="Consolas"/>
                          <a:ea typeface="Consolas"/>
                          <a:cs typeface="Consolas"/>
                          <a:sym typeface="Consolas"/>
                        </a:rPr>
                        <a:t> </a:t>
                      </a:r>
                      <a:endParaRPr sz="1200">
                        <a:latin typeface="Calibri"/>
                        <a:ea typeface="Calibri"/>
                        <a:cs typeface="Calibri"/>
                        <a:sym typeface="Calibri"/>
                      </a:endParaRPr>
                    </a:p>
                    <a:p>
                      <a:pPr marL="0" marR="0" lvl="0" indent="0" algn="l" rtl="0">
                        <a:spcBef>
                          <a:spcPts val="0"/>
                        </a:spcBef>
                        <a:spcAft>
                          <a:spcPts val="0"/>
                        </a:spcAft>
                        <a:buNone/>
                      </a:pPr>
                      <a:r>
                        <a:rPr lang="es-AR" sz="1200">
                          <a:solidFill>
                            <a:srgbClr val="FF0000"/>
                          </a:solidFill>
                          <a:latin typeface="Consolas"/>
                          <a:ea typeface="Consolas"/>
                          <a:cs typeface="Consolas"/>
                          <a:sym typeface="Consolas"/>
                        </a:rPr>
                        <a:t>    </a:t>
                      </a:r>
                      <a:r>
                        <a:rPr lang="es-AR" sz="1200">
                          <a:solidFill>
                            <a:srgbClr val="000088"/>
                          </a:solidFill>
                          <a:latin typeface="Consolas"/>
                          <a:ea typeface="Consolas"/>
                          <a:cs typeface="Consolas"/>
                          <a:sym typeface="Consolas"/>
                        </a:rPr>
                        <a:t>public</a:t>
                      </a:r>
                      <a:r>
                        <a:rPr lang="es-AR" sz="1200">
                          <a:solidFill>
                            <a:srgbClr val="000000"/>
                          </a:solidFill>
                          <a:latin typeface="Consolas"/>
                          <a:ea typeface="Consolas"/>
                          <a:cs typeface="Consolas"/>
                          <a:sym typeface="Consolas"/>
                        </a:rPr>
                        <a:t> </a:t>
                      </a:r>
                      <a:r>
                        <a:rPr lang="es-AR" sz="1200">
                          <a:solidFill>
                            <a:srgbClr val="660066"/>
                          </a:solidFill>
                          <a:latin typeface="Consolas"/>
                          <a:ea typeface="Consolas"/>
                          <a:cs typeface="Consolas"/>
                          <a:sym typeface="Consolas"/>
                        </a:rPr>
                        <a:t>Circulo</a:t>
                      </a:r>
                      <a:r>
                        <a:rPr lang="es-AR" sz="1200">
                          <a:solidFill>
                            <a:srgbClr val="666600"/>
                          </a:solidFill>
                          <a:latin typeface="Consolas"/>
                          <a:ea typeface="Consolas"/>
                          <a:cs typeface="Consolas"/>
                          <a:sym typeface="Consolas"/>
                        </a:rPr>
                        <a:t>(</a:t>
                      </a:r>
                      <a:r>
                        <a:rPr lang="es-AR" sz="1200">
                          <a:solidFill>
                            <a:srgbClr val="000088"/>
                          </a:solidFill>
                          <a:latin typeface="Consolas"/>
                          <a:ea typeface="Consolas"/>
                          <a:cs typeface="Consolas"/>
                          <a:sym typeface="Consolas"/>
                        </a:rPr>
                        <a:t>double</a:t>
                      </a:r>
                      <a:r>
                        <a:rPr lang="es-AR" sz="1200">
                          <a:solidFill>
                            <a:srgbClr val="000000"/>
                          </a:solidFill>
                          <a:latin typeface="Consolas"/>
                          <a:ea typeface="Consolas"/>
                          <a:cs typeface="Consolas"/>
                          <a:sym typeface="Consolas"/>
                        </a:rPr>
                        <a:t> r</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 	</a:t>
                      </a:r>
                      <a:endParaRPr sz="1200">
                        <a:latin typeface="Calibri"/>
                        <a:ea typeface="Calibri"/>
                        <a:cs typeface="Calibri"/>
                        <a:sym typeface="Calibri"/>
                      </a:endParaRPr>
                    </a:p>
                    <a:p>
                      <a:pPr marL="0" marR="0" lvl="0" indent="0" algn="l" rtl="0">
                        <a:spcBef>
                          <a:spcPts val="0"/>
                        </a:spcBef>
                        <a:spcAft>
                          <a:spcPts val="0"/>
                        </a:spcAft>
                        <a:buNone/>
                      </a:pPr>
                      <a:r>
                        <a:rPr lang="es-AR" sz="1200">
                          <a:solidFill>
                            <a:srgbClr val="FF0000"/>
                          </a:solidFill>
                          <a:latin typeface="Consolas"/>
                          <a:ea typeface="Consolas"/>
                          <a:cs typeface="Consolas"/>
                          <a:sym typeface="Consolas"/>
                        </a:rPr>
                        <a:t>        </a:t>
                      </a:r>
                      <a:r>
                        <a:rPr lang="es-AR" sz="1200">
                          <a:solidFill>
                            <a:srgbClr val="000088"/>
                          </a:solidFill>
                          <a:latin typeface="Consolas"/>
                          <a:ea typeface="Consolas"/>
                          <a:cs typeface="Consolas"/>
                          <a:sym typeface="Consolas"/>
                        </a:rPr>
                        <a:t>this</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r </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 r</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 </a:t>
                      </a:r>
                      <a:endParaRPr sz="1200">
                        <a:latin typeface="Calibri"/>
                        <a:ea typeface="Calibri"/>
                        <a:cs typeface="Calibri"/>
                        <a:sym typeface="Calibri"/>
                      </a:endParaRPr>
                    </a:p>
                    <a:p>
                      <a:pPr marL="0" marR="0" lvl="0" indent="0" algn="l" rtl="0">
                        <a:spcBef>
                          <a:spcPts val="0"/>
                        </a:spcBef>
                        <a:spcAft>
                          <a:spcPts val="0"/>
                        </a:spcAft>
                        <a:buNone/>
                      </a:pPr>
                      <a:r>
                        <a:rPr lang="es-AR" sz="1200">
                          <a:solidFill>
                            <a:srgbClr val="FF0000"/>
                          </a:solidFill>
                          <a:latin typeface="Consolas"/>
                          <a:ea typeface="Consolas"/>
                          <a:cs typeface="Consolas"/>
                          <a:sym typeface="Consolas"/>
                        </a:rPr>
                        <a:t>    </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 </a:t>
                      </a:r>
                      <a:endParaRPr sz="1200">
                        <a:latin typeface="Calibri"/>
                        <a:ea typeface="Calibri"/>
                        <a:cs typeface="Calibri"/>
                        <a:sym typeface="Calibri"/>
                      </a:endParaRPr>
                    </a:p>
                    <a:p>
                      <a:pPr marL="0" marR="0" lvl="0" indent="0" algn="l" rtl="0">
                        <a:spcBef>
                          <a:spcPts val="0"/>
                        </a:spcBef>
                        <a:spcAft>
                          <a:spcPts val="0"/>
                        </a:spcAft>
                        <a:buNone/>
                      </a:pPr>
                      <a:r>
                        <a:rPr lang="es-AR" sz="1200">
                          <a:solidFill>
                            <a:srgbClr val="000088"/>
                          </a:solidFill>
                          <a:latin typeface="Consolas"/>
                          <a:ea typeface="Consolas"/>
                          <a:cs typeface="Consolas"/>
                          <a:sym typeface="Consolas"/>
                        </a:rPr>
                        <a:t> </a:t>
                      </a:r>
                      <a:endParaRPr sz="1200">
                        <a:latin typeface="Calibri"/>
                        <a:ea typeface="Calibri"/>
                        <a:cs typeface="Calibri"/>
                        <a:sym typeface="Calibri"/>
                      </a:endParaRPr>
                    </a:p>
                    <a:p>
                      <a:pPr marL="0" marR="0" lvl="0" indent="0" algn="l" rtl="0">
                        <a:spcBef>
                          <a:spcPts val="0"/>
                        </a:spcBef>
                        <a:spcAft>
                          <a:spcPts val="0"/>
                        </a:spcAft>
                        <a:buNone/>
                      </a:pPr>
                      <a:r>
                        <a:rPr lang="es-AR" sz="1200">
                          <a:solidFill>
                            <a:srgbClr val="FF0000"/>
                          </a:solidFill>
                          <a:latin typeface="Consolas"/>
                          <a:ea typeface="Consolas"/>
                          <a:cs typeface="Consolas"/>
                          <a:sym typeface="Consolas"/>
                        </a:rPr>
                        <a:t>    </a:t>
                      </a:r>
                      <a:r>
                        <a:rPr lang="es-AR" sz="1200">
                          <a:solidFill>
                            <a:srgbClr val="000088"/>
                          </a:solidFill>
                          <a:latin typeface="Consolas"/>
                          <a:ea typeface="Consolas"/>
                          <a:cs typeface="Consolas"/>
                          <a:sym typeface="Consolas"/>
                        </a:rPr>
                        <a:t>public</a:t>
                      </a:r>
                      <a:r>
                        <a:rPr lang="es-AR" sz="1200">
                          <a:solidFill>
                            <a:srgbClr val="000000"/>
                          </a:solidFill>
                          <a:latin typeface="Consolas"/>
                          <a:ea typeface="Consolas"/>
                          <a:cs typeface="Consolas"/>
                          <a:sym typeface="Consolas"/>
                        </a:rPr>
                        <a:t> </a:t>
                      </a:r>
                      <a:r>
                        <a:rPr lang="es-AR" sz="1200">
                          <a:solidFill>
                            <a:srgbClr val="000088"/>
                          </a:solidFill>
                          <a:latin typeface="Consolas"/>
                          <a:ea typeface="Consolas"/>
                          <a:cs typeface="Consolas"/>
                          <a:sym typeface="Consolas"/>
                        </a:rPr>
                        <a:t>static</a:t>
                      </a:r>
                      <a:r>
                        <a:rPr lang="es-AR" sz="1200">
                          <a:solidFill>
                            <a:srgbClr val="000000"/>
                          </a:solidFill>
                          <a:latin typeface="Consolas"/>
                          <a:ea typeface="Consolas"/>
                          <a:cs typeface="Consolas"/>
                          <a:sym typeface="Consolas"/>
                        </a:rPr>
                        <a:t> </a:t>
                      </a:r>
                      <a:r>
                        <a:rPr lang="es-AR" sz="1200">
                          <a:solidFill>
                            <a:srgbClr val="000088"/>
                          </a:solidFill>
                          <a:latin typeface="Consolas"/>
                          <a:ea typeface="Consolas"/>
                          <a:cs typeface="Consolas"/>
                          <a:sym typeface="Consolas"/>
                        </a:rPr>
                        <a:t>double</a:t>
                      </a:r>
                      <a:r>
                        <a:rPr lang="es-AR" sz="1200">
                          <a:solidFill>
                            <a:srgbClr val="000000"/>
                          </a:solidFill>
                          <a:latin typeface="Consolas"/>
                          <a:ea typeface="Consolas"/>
                          <a:cs typeface="Consolas"/>
                          <a:sym typeface="Consolas"/>
                        </a:rPr>
                        <a:t> radianesAgrados</a:t>
                      </a:r>
                      <a:r>
                        <a:rPr lang="es-AR" sz="1200">
                          <a:solidFill>
                            <a:srgbClr val="666600"/>
                          </a:solidFill>
                          <a:latin typeface="Consolas"/>
                          <a:ea typeface="Consolas"/>
                          <a:cs typeface="Consolas"/>
                          <a:sym typeface="Consolas"/>
                        </a:rPr>
                        <a:t>(</a:t>
                      </a:r>
                      <a:r>
                        <a:rPr lang="es-AR" sz="1200">
                          <a:solidFill>
                            <a:srgbClr val="000088"/>
                          </a:solidFill>
                          <a:latin typeface="Consolas"/>
                          <a:ea typeface="Consolas"/>
                          <a:cs typeface="Consolas"/>
                          <a:sym typeface="Consolas"/>
                        </a:rPr>
                        <a:t>double</a:t>
                      </a:r>
                      <a:r>
                        <a:rPr lang="es-AR" sz="1200">
                          <a:solidFill>
                            <a:srgbClr val="000000"/>
                          </a:solidFill>
                          <a:latin typeface="Consolas"/>
                          <a:ea typeface="Consolas"/>
                          <a:cs typeface="Consolas"/>
                          <a:sym typeface="Consolas"/>
                        </a:rPr>
                        <a:t> rads</a:t>
                      </a:r>
                      <a:r>
                        <a:rPr lang="es-AR" sz="1200">
                          <a:solidFill>
                            <a:srgbClr val="666600"/>
                          </a:solidFill>
                          <a:latin typeface="Consolas"/>
                          <a:ea typeface="Consolas"/>
                          <a:cs typeface="Consolas"/>
                          <a:sym typeface="Consolas"/>
                        </a:rPr>
                        <a:t>){</a:t>
                      </a:r>
                      <a:endParaRPr sz="1200">
                        <a:latin typeface="Calibri"/>
                        <a:ea typeface="Calibri"/>
                        <a:cs typeface="Calibri"/>
                        <a:sym typeface="Calibri"/>
                      </a:endParaRPr>
                    </a:p>
                    <a:p>
                      <a:pPr marL="0" marR="0" lvl="0" indent="0" algn="l" rtl="0">
                        <a:spcBef>
                          <a:spcPts val="0"/>
                        </a:spcBef>
                        <a:spcAft>
                          <a:spcPts val="0"/>
                        </a:spcAft>
                        <a:buNone/>
                      </a:pPr>
                      <a:r>
                        <a:rPr lang="es-AR" sz="1200">
                          <a:solidFill>
                            <a:srgbClr val="FF0000"/>
                          </a:solidFill>
                          <a:latin typeface="Consolas"/>
                          <a:ea typeface="Consolas"/>
                          <a:cs typeface="Consolas"/>
                          <a:sym typeface="Consolas"/>
                        </a:rPr>
                        <a:t>        </a:t>
                      </a:r>
                      <a:r>
                        <a:rPr lang="es-AR" sz="1200">
                          <a:solidFill>
                            <a:srgbClr val="000088"/>
                          </a:solidFill>
                          <a:latin typeface="Consolas"/>
                          <a:ea typeface="Consolas"/>
                          <a:cs typeface="Consolas"/>
                          <a:sym typeface="Consolas"/>
                        </a:rPr>
                        <a:t>return</a:t>
                      </a:r>
                      <a:r>
                        <a:rPr lang="es-AR" sz="1200">
                          <a:solidFill>
                            <a:srgbClr val="000000"/>
                          </a:solidFill>
                          <a:latin typeface="Consolas"/>
                          <a:ea typeface="Consolas"/>
                          <a:cs typeface="Consolas"/>
                          <a:sym typeface="Consolas"/>
                        </a:rPr>
                        <a:t> </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rads </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 </a:t>
                      </a:r>
                      <a:r>
                        <a:rPr lang="es-AR" sz="1200">
                          <a:solidFill>
                            <a:srgbClr val="006666"/>
                          </a:solidFill>
                          <a:latin typeface="Consolas"/>
                          <a:ea typeface="Consolas"/>
                          <a:cs typeface="Consolas"/>
                          <a:sym typeface="Consolas"/>
                        </a:rPr>
                        <a:t>180</a:t>
                      </a:r>
                      <a:r>
                        <a:rPr lang="es-AR" sz="1200">
                          <a:solidFill>
                            <a:srgbClr val="000000"/>
                          </a:solidFill>
                          <a:latin typeface="Consolas"/>
                          <a:ea typeface="Consolas"/>
                          <a:cs typeface="Consolas"/>
                          <a:sym typeface="Consolas"/>
                        </a:rPr>
                        <a:t> </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 PI</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 </a:t>
                      </a:r>
                      <a:endParaRPr sz="1200">
                        <a:latin typeface="Calibri"/>
                        <a:ea typeface="Calibri"/>
                        <a:cs typeface="Calibri"/>
                        <a:sym typeface="Calibri"/>
                      </a:endParaRPr>
                    </a:p>
                    <a:p>
                      <a:pPr marL="0" marR="0" lvl="0" indent="0" algn="l" rtl="0">
                        <a:spcBef>
                          <a:spcPts val="0"/>
                        </a:spcBef>
                        <a:spcAft>
                          <a:spcPts val="0"/>
                        </a:spcAft>
                        <a:buNone/>
                      </a:pPr>
                      <a:r>
                        <a:rPr lang="es-AR" sz="1200">
                          <a:solidFill>
                            <a:srgbClr val="FF0000"/>
                          </a:solidFill>
                          <a:latin typeface="Consolas"/>
                          <a:ea typeface="Consolas"/>
                          <a:cs typeface="Consolas"/>
                          <a:sym typeface="Consolas"/>
                        </a:rPr>
                        <a:t>    </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 </a:t>
                      </a:r>
                      <a:endParaRPr sz="1200">
                        <a:latin typeface="Calibri"/>
                        <a:ea typeface="Calibri"/>
                        <a:cs typeface="Calibri"/>
                        <a:sym typeface="Calibri"/>
                      </a:endParaRPr>
                    </a:p>
                    <a:p>
                      <a:pPr marL="0" marR="0" lvl="0" indent="0" algn="l" rtl="0">
                        <a:spcBef>
                          <a:spcPts val="0"/>
                        </a:spcBef>
                        <a:spcAft>
                          <a:spcPts val="0"/>
                        </a:spcAft>
                        <a:buNone/>
                      </a:pPr>
                      <a:r>
                        <a:rPr lang="es-AR" sz="1200">
                          <a:solidFill>
                            <a:srgbClr val="000088"/>
                          </a:solidFill>
                          <a:latin typeface="Consolas"/>
                          <a:ea typeface="Consolas"/>
                          <a:cs typeface="Consolas"/>
                          <a:sym typeface="Consolas"/>
                        </a:rPr>
                        <a:t> </a:t>
                      </a:r>
                      <a:endParaRPr sz="1200">
                        <a:latin typeface="Calibri"/>
                        <a:ea typeface="Calibri"/>
                        <a:cs typeface="Calibri"/>
                        <a:sym typeface="Calibri"/>
                      </a:endParaRPr>
                    </a:p>
                    <a:p>
                      <a:pPr marL="0" marR="0" lvl="0" indent="0" algn="l" rtl="0">
                        <a:spcBef>
                          <a:spcPts val="0"/>
                        </a:spcBef>
                        <a:spcAft>
                          <a:spcPts val="0"/>
                        </a:spcAft>
                        <a:buNone/>
                      </a:pPr>
                      <a:r>
                        <a:rPr lang="es-AR" sz="1200">
                          <a:solidFill>
                            <a:srgbClr val="FF0000"/>
                          </a:solidFill>
                          <a:latin typeface="Consolas"/>
                          <a:ea typeface="Consolas"/>
                          <a:cs typeface="Consolas"/>
                          <a:sym typeface="Consolas"/>
                        </a:rPr>
                        <a:t>    </a:t>
                      </a:r>
                      <a:r>
                        <a:rPr lang="es-AR" sz="1200">
                          <a:solidFill>
                            <a:srgbClr val="000088"/>
                          </a:solidFill>
                          <a:latin typeface="Consolas"/>
                          <a:ea typeface="Consolas"/>
                          <a:cs typeface="Consolas"/>
                          <a:sym typeface="Consolas"/>
                        </a:rPr>
                        <a:t>public</a:t>
                      </a:r>
                      <a:r>
                        <a:rPr lang="es-AR" sz="1200">
                          <a:solidFill>
                            <a:srgbClr val="000000"/>
                          </a:solidFill>
                          <a:latin typeface="Consolas"/>
                          <a:ea typeface="Consolas"/>
                          <a:cs typeface="Consolas"/>
                          <a:sym typeface="Consolas"/>
                        </a:rPr>
                        <a:t> </a:t>
                      </a:r>
                      <a:r>
                        <a:rPr lang="es-AR" sz="1200">
                          <a:solidFill>
                            <a:srgbClr val="000088"/>
                          </a:solidFill>
                          <a:latin typeface="Consolas"/>
                          <a:ea typeface="Consolas"/>
                          <a:cs typeface="Consolas"/>
                          <a:sym typeface="Consolas"/>
                        </a:rPr>
                        <a:t>double</a:t>
                      </a:r>
                      <a:r>
                        <a:rPr lang="es-AR" sz="1200">
                          <a:solidFill>
                            <a:srgbClr val="000000"/>
                          </a:solidFill>
                          <a:latin typeface="Consolas"/>
                          <a:ea typeface="Consolas"/>
                          <a:cs typeface="Consolas"/>
                          <a:sym typeface="Consolas"/>
                        </a:rPr>
                        <a:t> area</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 </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 </a:t>
                      </a:r>
                      <a:endParaRPr sz="1200">
                        <a:latin typeface="Calibri"/>
                        <a:ea typeface="Calibri"/>
                        <a:cs typeface="Calibri"/>
                        <a:sym typeface="Calibri"/>
                      </a:endParaRPr>
                    </a:p>
                    <a:p>
                      <a:pPr marL="0" marR="0" lvl="0" indent="0" algn="l" rtl="0">
                        <a:spcBef>
                          <a:spcPts val="0"/>
                        </a:spcBef>
                        <a:spcAft>
                          <a:spcPts val="0"/>
                        </a:spcAft>
                        <a:buNone/>
                      </a:pPr>
                      <a:r>
                        <a:rPr lang="es-AR" sz="1200">
                          <a:solidFill>
                            <a:srgbClr val="FF0000"/>
                          </a:solidFill>
                          <a:latin typeface="Consolas"/>
                          <a:ea typeface="Consolas"/>
                          <a:cs typeface="Consolas"/>
                          <a:sym typeface="Consolas"/>
                        </a:rPr>
                        <a:t>       </a:t>
                      </a:r>
                      <a:r>
                        <a:rPr lang="es-AR" sz="1200">
                          <a:solidFill>
                            <a:srgbClr val="000000"/>
                          </a:solidFill>
                          <a:latin typeface="Consolas"/>
                          <a:ea typeface="Consolas"/>
                          <a:cs typeface="Consolas"/>
                          <a:sym typeface="Consolas"/>
                        </a:rPr>
                        <a:t>	</a:t>
                      </a:r>
                      <a:r>
                        <a:rPr lang="es-AR" sz="1200">
                          <a:solidFill>
                            <a:srgbClr val="000088"/>
                          </a:solidFill>
                          <a:latin typeface="Consolas"/>
                          <a:ea typeface="Consolas"/>
                          <a:cs typeface="Consolas"/>
                          <a:sym typeface="Consolas"/>
                        </a:rPr>
                        <a:t>return</a:t>
                      </a:r>
                      <a:r>
                        <a:rPr lang="es-AR" sz="1200">
                          <a:solidFill>
                            <a:srgbClr val="000000"/>
                          </a:solidFill>
                          <a:latin typeface="Consolas"/>
                          <a:ea typeface="Consolas"/>
                          <a:cs typeface="Consolas"/>
                          <a:sym typeface="Consolas"/>
                        </a:rPr>
                        <a:t> </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PI </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 r </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 r</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 </a:t>
                      </a:r>
                      <a:endParaRPr sz="1200">
                        <a:latin typeface="Calibri"/>
                        <a:ea typeface="Calibri"/>
                        <a:cs typeface="Calibri"/>
                        <a:sym typeface="Calibri"/>
                      </a:endParaRPr>
                    </a:p>
                    <a:p>
                      <a:pPr marL="0" marR="0" lvl="0" indent="0" algn="l" rtl="0">
                        <a:spcBef>
                          <a:spcPts val="0"/>
                        </a:spcBef>
                        <a:spcAft>
                          <a:spcPts val="0"/>
                        </a:spcAft>
                        <a:buNone/>
                      </a:pPr>
                      <a:r>
                        <a:rPr lang="es-AR" sz="1200">
                          <a:solidFill>
                            <a:srgbClr val="FF0000"/>
                          </a:solidFill>
                          <a:latin typeface="Consolas"/>
                          <a:ea typeface="Consolas"/>
                          <a:cs typeface="Consolas"/>
                          <a:sym typeface="Consolas"/>
                        </a:rPr>
                        <a:t>    </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 </a:t>
                      </a:r>
                      <a:endParaRPr sz="1200">
                        <a:latin typeface="Calibri"/>
                        <a:ea typeface="Calibri"/>
                        <a:cs typeface="Calibri"/>
                        <a:sym typeface="Calibri"/>
                      </a:endParaRPr>
                    </a:p>
                    <a:p>
                      <a:pPr marL="0" marR="0" lvl="0" indent="0" algn="l" rtl="0">
                        <a:spcBef>
                          <a:spcPts val="0"/>
                        </a:spcBef>
                        <a:spcAft>
                          <a:spcPts val="0"/>
                        </a:spcAft>
                        <a:buNone/>
                      </a:pPr>
                      <a:r>
                        <a:rPr lang="es-AR" sz="1200">
                          <a:solidFill>
                            <a:srgbClr val="000088"/>
                          </a:solidFill>
                          <a:latin typeface="Consolas"/>
                          <a:ea typeface="Consolas"/>
                          <a:cs typeface="Consolas"/>
                          <a:sym typeface="Consolas"/>
                        </a:rPr>
                        <a:t> </a:t>
                      </a:r>
                      <a:endParaRPr sz="1200">
                        <a:latin typeface="Calibri"/>
                        <a:ea typeface="Calibri"/>
                        <a:cs typeface="Calibri"/>
                        <a:sym typeface="Calibri"/>
                      </a:endParaRPr>
                    </a:p>
                    <a:p>
                      <a:pPr marL="0" marR="0" lvl="0" indent="0" algn="l" rtl="0">
                        <a:spcBef>
                          <a:spcPts val="0"/>
                        </a:spcBef>
                        <a:spcAft>
                          <a:spcPts val="0"/>
                        </a:spcAft>
                        <a:buNone/>
                      </a:pPr>
                      <a:r>
                        <a:rPr lang="es-AR" sz="1200">
                          <a:solidFill>
                            <a:srgbClr val="FF0000"/>
                          </a:solidFill>
                          <a:latin typeface="Consolas"/>
                          <a:ea typeface="Consolas"/>
                          <a:cs typeface="Consolas"/>
                          <a:sym typeface="Consolas"/>
                        </a:rPr>
                        <a:t>    </a:t>
                      </a:r>
                      <a:r>
                        <a:rPr lang="es-AR" sz="1200">
                          <a:solidFill>
                            <a:srgbClr val="000088"/>
                          </a:solidFill>
                          <a:latin typeface="Consolas"/>
                          <a:ea typeface="Consolas"/>
                          <a:cs typeface="Consolas"/>
                          <a:sym typeface="Consolas"/>
                        </a:rPr>
                        <a:t>public</a:t>
                      </a:r>
                      <a:r>
                        <a:rPr lang="es-AR" sz="1200">
                          <a:solidFill>
                            <a:srgbClr val="000000"/>
                          </a:solidFill>
                          <a:latin typeface="Consolas"/>
                          <a:ea typeface="Consolas"/>
                          <a:cs typeface="Consolas"/>
                          <a:sym typeface="Consolas"/>
                        </a:rPr>
                        <a:t> </a:t>
                      </a:r>
                      <a:r>
                        <a:rPr lang="es-AR" sz="1200">
                          <a:solidFill>
                            <a:srgbClr val="000088"/>
                          </a:solidFill>
                          <a:latin typeface="Consolas"/>
                          <a:ea typeface="Consolas"/>
                          <a:cs typeface="Consolas"/>
                          <a:sym typeface="Consolas"/>
                        </a:rPr>
                        <a:t>double</a:t>
                      </a:r>
                      <a:r>
                        <a:rPr lang="es-AR" sz="1200">
                          <a:solidFill>
                            <a:srgbClr val="000000"/>
                          </a:solidFill>
                          <a:latin typeface="Consolas"/>
                          <a:ea typeface="Consolas"/>
                          <a:cs typeface="Consolas"/>
                          <a:sym typeface="Consolas"/>
                        </a:rPr>
                        <a:t> circunferencia</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      	</a:t>
                      </a:r>
                      <a:endParaRPr sz="1200">
                        <a:latin typeface="Calibri"/>
                        <a:ea typeface="Calibri"/>
                        <a:cs typeface="Calibri"/>
                        <a:sym typeface="Calibri"/>
                      </a:endParaRPr>
                    </a:p>
                    <a:p>
                      <a:pPr marL="0" marR="0" lvl="0" indent="0" algn="l" rtl="0">
                        <a:spcBef>
                          <a:spcPts val="0"/>
                        </a:spcBef>
                        <a:spcAft>
                          <a:spcPts val="0"/>
                        </a:spcAft>
                        <a:buNone/>
                      </a:pPr>
                      <a:r>
                        <a:rPr lang="es-AR" sz="1200">
                          <a:solidFill>
                            <a:srgbClr val="FF0000"/>
                          </a:solidFill>
                          <a:latin typeface="Consolas"/>
                          <a:ea typeface="Consolas"/>
                          <a:cs typeface="Consolas"/>
                          <a:sym typeface="Consolas"/>
                        </a:rPr>
                        <a:t>        </a:t>
                      </a:r>
                      <a:r>
                        <a:rPr lang="es-AR" sz="1200">
                          <a:solidFill>
                            <a:srgbClr val="000088"/>
                          </a:solidFill>
                          <a:latin typeface="Consolas"/>
                          <a:ea typeface="Consolas"/>
                          <a:cs typeface="Consolas"/>
                          <a:sym typeface="Consolas"/>
                        </a:rPr>
                        <a:t>return</a:t>
                      </a:r>
                      <a:r>
                        <a:rPr lang="es-AR" sz="1200">
                          <a:solidFill>
                            <a:srgbClr val="000000"/>
                          </a:solidFill>
                          <a:latin typeface="Consolas"/>
                          <a:ea typeface="Consolas"/>
                          <a:cs typeface="Consolas"/>
                          <a:sym typeface="Consolas"/>
                        </a:rPr>
                        <a:t> </a:t>
                      </a:r>
                      <a:r>
                        <a:rPr lang="es-AR" sz="1200">
                          <a:solidFill>
                            <a:srgbClr val="666600"/>
                          </a:solidFill>
                          <a:latin typeface="Consolas"/>
                          <a:ea typeface="Consolas"/>
                          <a:cs typeface="Consolas"/>
                          <a:sym typeface="Consolas"/>
                        </a:rPr>
                        <a:t>(</a:t>
                      </a:r>
                      <a:r>
                        <a:rPr lang="es-AR" sz="1200">
                          <a:solidFill>
                            <a:srgbClr val="006666"/>
                          </a:solidFill>
                          <a:latin typeface="Consolas"/>
                          <a:ea typeface="Consolas"/>
                          <a:cs typeface="Consolas"/>
                          <a:sym typeface="Consolas"/>
                        </a:rPr>
                        <a:t>2</a:t>
                      </a:r>
                      <a:r>
                        <a:rPr lang="es-AR" sz="1200">
                          <a:solidFill>
                            <a:srgbClr val="000000"/>
                          </a:solidFill>
                          <a:latin typeface="Consolas"/>
                          <a:ea typeface="Consolas"/>
                          <a:cs typeface="Consolas"/>
                          <a:sym typeface="Consolas"/>
                        </a:rPr>
                        <a:t> </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 PI </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 r</a:t>
                      </a:r>
                      <a:r>
                        <a:rPr lang="es-AR" sz="1200">
                          <a:solidFill>
                            <a:srgbClr val="666600"/>
                          </a:solidFill>
                          <a:latin typeface="Consolas"/>
                          <a:ea typeface="Consolas"/>
                          <a:cs typeface="Consolas"/>
                          <a:sym typeface="Consolas"/>
                        </a:rPr>
                        <a:t>);</a:t>
                      </a:r>
                      <a:r>
                        <a:rPr lang="es-AR" sz="1200">
                          <a:solidFill>
                            <a:srgbClr val="000000"/>
                          </a:solidFill>
                          <a:latin typeface="Consolas"/>
                          <a:ea typeface="Consolas"/>
                          <a:cs typeface="Consolas"/>
                          <a:sym typeface="Consolas"/>
                        </a:rPr>
                        <a:t> </a:t>
                      </a:r>
                      <a:endParaRPr sz="1200">
                        <a:latin typeface="Calibri"/>
                        <a:ea typeface="Calibri"/>
                        <a:cs typeface="Calibri"/>
                        <a:sym typeface="Calibri"/>
                      </a:endParaRPr>
                    </a:p>
                    <a:p>
                      <a:pPr marL="0" marR="0" lvl="0" indent="0" algn="l" rtl="0">
                        <a:spcBef>
                          <a:spcPts val="0"/>
                        </a:spcBef>
                        <a:spcAft>
                          <a:spcPts val="0"/>
                        </a:spcAft>
                        <a:buNone/>
                      </a:pPr>
                      <a:r>
                        <a:rPr lang="es-AR" sz="1200">
                          <a:solidFill>
                            <a:srgbClr val="FF0000"/>
                          </a:solidFill>
                          <a:latin typeface="Consolas"/>
                          <a:ea typeface="Consolas"/>
                          <a:cs typeface="Consolas"/>
                          <a:sym typeface="Consolas"/>
                        </a:rPr>
                        <a:t>    </a:t>
                      </a:r>
                      <a:r>
                        <a:rPr lang="es-AR" sz="1200">
                          <a:solidFill>
                            <a:srgbClr val="666600"/>
                          </a:solidFill>
                          <a:latin typeface="Consolas"/>
                          <a:ea typeface="Consolas"/>
                          <a:cs typeface="Consolas"/>
                          <a:sym typeface="Consolas"/>
                        </a:rPr>
                        <a:t>}</a:t>
                      </a:r>
                      <a:endParaRPr sz="1200">
                        <a:latin typeface="Calibri"/>
                        <a:ea typeface="Calibri"/>
                        <a:cs typeface="Calibri"/>
                        <a:sym typeface="Calibri"/>
                      </a:endParaRPr>
                    </a:p>
                    <a:p>
                      <a:pPr marL="234950" marR="0" lvl="0" indent="-234950" algn="just" rtl="0">
                        <a:spcBef>
                          <a:spcPts val="0"/>
                        </a:spcBef>
                        <a:spcAft>
                          <a:spcPts val="0"/>
                        </a:spcAft>
                        <a:buNone/>
                      </a:pPr>
                      <a:r>
                        <a:rPr lang="es-AR" sz="1200">
                          <a:solidFill>
                            <a:srgbClr val="666600"/>
                          </a:solidFill>
                          <a:latin typeface="Consolas"/>
                          <a:ea typeface="Consolas"/>
                          <a:cs typeface="Consolas"/>
                          <a:sym typeface="Consolas"/>
                        </a:rPr>
                        <a:t> </a:t>
                      </a:r>
                      <a:endParaRPr sz="1200">
                        <a:solidFill>
                          <a:srgbClr val="000000"/>
                        </a:solidFill>
                        <a:latin typeface="Arial"/>
                        <a:ea typeface="Arial"/>
                        <a:cs typeface="Arial"/>
                        <a:sym typeface="Arial"/>
                      </a:endParaRPr>
                    </a:p>
                    <a:p>
                      <a:pPr marL="234950" marR="0" lvl="0" indent="-234950" algn="just" rtl="0">
                        <a:spcBef>
                          <a:spcPts val="0"/>
                        </a:spcBef>
                        <a:spcAft>
                          <a:spcPts val="0"/>
                        </a:spcAft>
                        <a:buNone/>
                      </a:pPr>
                      <a:r>
                        <a:rPr lang="es-AR" sz="1200">
                          <a:solidFill>
                            <a:srgbClr val="666600"/>
                          </a:solidFill>
                          <a:latin typeface="Consolas"/>
                          <a:ea typeface="Consolas"/>
                          <a:cs typeface="Consolas"/>
                          <a:sym typeface="Consolas"/>
                        </a:rPr>
                        <a:t>}</a:t>
                      </a:r>
                      <a:endParaRPr sz="1200">
                        <a:solidFill>
                          <a:srgbClr val="000000"/>
                        </a:solidFill>
                        <a:latin typeface="Arial"/>
                        <a:ea typeface="Arial"/>
                        <a:cs typeface="Arial"/>
                        <a:sym typeface="Arial"/>
                      </a:endParaRPr>
                    </a:p>
                  </a:txBody>
                  <a:tcPr marL="46625" marR="4662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Shape 2037"/>
        <p:cNvGrpSpPr/>
        <p:nvPr/>
      </p:nvGrpSpPr>
      <p:grpSpPr>
        <a:xfrm>
          <a:off x="0" y="0"/>
          <a:ext cx="0" cy="0"/>
          <a:chOff x="0" y="0"/>
          <a:chExt cx="0" cy="0"/>
        </a:xfrm>
      </p:grpSpPr>
      <p:sp>
        <p:nvSpPr>
          <p:cNvPr id="2038" name="Google Shape;2038;p197"/>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Palabras Clave: </a:t>
            </a:r>
            <a:r>
              <a:rPr lang="es-AR" sz="4000" b="1" i="0" u="none" strike="noStrike" cap="none">
                <a:solidFill>
                  <a:schemeClr val="dk1"/>
                </a:solidFill>
                <a:latin typeface="Consolas"/>
                <a:ea typeface="Consolas"/>
                <a:cs typeface="Consolas"/>
                <a:sym typeface="Consolas"/>
              </a:rPr>
              <a:t>static</a:t>
            </a:r>
            <a:r>
              <a:rPr lang="es-AR" sz="4000" b="1" i="0" u="none" strike="noStrike" cap="none">
                <a:solidFill>
                  <a:schemeClr val="dk1"/>
                </a:solidFill>
                <a:latin typeface="Arial"/>
                <a:ea typeface="Arial"/>
                <a:cs typeface="Arial"/>
                <a:sym typeface="Arial"/>
              </a:rPr>
              <a:t> y </a:t>
            </a:r>
            <a:r>
              <a:rPr lang="es-AR" sz="4000" b="1" i="0" u="none" strike="noStrike" cap="none">
                <a:solidFill>
                  <a:schemeClr val="dk1"/>
                </a:solidFill>
                <a:latin typeface="Consolas"/>
                <a:ea typeface="Consolas"/>
                <a:cs typeface="Consolas"/>
                <a:sym typeface="Consolas"/>
              </a:rPr>
              <a:t>final</a:t>
            </a:r>
            <a:endParaRPr sz="4000" b="1" i="0" u="none" strike="noStrike" cap="none">
              <a:solidFill>
                <a:schemeClr val="dk1"/>
              </a:solidFill>
              <a:latin typeface="Arial"/>
              <a:ea typeface="Arial"/>
              <a:cs typeface="Arial"/>
              <a:sym typeface="Arial"/>
            </a:endParaRPr>
          </a:p>
        </p:txBody>
      </p:sp>
      <p:sp>
        <p:nvSpPr>
          <p:cNvPr id="2039" name="Google Shape;2039;p197"/>
          <p:cNvSpPr txBox="1">
            <a:spLocks noGrp="1"/>
          </p:cNvSpPr>
          <p:nvPr>
            <p:ph type="ftr" idx="11"/>
          </p:nvPr>
        </p:nvSpPr>
        <p:spPr>
          <a:xfrm>
            <a:off x="-1" y="6575425"/>
            <a:ext cx="4296229"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2040" name="Google Shape;2040;p197"/>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175</a:t>
            </a:fld>
            <a:endParaRPr sz="1200">
              <a:solidFill>
                <a:schemeClr val="lt1"/>
              </a:solidFill>
              <a:latin typeface="Arial"/>
              <a:ea typeface="Arial"/>
              <a:cs typeface="Arial"/>
              <a:sym typeface="Arial"/>
            </a:endParaRPr>
          </a:p>
        </p:txBody>
      </p:sp>
      <p:graphicFrame>
        <p:nvGraphicFramePr>
          <p:cNvPr id="2041" name="Google Shape;2041;p197"/>
          <p:cNvGraphicFramePr/>
          <p:nvPr/>
        </p:nvGraphicFramePr>
        <p:xfrm>
          <a:off x="488547" y="3117429"/>
          <a:ext cx="3000000" cy="3000000"/>
        </p:xfrm>
        <a:graphic>
          <a:graphicData uri="http://schemas.openxmlformats.org/drawingml/2006/table">
            <a:tbl>
              <a:tblPr>
                <a:noFill/>
                <a:tableStyleId>{5BAD9B0E-344F-4FAE-88BD-87A564A4EB87}</a:tableStyleId>
              </a:tblPr>
              <a:tblGrid>
                <a:gridCol w="8655425"/>
              </a:tblGrid>
              <a:tr h="203200">
                <a:tc>
                  <a:txBody>
                    <a:bodyPr/>
                    <a:lstStyle/>
                    <a:p>
                      <a:pPr marL="0" marR="0" lvl="0" indent="0" algn="just" rtl="0">
                        <a:spcBef>
                          <a:spcPts val="0"/>
                        </a:spcBef>
                        <a:spcAft>
                          <a:spcPts val="0"/>
                        </a:spcAft>
                        <a:buNone/>
                      </a:pPr>
                      <a:r>
                        <a:rPr lang="es-AR" sz="1600" b="0">
                          <a:solidFill>
                            <a:srgbClr val="000088"/>
                          </a:solidFill>
                          <a:latin typeface="Consolas"/>
                          <a:ea typeface="Consolas"/>
                          <a:cs typeface="Consolas"/>
                          <a:sym typeface="Consolas"/>
                        </a:rPr>
                        <a:t>public</a:t>
                      </a:r>
                      <a:r>
                        <a:rPr lang="es-AR" sz="1600" b="0">
                          <a:solidFill>
                            <a:srgbClr val="000000"/>
                          </a:solidFill>
                          <a:latin typeface="Consolas"/>
                          <a:ea typeface="Consolas"/>
                          <a:cs typeface="Consolas"/>
                          <a:sym typeface="Consolas"/>
                        </a:rPr>
                        <a:t> </a:t>
                      </a:r>
                      <a:r>
                        <a:rPr lang="es-AR" sz="1600" b="0">
                          <a:solidFill>
                            <a:srgbClr val="000088"/>
                          </a:solidFill>
                          <a:latin typeface="Consolas"/>
                          <a:ea typeface="Consolas"/>
                          <a:cs typeface="Consolas"/>
                          <a:sym typeface="Consolas"/>
                        </a:rPr>
                        <a:t>class</a:t>
                      </a:r>
                      <a:r>
                        <a:rPr lang="es-AR" sz="1600" b="0">
                          <a:solidFill>
                            <a:srgbClr val="000000"/>
                          </a:solidFill>
                          <a:latin typeface="Consolas"/>
                          <a:ea typeface="Consolas"/>
                          <a:cs typeface="Consolas"/>
                          <a:sym typeface="Consolas"/>
                        </a:rPr>
                        <a:t> </a:t>
                      </a:r>
                      <a:r>
                        <a:rPr lang="es-AR" sz="1600" b="0">
                          <a:solidFill>
                            <a:srgbClr val="660066"/>
                          </a:solidFill>
                          <a:latin typeface="Consolas"/>
                          <a:ea typeface="Consolas"/>
                          <a:cs typeface="Consolas"/>
                          <a:sym typeface="Consolas"/>
                        </a:rPr>
                        <a:t>TestOcultamiento</a:t>
                      </a:r>
                      <a:r>
                        <a:rPr lang="es-AR" sz="1600" b="0">
                          <a:solidFill>
                            <a:srgbClr val="000000"/>
                          </a:solidFill>
                          <a:latin typeface="Consolas"/>
                          <a:ea typeface="Consolas"/>
                          <a:cs typeface="Consolas"/>
                          <a:sym typeface="Consolas"/>
                        </a:rPr>
                        <a:t> {</a:t>
                      </a:r>
                      <a:endParaRPr sz="2400" b="0">
                        <a:latin typeface="Calibri"/>
                        <a:ea typeface="Calibri"/>
                        <a:cs typeface="Calibri"/>
                        <a:sym typeface="Calibri"/>
                      </a:endParaRPr>
                    </a:p>
                    <a:p>
                      <a:pPr marL="0" marR="0" lvl="0" indent="0" algn="just" rtl="0">
                        <a:spcBef>
                          <a:spcPts val="0"/>
                        </a:spcBef>
                        <a:spcAft>
                          <a:spcPts val="0"/>
                        </a:spcAft>
                        <a:buNone/>
                      </a:pPr>
                      <a:r>
                        <a:rPr lang="es-AR" sz="1600" b="0">
                          <a:solidFill>
                            <a:srgbClr val="000088"/>
                          </a:solidFill>
                          <a:latin typeface="Consolas"/>
                          <a:ea typeface="Consolas"/>
                          <a:cs typeface="Consolas"/>
                          <a:sym typeface="Consolas"/>
                        </a:rPr>
                        <a:t> </a:t>
                      </a:r>
                      <a:endParaRPr sz="2400" b="0">
                        <a:latin typeface="Calibri"/>
                        <a:ea typeface="Calibri"/>
                        <a:cs typeface="Calibri"/>
                        <a:sym typeface="Calibri"/>
                      </a:endParaRPr>
                    </a:p>
                    <a:p>
                      <a:pPr marL="0" marR="0" lvl="0" indent="0" algn="just" rtl="0">
                        <a:spcBef>
                          <a:spcPts val="0"/>
                        </a:spcBef>
                        <a:spcAft>
                          <a:spcPts val="0"/>
                        </a:spcAft>
                        <a:buNone/>
                      </a:pPr>
                      <a:r>
                        <a:rPr lang="es-AR" sz="1600" b="0">
                          <a:solidFill>
                            <a:srgbClr val="000088"/>
                          </a:solidFill>
                          <a:latin typeface="Consolas"/>
                          <a:ea typeface="Consolas"/>
                          <a:cs typeface="Consolas"/>
                          <a:sym typeface="Consolas"/>
                        </a:rPr>
                        <a:t>    public</a:t>
                      </a:r>
                      <a:r>
                        <a:rPr lang="es-AR" sz="1600" b="0">
                          <a:solidFill>
                            <a:srgbClr val="000000"/>
                          </a:solidFill>
                          <a:latin typeface="Consolas"/>
                          <a:ea typeface="Consolas"/>
                          <a:cs typeface="Consolas"/>
                          <a:sym typeface="Consolas"/>
                        </a:rPr>
                        <a:t> </a:t>
                      </a:r>
                      <a:r>
                        <a:rPr lang="es-AR" sz="1600" b="0">
                          <a:solidFill>
                            <a:srgbClr val="000088"/>
                          </a:solidFill>
                          <a:latin typeface="Consolas"/>
                          <a:ea typeface="Consolas"/>
                          <a:cs typeface="Consolas"/>
                          <a:sym typeface="Consolas"/>
                        </a:rPr>
                        <a:t>static</a:t>
                      </a:r>
                      <a:r>
                        <a:rPr lang="es-AR" sz="1600" b="0">
                          <a:solidFill>
                            <a:srgbClr val="000000"/>
                          </a:solidFill>
                          <a:latin typeface="Consolas"/>
                          <a:ea typeface="Consolas"/>
                          <a:cs typeface="Consolas"/>
                          <a:sym typeface="Consolas"/>
                        </a:rPr>
                        <a:t> </a:t>
                      </a:r>
                      <a:r>
                        <a:rPr lang="es-AR" sz="1600" b="0">
                          <a:solidFill>
                            <a:srgbClr val="000088"/>
                          </a:solidFill>
                          <a:latin typeface="Consolas"/>
                          <a:ea typeface="Consolas"/>
                          <a:cs typeface="Consolas"/>
                          <a:sym typeface="Consolas"/>
                        </a:rPr>
                        <a:t>void</a:t>
                      </a:r>
                      <a:r>
                        <a:rPr lang="es-AR" sz="1600" b="0">
                          <a:solidFill>
                            <a:srgbClr val="000000"/>
                          </a:solidFill>
                          <a:latin typeface="Consolas"/>
                          <a:ea typeface="Consolas"/>
                          <a:cs typeface="Consolas"/>
                          <a:sym typeface="Consolas"/>
                        </a:rPr>
                        <a:t> main</a:t>
                      </a:r>
                      <a:r>
                        <a:rPr lang="es-AR" sz="1600" b="0">
                          <a:solidFill>
                            <a:srgbClr val="666600"/>
                          </a:solidFill>
                          <a:latin typeface="Consolas"/>
                          <a:ea typeface="Consolas"/>
                          <a:cs typeface="Consolas"/>
                          <a:sym typeface="Consolas"/>
                        </a:rPr>
                        <a:t>(</a:t>
                      </a:r>
                      <a:r>
                        <a:rPr lang="es-AR" sz="1600" b="0">
                          <a:solidFill>
                            <a:srgbClr val="660066"/>
                          </a:solidFill>
                          <a:latin typeface="Consolas"/>
                          <a:ea typeface="Consolas"/>
                          <a:cs typeface="Consolas"/>
                          <a:sym typeface="Consolas"/>
                        </a:rPr>
                        <a:t>String</a:t>
                      </a:r>
                      <a:r>
                        <a:rPr lang="es-AR" sz="1600" b="0">
                          <a:solidFill>
                            <a:srgbClr val="000000"/>
                          </a:solidFill>
                          <a:latin typeface="Consolas"/>
                          <a:ea typeface="Consolas"/>
                          <a:cs typeface="Consolas"/>
                          <a:sym typeface="Consolas"/>
                        </a:rPr>
                        <a:t> args</a:t>
                      </a:r>
                      <a:r>
                        <a:rPr lang="es-AR" sz="1600" b="0">
                          <a:solidFill>
                            <a:srgbClr val="666600"/>
                          </a:solidFill>
                          <a:latin typeface="Consolas"/>
                          <a:ea typeface="Consolas"/>
                          <a:cs typeface="Consolas"/>
                          <a:sym typeface="Consolas"/>
                        </a:rPr>
                        <a:t>[]){</a:t>
                      </a:r>
                      <a:endParaRPr sz="2400" b="0">
                        <a:latin typeface="Calibri"/>
                        <a:ea typeface="Calibri"/>
                        <a:cs typeface="Calibri"/>
                        <a:sym typeface="Calibri"/>
                      </a:endParaRPr>
                    </a:p>
                    <a:p>
                      <a:pPr marL="0" marR="0" lvl="0" indent="0" algn="just" rtl="0">
                        <a:spcBef>
                          <a:spcPts val="0"/>
                        </a:spcBef>
                        <a:spcAft>
                          <a:spcPts val="0"/>
                        </a:spcAft>
                        <a:buNone/>
                      </a:pPr>
                      <a:r>
                        <a:rPr lang="es-AR" sz="1600" b="0">
                          <a:solidFill>
                            <a:srgbClr val="000088"/>
                          </a:solidFill>
                          <a:latin typeface="Consolas"/>
                          <a:ea typeface="Consolas"/>
                          <a:cs typeface="Consolas"/>
                          <a:sym typeface="Consolas"/>
                        </a:rPr>
                        <a:t>        </a:t>
                      </a:r>
                      <a:r>
                        <a:rPr lang="es-AR" sz="1600" b="0">
                          <a:solidFill>
                            <a:srgbClr val="660066"/>
                          </a:solidFill>
                          <a:latin typeface="Consolas"/>
                          <a:ea typeface="Consolas"/>
                          <a:cs typeface="Consolas"/>
                          <a:sym typeface="Consolas"/>
                        </a:rPr>
                        <a:t>CirculoPlano</a:t>
                      </a:r>
                      <a:r>
                        <a:rPr lang="es-AR" sz="1600" b="0">
                          <a:solidFill>
                            <a:srgbClr val="000000"/>
                          </a:solidFill>
                          <a:latin typeface="Consolas"/>
                          <a:ea typeface="Consolas"/>
                          <a:cs typeface="Consolas"/>
                          <a:sym typeface="Consolas"/>
                        </a:rPr>
                        <a:t> cp</a:t>
                      </a:r>
                      <a:r>
                        <a:rPr lang="es-AR" sz="1600" b="0">
                          <a:solidFill>
                            <a:srgbClr val="666600"/>
                          </a:solidFill>
                          <a:latin typeface="Consolas"/>
                          <a:ea typeface="Consolas"/>
                          <a:cs typeface="Consolas"/>
                          <a:sym typeface="Consolas"/>
                        </a:rPr>
                        <a:t>=</a:t>
                      </a:r>
                      <a:r>
                        <a:rPr lang="es-AR" sz="1600" b="0">
                          <a:solidFill>
                            <a:srgbClr val="000088"/>
                          </a:solidFill>
                          <a:latin typeface="Consolas"/>
                          <a:ea typeface="Consolas"/>
                          <a:cs typeface="Consolas"/>
                          <a:sym typeface="Consolas"/>
                        </a:rPr>
                        <a:t>new</a:t>
                      </a:r>
                      <a:r>
                        <a:rPr lang="es-AR" sz="1600" b="0">
                          <a:solidFill>
                            <a:srgbClr val="000000"/>
                          </a:solidFill>
                          <a:latin typeface="Consolas"/>
                          <a:ea typeface="Consolas"/>
                          <a:cs typeface="Consolas"/>
                          <a:sym typeface="Consolas"/>
                        </a:rPr>
                        <a:t> </a:t>
                      </a:r>
                      <a:r>
                        <a:rPr lang="es-AR" sz="1600" b="0">
                          <a:solidFill>
                            <a:srgbClr val="660066"/>
                          </a:solidFill>
                          <a:latin typeface="Consolas"/>
                          <a:ea typeface="Consolas"/>
                          <a:cs typeface="Consolas"/>
                          <a:sym typeface="Consolas"/>
                        </a:rPr>
                        <a:t>CirculoPlano</a:t>
                      </a:r>
                      <a:r>
                        <a:rPr lang="es-AR" sz="1600" b="0">
                          <a:solidFill>
                            <a:srgbClr val="666600"/>
                          </a:solidFill>
                          <a:latin typeface="Consolas"/>
                          <a:ea typeface="Consolas"/>
                          <a:cs typeface="Consolas"/>
                          <a:sym typeface="Consolas"/>
                        </a:rPr>
                        <a:t>(</a:t>
                      </a:r>
                      <a:r>
                        <a:rPr lang="es-AR" sz="1600" b="0">
                          <a:solidFill>
                            <a:srgbClr val="006666"/>
                          </a:solidFill>
                          <a:latin typeface="Consolas"/>
                          <a:ea typeface="Consolas"/>
                          <a:cs typeface="Consolas"/>
                          <a:sym typeface="Consolas"/>
                        </a:rPr>
                        <a:t>10</a:t>
                      </a:r>
                      <a:r>
                        <a:rPr lang="es-AR" sz="1600" b="0">
                          <a:solidFill>
                            <a:srgbClr val="666600"/>
                          </a:solidFill>
                          <a:latin typeface="Consolas"/>
                          <a:ea typeface="Consolas"/>
                          <a:cs typeface="Consolas"/>
                          <a:sym typeface="Consolas"/>
                        </a:rPr>
                        <a:t>,</a:t>
                      </a:r>
                      <a:r>
                        <a:rPr lang="es-AR" sz="1600" b="0">
                          <a:solidFill>
                            <a:srgbClr val="000000"/>
                          </a:solidFill>
                          <a:latin typeface="Consolas"/>
                          <a:ea typeface="Consolas"/>
                          <a:cs typeface="Consolas"/>
                          <a:sym typeface="Consolas"/>
                        </a:rPr>
                        <a:t> </a:t>
                      </a:r>
                      <a:r>
                        <a:rPr lang="es-AR" sz="1600" b="0">
                          <a:solidFill>
                            <a:srgbClr val="006666"/>
                          </a:solidFill>
                          <a:latin typeface="Consolas"/>
                          <a:ea typeface="Consolas"/>
                          <a:cs typeface="Consolas"/>
                          <a:sym typeface="Consolas"/>
                        </a:rPr>
                        <a:t>20</a:t>
                      </a:r>
                      <a:r>
                        <a:rPr lang="es-AR" sz="1600" b="0">
                          <a:solidFill>
                            <a:srgbClr val="666600"/>
                          </a:solidFill>
                          <a:latin typeface="Consolas"/>
                          <a:ea typeface="Consolas"/>
                          <a:cs typeface="Consolas"/>
                          <a:sym typeface="Consolas"/>
                        </a:rPr>
                        <a:t>,</a:t>
                      </a:r>
                      <a:r>
                        <a:rPr lang="es-AR" sz="1600" b="0">
                          <a:solidFill>
                            <a:srgbClr val="000000"/>
                          </a:solidFill>
                          <a:latin typeface="Consolas"/>
                          <a:ea typeface="Consolas"/>
                          <a:cs typeface="Consolas"/>
                          <a:sym typeface="Consolas"/>
                        </a:rPr>
                        <a:t> </a:t>
                      </a:r>
                      <a:r>
                        <a:rPr lang="es-AR" sz="1600" b="0">
                          <a:solidFill>
                            <a:srgbClr val="006666"/>
                          </a:solidFill>
                          <a:latin typeface="Consolas"/>
                          <a:ea typeface="Consolas"/>
                          <a:cs typeface="Consolas"/>
                          <a:sym typeface="Consolas"/>
                        </a:rPr>
                        <a:t>10</a:t>
                      </a:r>
                      <a:r>
                        <a:rPr lang="es-AR" sz="1600" b="0">
                          <a:solidFill>
                            <a:srgbClr val="666600"/>
                          </a:solidFill>
                          <a:latin typeface="Consolas"/>
                          <a:ea typeface="Consolas"/>
                          <a:cs typeface="Consolas"/>
                          <a:sym typeface="Consolas"/>
                        </a:rPr>
                        <a:t>);</a:t>
                      </a:r>
                      <a:endParaRPr sz="2400" b="0">
                        <a:latin typeface="Calibri"/>
                        <a:ea typeface="Calibri"/>
                        <a:cs typeface="Calibri"/>
                        <a:sym typeface="Calibri"/>
                      </a:endParaRPr>
                    </a:p>
                    <a:p>
                      <a:pPr marL="0" marR="0" lvl="0" indent="0" algn="just" rtl="0">
                        <a:spcBef>
                          <a:spcPts val="0"/>
                        </a:spcBef>
                        <a:spcAft>
                          <a:spcPts val="0"/>
                        </a:spcAft>
                        <a:buNone/>
                      </a:pPr>
                      <a:r>
                        <a:rPr lang="es-AR" sz="1600" b="0">
                          <a:solidFill>
                            <a:srgbClr val="000088"/>
                          </a:solidFill>
                          <a:latin typeface="Consolas"/>
                          <a:ea typeface="Consolas"/>
                          <a:cs typeface="Consolas"/>
                          <a:sym typeface="Consolas"/>
                        </a:rPr>
                        <a:t>        </a:t>
                      </a:r>
                      <a:r>
                        <a:rPr lang="es-AR" sz="1600" b="0">
                          <a:solidFill>
                            <a:srgbClr val="660066"/>
                          </a:solidFill>
                          <a:latin typeface="Consolas"/>
                          <a:ea typeface="Consolas"/>
                          <a:cs typeface="Consolas"/>
                          <a:sym typeface="Consolas"/>
                        </a:rPr>
                        <a:t>System</a:t>
                      </a:r>
                      <a:r>
                        <a:rPr lang="es-AR" sz="1600" b="0">
                          <a:solidFill>
                            <a:srgbClr val="666600"/>
                          </a:solidFill>
                          <a:latin typeface="Consolas"/>
                          <a:ea typeface="Consolas"/>
                          <a:cs typeface="Consolas"/>
                          <a:sym typeface="Consolas"/>
                        </a:rPr>
                        <a:t>.</a:t>
                      </a:r>
                      <a:r>
                        <a:rPr lang="es-AR" sz="1600" b="0">
                          <a:solidFill>
                            <a:srgbClr val="000088"/>
                          </a:solidFill>
                          <a:latin typeface="Consolas"/>
                          <a:ea typeface="Consolas"/>
                          <a:cs typeface="Consolas"/>
                          <a:sym typeface="Consolas"/>
                        </a:rPr>
                        <a:t>out</a:t>
                      </a:r>
                      <a:r>
                        <a:rPr lang="es-AR" sz="1600" b="0">
                          <a:solidFill>
                            <a:srgbClr val="666600"/>
                          </a:solidFill>
                          <a:latin typeface="Consolas"/>
                          <a:ea typeface="Consolas"/>
                          <a:cs typeface="Consolas"/>
                          <a:sym typeface="Consolas"/>
                        </a:rPr>
                        <a:t>.</a:t>
                      </a:r>
                      <a:r>
                        <a:rPr lang="es-AR" sz="1600" b="0">
                          <a:solidFill>
                            <a:srgbClr val="000000"/>
                          </a:solidFill>
                          <a:latin typeface="Consolas"/>
                          <a:ea typeface="Consolas"/>
                          <a:cs typeface="Consolas"/>
                          <a:sym typeface="Consolas"/>
                        </a:rPr>
                        <a:t>println</a:t>
                      </a:r>
                      <a:r>
                        <a:rPr lang="es-AR" sz="1600" b="0">
                          <a:solidFill>
                            <a:srgbClr val="666600"/>
                          </a:solidFill>
                          <a:latin typeface="Consolas"/>
                          <a:ea typeface="Consolas"/>
                          <a:cs typeface="Consolas"/>
                          <a:sym typeface="Consolas"/>
                        </a:rPr>
                        <a:t>(</a:t>
                      </a:r>
                      <a:r>
                        <a:rPr lang="es-AR" sz="1600" b="0">
                          <a:solidFill>
                            <a:srgbClr val="008800"/>
                          </a:solidFill>
                          <a:latin typeface="Consolas"/>
                          <a:ea typeface="Consolas"/>
                          <a:cs typeface="Consolas"/>
                          <a:sym typeface="Consolas"/>
                        </a:rPr>
                        <a:t>"Area : "</a:t>
                      </a:r>
                      <a:r>
                        <a:rPr lang="es-AR" sz="1600" b="0">
                          <a:solidFill>
                            <a:srgbClr val="000000"/>
                          </a:solidFill>
                          <a:latin typeface="Consolas"/>
                          <a:ea typeface="Consolas"/>
                          <a:cs typeface="Consolas"/>
                          <a:sym typeface="Consolas"/>
                        </a:rPr>
                        <a:t> </a:t>
                      </a:r>
                      <a:r>
                        <a:rPr lang="es-AR" sz="1600" b="0">
                          <a:solidFill>
                            <a:srgbClr val="666600"/>
                          </a:solidFill>
                          <a:latin typeface="Consolas"/>
                          <a:ea typeface="Consolas"/>
                          <a:cs typeface="Consolas"/>
                          <a:sym typeface="Consolas"/>
                        </a:rPr>
                        <a:t>+</a:t>
                      </a:r>
                      <a:r>
                        <a:rPr lang="es-AR" sz="1600" b="0">
                          <a:solidFill>
                            <a:srgbClr val="000000"/>
                          </a:solidFill>
                          <a:latin typeface="Consolas"/>
                          <a:ea typeface="Consolas"/>
                          <a:cs typeface="Consolas"/>
                          <a:sym typeface="Consolas"/>
                        </a:rPr>
                        <a:t> cp</a:t>
                      </a:r>
                      <a:r>
                        <a:rPr lang="es-AR" sz="1600" b="0">
                          <a:solidFill>
                            <a:srgbClr val="666600"/>
                          </a:solidFill>
                          <a:latin typeface="Consolas"/>
                          <a:ea typeface="Consolas"/>
                          <a:cs typeface="Consolas"/>
                          <a:sym typeface="Consolas"/>
                        </a:rPr>
                        <a:t>.</a:t>
                      </a:r>
                      <a:r>
                        <a:rPr lang="es-AR" sz="1600" b="0">
                          <a:solidFill>
                            <a:srgbClr val="000000"/>
                          </a:solidFill>
                          <a:latin typeface="Consolas"/>
                          <a:ea typeface="Consolas"/>
                          <a:cs typeface="Consolas"/>
                          <a:sym typeface="Consolas"/>
                        </a:rPr>
                        <a:t>area</a:t>
                      </a:r>
                      <a:r>
                        <a:rPr lang="es-AR" sz="1600" b="0">
                          <a:solidFill>
                            <a:srgbClr val="666600"/>
                          </a:solidFill>
                          <a:latin typeface="Consolas"/>
                          <a:ea typeface="Consolas"/>
                          <a:cs typeface="Consolas"/>
                          <a:sym typeface="Consolas"/>
                        </a:rPr>
                        <a:t>());</a:t>
                      </a:r>
                      <a:endParaRPr sz="2400" b="0">
                        <a:latin typeface="Calibri"/>
                        <a:ea typeface="Calibri"/>
                        <a:cs typeface="Calibri"/>
                        <a:sym typeface="Calibri"/>
                      </a:endParaRPr>
                    </a:p>
                    <a:p>
                      <a:pPr marL="0" marR="0" lvl="0" indent="0" algn="just" rtl="0">
                        <a:spcBef>
                          <a:spcPts val="0"/>
                        </a:spcBef>
                        <a:spcAft>
                          <a:spcPts val="0"/>
                        </a:spcAft>
                        <a:buNone/>
                      </a:pPr>
                      <a:r>
                        <a:rPr lang="es-AR" sz="1600" b="0">
                          <a:solidFill>
                            <a:srgbClr val="000088"/>
                          </a:solidFill>
                          <a:latin typeface="Consolas"/>
                          <a:ea typeface="Consolas"/>
                          <a:cs typeface="Consolas"/>
                          <a:sym typeface="Consolas"/>
                        </a:rPr>
                        <a:t>        </a:t>
                      </a:r>
                      <a:r>
                        <a:rPr lang="es-AR" sz="1600" b="0">
                          <a:solidFill>
                            <a:srgbClr val="660066"/>
                          </a:solidFill>
                          <a:latin typeface="Consolas"/>
                          <a:ea typeface="Consolas"/>
                          <a:cs typeface="Consolas"/>
                          <a:sym typeface="Consolas"/>
                        </a:rPr>
                        <a:t>System</a:t>
                      </a:r>
                      <a:r>
                        <a:rPr lang="es-AR" sz="1600" b="0">
                          <a:solidFill>
                            <a:srgbClr val="666600"/>
                          </a:solidFill>
                          <a:latin typeface="Consolas"/>
                          <a:ea typeface="Consolas"/>
                          <a:cs typeface="Consolas"/>
                          <a:sym typeface="Consolas"/>
                        </a:rPr>
                        <a:t>.</a:t>
                      </a:r>
                      <a:r>
                        <a:rPr lang="es-AR" sz="1600" b="0">
                          <a:solidFill>
                            <a:srgbClr val="000088"/>
                          </a:solidFill>
                          <a:latin typeface="Consolas"/>
                          <a:ea typeface="Consolas"/>
                          <a:cs typeface="Consolas"/>
                          <a:sym typeface="Consolas"/>
                        </a:rPr>
                        <a:t>out</a:t>
                      </a:r>
                      <a:r>
                        <a:rPr lang="es-AR" sz="1600" b="0">
                          <a:solidFill>
                            <a:srgbClr val="666600"/>
                          </a:solidFill>
                          <a:latin typeface="Consolas"/>
                          <a:ea typeface="Consolas"/>
                          <a:cs typeface="Consolas"/>
                          <a:sym typeface="Consolas"/>
                        </a:rPr>
                        <a:t>.</a:t>
                      </a:r>
                      <a:r>
                        <a:rPr lang="es-AR" sz="1600" b="0">
                          <a:solidFill>
                            <a:srgbClr val="000000"/>
                          </a:solidFill>
                          <a:latin typeface="Consolas"/>
                          <a:ea typeface="Consolas"/>
                          <a:cs typeface="Consolas"/>
                          <a:sym typeface="Consolas"/>
                        </a:rPr>
                        <a:t>println</a:t>
                      </a:r>
                      <a:r>
                        <a:rPr lang="es-AR" sz="1600" b="0">
                          <a:solidFill>
                            <a:srgbClr val="666600"/>
                          </a:solidFill>
                          <a:latin typeface="Consolas"/>
                          <a:ea typeface="Consolas"/>
                          <a:cs typeface="Consolas"/>
                          <a:sym typeface="Consolas"/>
                        </a:rPr>
                        <a:t>("</a:t>
                      </a:r>
                      <a:r>
                        <a:rPr lang="es-AR" sz="1600" b="0">
                          <a:solidFill>
                            <a:srgbClr val="008800"/>
                          </a:solidFill>
                          <a:latin typeface="Consolas"/>
                          <a:ea typeface="Consolas"/>
                          <a:cs typeface="Consolas"/>
                          <a:sym typeface="Consolas"/>
                        </a:rPr>
                        <a:t>Circunferencia</a:t>
                      </a:r>
                      <a:r>
                        <a:rPr lang="es-AR" sz="1600" b="0">
                          <a:solidFill>
                            <a:srgbClr val="666600"/>
                          </a:solidFill>
                          <a:latin typeface="Consolas"/>
                          <a:ea typeface="Consolas"/>
                          <a:cs typeface="Consolas"/>
                          <a:sym typeface="Consolas"/>
                        </a:rPr>
                        <a:t>:</a:t>
                      </a:r>
                      <a:r>
                        <a:rPr lang="es-AR" sz="1600" b="0">
                          <a:solidFill>
                            <a:srgbClr val="000000"/>
                          </a:solidFill>
                          <a:latin typeface="Consolas"/>
                          <a:ea typeface="Consolas"/>
                          <a:cs typeface="Consolas"/>
                          <a:sym typeface="Consolas"/>
                        </a:rPr>
                        <a:t> </a:t>
                      </a:r>
                      <a:r>
                        <a:rPr lang="es-AR" sz="1600" b="0">
                          <a:solidFill>
                            <a:srgbClr val="008800"/>
                          </a:solidFill>
                          <a:latin typeface="Consolas"/>
                          <a:ea typeface="Consolas"/>
                          <a:cs typeface="Consolas"/>
                          <a:sym typeface="Consolas"/>
                        </a:rPr>
                        <a:t>" + </a:t>
                      </a:r>
                      <a:r>
                        <a:rPr lang="es-AR" sz="1600" b="0">
                          <a:solidFill>
                            <a:srgbClr val="000000"/>
                          </a:solidFill>
                          <a:latin typeface="Consolas"/>
                          <a:ea typeface="Consolas"/>
                          <a:cs typeface="Consolas"/>
                          <a:sym typeface="Consolas"/>
                        </a:rPr>
                        <a:t>cp.circunferencia()</a:t>
                      </a:r>
                      <a:r>
                        <a:rPr lang="es-AR" sz="1600" b="0">
                          <a:solidFill>
                            <a:srgbClr val="008800"/>
                          </a:solidFill>
                          <a:latin typeface="Consolas"/>
                          <a:ea typeface="Consolas"/>
                          <a:cs typeface="Consolas"/>
                          <a:sym typeface="Consolas"/>
                        </a:rPr>
                        <a:t>);</a:t>
                      </a:r>
                      <a:endParaRPr sz="2400" b="0">
                        <a:latin typeface="Calibri"/>
                        <a:ea typeface="Calibri"/>
                        <a:cs typeface="Calibri"/>
                        <a:sym typeface="Calibri"/>
                      </a:endParaRPr>
                    </a:p>
                    <a:p>
                      <a:pPr marL="0" marR="0" lvl="0" indent="0" algn="just" rtl="0">
                        <a:spcBef>
                          <a:spcPts val="0"/>
                        </a:spcBef>
                        <a:spcAft>
                          <a:spcPts val="0"/>
                        </a:spcAft>
                        <a:buNone/>
                      </a:pPr>
                      <a:r>
                        <a:rPr lang="es-AR" sz="1600" b="0">
                          <a:solidFill>
                            <a:srgbClr val="000088"/>
                          </a:solidFill>
                          <a:latin typeface="Consolas"/>
                          <a:ea typeface="Consolas"/>
                          <a:cs typeface="Consolas"/>
                          <a:sym typeface="Consolas"/>
                        </a:rPr>
                        <a:t>    </a:t>
                      </a:r>
                      <a:r>
                        <a:rPr lang="es-AR" sz="1600" b="0">
                          <a:solidFill>
                            <a:srgbClr val="000000"/>
                          </a:solidFill>
                          <a:latin typeface="Consolas"/>
                          <a:ea typeface="Consolas"/>
                          <a:cs typeface="Consolas"/>
                          <a:sym typeface="Consolas"/>
                        </a:rPr>
                        <a:t>}</a:t>
                      </a:r>
                      <a:endParaRPr sz="2400" b="0">
                        <a:latin typeface="Calibri"/>
                        <a:ea typeface="Calibri"/>
                        <a:cs typeface="Calibri"/>
                        <a:sym typeface="Calibri"/>
                      </a:endParaRPr>
                    </a:p>
                    <a:p>
                      <a:pPr marL="234950" marR="0" lvl="0" indent="-234950" algn="just" rtl="0">
                        <a:spcBef>
                          <a:spcPts val="0"/>
                        </a:spcBef>
                        <a:spcAft>
                          <a:spcPts val="0"/>
                        </a:spcAft>
                        <a:buNone/>
                      </a:pPr>
                      <a:r>
                        <a:rPr lang="es-AR" sz="1600" b="0">
                          <a:solidFill>
                            <a:srgbClr val="666600"/>
                          </a:solidFill>
                          <a:latin typeface="Consolas"/>
                          <a:ea typeface="Consolas"/>
                          <a:cs typeface="Consolas"/>
                          <a:sym typeface="Consolas"/>
                        </a:rPr>
                        <a:t>} </a:t>
                      </a:r>
                      <a:endParaRPr sz="2400" b="0">
                        <a:solidFill>
                          <a:srgbClr val="000000"/>
                        </a:solidFill>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2042" name="Google Shape;2042;p197"/>
          <p:cNvSpPr/>
          <p:nvPr/>
        </p:nvSpPr>
        <p:spPr>
          <a:xfrm>
            <a:off x="0" y="1908157"/>
            <a:ext cx="9144000" cy="707886"/>
          </a:xfrm>
          <a:prstGeom prst="rect">
            <a:avLst/>
          </a:prstGeom>
          <a:noFill/>
          <a:ln>
            <a:noFill/>
          </a:ln>
        </p:spPr>
        <p:txBody>
          <a:bodyPr spcFirstLastPara="1" wrap="square" lIns="91425" tIns="45700" rIns="91425" bIns="45700" anchor="t" anchorCtr="0">
            <a:noAutofit/>
          </a:bodyPr>
          <a:lstStyle/>
          <a:p>
            <a:pPr marL="0" marR="0" lvl="0" indent="222250" algn="just" rtl="0">
              <a:spcBef>
                <a:spcPts val="0"/>
              </a:spcBef>
              <a:spcAft>
                <a:spcPts val="0"/>
              </a:spcAft>
              <a:buNone/>
            </a:pPr>
            <a:r>
              <a:rPr lang="es-AR" sz="2000">
                <a:solidFill>
                  <a:srgbClr val="000000"/>
                </a:solidFill>
                <a:latin typeface="Arial"/>
                <a:ea typeface="Arial"/>
                <a:cs typeface="Arial"/>
                <a:sym typeface="Arial"/>
              </a:rPr>
              <a:t>Use la siguiente clase de prueba y responda las preguntas que están a continuación:  </a:t>
            </a:r>
            <a:endParaRPr sz="2000">
              <a:solidFill>
                <a:schemeClr val="dk1"/>
              </a:solidFill>
              <a:latin typeface="Arial"/>
              <a:ea typeface="Arial"/>
              <a:cs typeface="Arial"/>
              <a:sym typeface="Arial"/>
            </a:endParaRPr>
          </a:p>
        </p:txBody>
      </p:sp>
      <p:sp>
        <p:nvSpPr>
          <p:cNvPr id="2043" name="Google Shape;2043;p197"/>
          <p:cNvSpPr/>
          <p:nvPr/>
        </p:nvSpPr>
        <p:spPr>
          <a:xfrm>
            <a:off x="19051" y="5467843"/>
            <a:ext cx="9143999" cy="707886"/>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s-AR" sz="2000">
                <a:solidFill>
                  <a:srgbClr val="000000"/>
                </a:solidFill>
                <a:latin typeface="Arial"/>
                <a:ea typeface="Arial"/>
                <a:cs typeface="Arial"/>
                <a:sym typeface="Arial"/>
              </a:rPr>
              <a:t>¿A qué PI hacen referencia los métodos </a:t>
            </a:r>
            <a:r>
              <a:rPr lang="es-AR" sz="2000" b="1">
                <a:solidFill>
                  <a:srgbClr val="000000"/>
                </a:solidFill>
                <a:latin typeface="Consolas"/>
                <a:ea typeface="Consolas"/>
                <a:cs typeface="Consolas"/>
                <a:sym typeface="Consolas"/>
              </a:rPr>
              <a:t>area</a:t>
            </a:r>
            <a:r>
              <a:rPr lang="es-AR" sz="2000">
                <a:solidFill>
                  <a:srgbClr val="000000"/>
                </a:solidFill>
                <a:latin typeface="Arial"/>
                <a:ea typeface="Arial"/>
                <a:cs typeface="Arial"/>
                <a:sym typeface="Arial"/>
              </a:rPr>
              <a:t>() y </a:t>
            </a:r>
            <a:r>
              <a:rPr lang="es-AR" sz="2000" b="1">
                <a:solidFill>
                  <a:srgbClr val="000000"/>
                </a:solidFill>
                <a:latin typeface="Consolas"/>
                <a:ea typeface="Consolas"/>
                <a:cs typeface="Consolas"/>
                <a:sym typeface="Consolas"/>
              </a:rPr>
              <a:t>circunferencia</a:t>
            </a:r>
            <a:r>
              <a:rPr lang="es-AR" sz="2000">
                <a:solidFill>
                  <a:srgbClr val="000000"/>
                </a:solidFill>
                <a:latin typeface="Arial"/>
                <a:ea typeface="Arial"/>
                <a:cs typeface="Arial"/>
                <a:sym typeface="Arial"/>
              </a:rPr>
              <a:t>() de </a:t>
            </a:r>
            <a:r>
              <a:rPr lang="es-AR" sz="2000" b="1">
                <a:solidFill>
                  <a:srgbClr val="000000"/>
                </a:solidFill>
                <a:latin typeface="Consolas"/>
                <a:ea typeface="Consolas"/>
                <a:cs typeface="Consolas"/>
                <a:sym typeface="Consolas"/>
              </a:rPr>
              <a:t>TestOcultamiento</a:t>
            </a:r>
            <a:r>
              <a:rPr lang="es-AR" sz="2000">
                <a:solidFill>
                  <a:srgbClr val="000000"/>
                </a:solidFill>
                <a:latin typeface="Arial"/>
                <a:ea typeface="Arial"/>
                <a:cs typeface="Arial"/>
                <a:sym typeface="Arial"/>
              </a:rPr>
              <a:t>? </a:t>
            </a:r>
            <a:endParaRPr sz="2400">
              <a:solidFill>
                <a:schemeClr val="dk1"/>
              </a:solidFill>
              <a:latin typeface="Arial"/>
              <a:ea typeface="Arial"/>
              <a:cs typeface="Arial"/>
              <a:sym typeface="Arial"/>
            </a:endParaRP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Shape 2047"/>
        <p:cNvGrpSpPr/>
        <p:nvPr/>
      </p:nvGrpSpPr>
      <p:grpSpPr>
        <a:xfrm>
          <a:off x="0" y="0"/>
          <a:ext cx="0" cy="0"/>
          <a:chOff x="0" y="0"/>
          <a:chExt cx="0" cy="0"/>
        </a:xfrm>
      </p:grpSpPr>
      <p:sp>
        <p:nvSpPr>
          <p:cNvPr id="2048" name="Google Shape;2048;p198"/>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Palabras Clave: </a:t>
            </a:r>
            <a:r>
              <a:rPr lang="es-AR" sz="4000" b="1" i="0" u="none" strike="noStrike" cap="none">
                <a:solidFill>
                  <a:schemeClr val="dk1"/>
                </a:solidFill>
                <a:latin typeface="Consolas"/>
                <a:ea typeface="Consolas"/>
                <a:cs typeface="Consolas"/>
                <a:sym typeface="Consolas"/>
              </a:rPr>
              <a:t>static</a:t>
            </a:r>
            <a:r>
              <a:rPr lang="es-AR" sz="4000" b="1" i="0" u="none" strike="noStrike" cap="none">
                <a:solidFill>
                  <a:schemeClr val="dk1"/>
                </a:solidFill>
                <a:latin typeface="Arial"/>
                <a:ea typeface="Arial"/>
                <a:cs typeface="Arial"/>
                <a:sym typeface="Arial"/>
              </a:rPr>
              <a:t> y </a:t>
            </a:r>
            <a:r>
              <a:rPr lang="es-AR" sz="4000" b="1" i="0" u="none" strike="noStrike" cap="none">
                <a:solidFill>
                  <a:schemeClr val="dk1"/>
                </a:solidFill>
                <a:latin typeface="Consolas"/>
                <a:ea typeface="Consolas"/>
                <a:cs typeface="Consolas"/>
                <a:sym typeface="Consolas"/>
              </a:rPr>
              <a:t>final</a:t>
            </a:r>
            <a:endParaRPr sz="4000" b="1" i="0" u="none" strike="noStrike" cap="none">
              <a:solidFill>
                <a:schemeClr val="dk1"/>
              </a:solidFill>
              <a:latin typeface="Arial"/>
              <a:ea typeface="Arial"/>
              <a:cs typeface="Arial"/>
              <a:sym typeface="Arial"/>
            </a:endParaRPr>
          </a:p>
        </p:txBody>
      </p:sp>
      <p:sp>
        <p:nvSpPr>
          <p:cNvPr id="2049" name="Google Shape;2049;p198"/>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176</a:t>
            </a:fld>
            <a:endParaRPr sz="1200">
              <a:solidFill>
                <a:schemeClr val="lt1"/>
              </a:solidFill>
              <a:latin typeface="Arial"/>
              <a:ea typeface="Arial"/>
              <a:cs typeface="Arial"/>
              <a:sym typeface="Arial"/>
            </a:endParaRPr>
          </a:p>
        </p:txBody>
      </p:sp>
      <p:sp>
        <p:nvSpPr>
          <p:cNvPr id="2050" name="Google Shape;2050;p198"/>
          <p:cNvSpPr txBox="1">
            <a:spLocks noGrp="1"/>
          </p:cNvSpPr>
          <p:nvPr>
            <p:ph type="ftr" idx="11"/>
          </p:nvPr>
        </p:nvSpPr>
        <p:spPr>
          <a:xfrm>
            <a:off x="0" y="6575425"/>
            <a:ext cx="4383314"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2051" name="Google Shape;2051;p198"/>
          <p:cNvSpPr/>
          <p:nvPr/>
        </p:nvSpPr>
        <p:spPr>
          <a:xfrm>
            <a:off x="0" y="2831514"/>
            <a:ext cx="9144000" cy="2677656"/>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s-AR" sz="2000">
                <a:solidFill>
                  <a:srgbClr val="000000"/>
                </a:solidFill>
                <a:latin typeface="Arial"/>
                <a:ea typeface="Arial"/>
                <a:cs typeface="Arial"/>
                <a:sym typeface="Arial"/>
              </a:rPr>
              <a:t>¿A qué PI hacen referencia los métodos </a:t>
            </a:r>
            <a:r>
              <a:rPr lang="es-AR" sz="2000" b="1">
                <a:solidFill>
                  <a:srgbClr val="000000"/>
                </a:solidFill>
                <a:latin typeface="Consolas"/>
                <a:ea typeface="Consolas"/>
                <a:cs typeface="Consolas"/>
                <a:sym typeface="Consolas"/>
              </a:rPr>
              <a:t>area</a:t>
            </a:r>
            <a:r>
              <a:rPr lang="es-AR" sz="2000">
                <a:solidFill>
                  <a:srgbClr val="000000"/>
                </a:solidFill>
                <a:latin typeface="Arial"/>
                <a:ea typeface="Arial"/>
                <a:cs typeface="Arial"/>
                <a:sym typeface="Arial"/>
              </a:rPr>
              <a:t>() y </a:t>
            </a:r>
            <a:r>
              <a:rPr lang="es-AR" sz="2000" b="1">
                <a:solidFill>
                  <a:srgbClr val="000000"/>
                </a:solidFill>
                <a:latin typeface="Consolas"/>
                <a:ea typeface="Consolas"/>
                <a:cs typeface="Consolas"/>
                <a:sym typeface="Consolas"/>
              </a:rPr>
              <a:t>circunferencia</a:t>
            </a:r>
            <a:r>
              <a:rPr lang="es-AR" sz="2000">
                <a:solidFill>
                  <a:srgbClr val="000000"/>
                </a:solidFill>
                <a:latin typeface="Arial"/>
                <a:ea typeface="Arial"/>
                <a:cs typeface="Arial"/>
                <a:sym typeface="Arial"/>
              </a:rPr>
              <a:t>() de </a:t>
            </a:r>
            <a:r>
              <a:rPr lang="es-AR" sz="2000" b="1">
                <a:solidFill>
                  <a:srgbClr val="000000"/>
                </a:solidFill>
                <a:latin typeface="Consolas"/>
                <a:ea typeface="Consolas"/>
                <a:cs typeface="Consolas"/>
                <a:sym typeface="Consolas"/>
              </a:rPr>
              <a:t>TestOcultamiento</a:t>
            </a:r>
            <a:r>
              <a:rPr lang="es-AR" sz="2000">
                <a:solidFill>
                  <a:srgbClr val="000000"/>
                </a:solidFill>
                <a:latin typeface="Arial"/>
                <a:ea typeface="Arial"/>
                <a:cs typeface="Arial"/>
                <a:sym typeface="Arial"/>
              </a:rPr>
              <a:t>? </a:t>
            </a:r>
            <a:endParaRPr sz="2400">
              <a:solidFill>
                <a:schemeClr val="dk1"/>
              </a:solidFill>
              <a:latin typeface="Arial"/>
              <a:ea typeface="Arial"/>
              <a:cs typeface="Arial"/>
              <a:sym typeface="Arial"/>
            </a:endParaRPr>
          </a:p>
          <a:p>
            <a:pPr marL="0" marR="0" lvl="0" indent="152400" algn="just" rtl="0">
              <a:spcBef>
                <a:spcPts val="0"/>
              </a:spcBef>
              <a:spcAft>
                <a:spcPts val="0"/>
              </a:spcAft>
              <a:buClr>
                <a:schemeClr val="dk1"/>
              </a:buClr>
              <a:buSzPts val="2400"/>
              <a:buFont typeface="Calibri"/>
              <a:buNone/>
            </a:pPr>
            <a:endParaRPr sz="2400">
              <a:solidFill>
                <a:schemeClr val="dk1"/>
              </a:solidFill>
              <a:latin typeface="Arial"/>
              <a:ea typeface="Arial"/>
              <a:cs typeface="Arial"/>
              <a:sym typeface="Arial"/>
            </a:endParaRPr>
          </a:p>
          <a:p>
            <a:pPr marL="342900" marR="0" lvl="0" indent="-342900" algn="just" rtl="0">
              <a:spcBef>
                <a:spcPts val="0"/>
              </a:spcBef>
              <a:spcAft>
                <a:spcPts val="0"/>
              </a:spcAft>
              <a:buClr>
                <a:srgbClr val="FF0000"/>
              </a:buClr>
              <a:buSzPts val="2000"/>
              <a:buFont typeface="Arial"/>
              <a:buChar char="•"/>
            </a:pPr>
            <a:r>
              <a:rPr lang="es-AR" sz="2000">
                <a:solidFill>
                  <a:srgbClr val="FF0000"/>
                </a:solidFill>
                <a:latin typeface="Arial"/>
                <a:ea typeface="Arial"/>
                <a:cs typeface="Arial"/>
                <a:sym typeface="Arial"/>
              </a:rPr>
              <a:t>Hacen referencia a los métodos de </a:t>
            </a:r>
            <a:r>
              <a:rPr lang="es-AR" sz="2000">
                <a:solidFill>
                  <a:srgbClr val="FF0000"/>
                </a:solidFill>
                <a:latin typeface="Consolas"/>
                <a:ea typeface="Consolas"/>
                <a:cs typeface="Consolas"/>
                <a:sym typeface="Consolas"/>
              </a:rPr>
              <a:t>Circulo</a:t>
            </a:r>
            <a:r>
              <a:rPr lang="es-AR" sz="2000">
                <a:solidFill>
                  <a:srgbClr val="FF0000"/>
                </a:solidFill>
                <a:latin typeface="Arial"/>
                <a:ea typeface="Arial"/>
                <a:cs typeface="Arial"/>
                <a:sym typeface="Arial"/>
              </a:rPr>
              <a:t>. Nótese que </a:t>
            </a:r>
            <a:r>
              <a:rPr lang="es-AR" sz="2000">
                <a:solidFill>
                  <a:srgbClr val="FF0000"/>
                </a:solidFill>
                <a:latin typeface="Consolas"/>
                <a:ea typeface="Consolas"/>
                <a:cs typeface="Consolas"/>
                <a:sym typeface="Consolas"/>
              </a:rPr>
              <a:t>CirculoPlano</a:t>
            </a:r>
            <a:r>
              <a:rPr lang="es-AR" sz="2000">
                <a:solidFill>
                  <a:srgbClr val="FF0000"/>
                </a:solidFill>
                <a:latin typeface="Arial"/>
                <a:ea typeface="Arial"/>
                <a:cs typeface="Arial"/>
                <a:sym typeface="Arial"/>
              </a:rPr>
              <a:t> no reimplementa los métodos de </a:t>
            </a:r>
            <a:r>
              <a:rPr lang="es-AR" sz="2000">
                <a:solidFill>
                  <a:srgbClr val="FF0000"/>
                </a:solidFill>
                <a:latin typeface="Consolas"/>
                <a:ea typeface="Consolas"/>
                <a:cs typeface="Consolas"/>
                <a:sym typeface="Consolas"/>
              </a:rPr>
              <a:t>Circulo</a:t>
            </a:r>
            <a:r>
              <a:rPr lang="es-AR" sz="2000">
                <a:solidFill>
                  <a:srgbClr val="FF0000"/>
                </a:solidFill>
                <a:latin typeface="Arial"/>
                <a:ea typeface="Arial"/>
                <a:cs typeface="Arial"/>
                <a:sym typeface="Arial"/>
              </a:rPr>
              <a:t>.</a:t>
            </a:r>
            <a:endParaRPr/>
          </a:p>
          <a:p>
            <a:pPr marL="342900" marR="0" lvl="0" indent="-190500" algn="just" rtl="0">
              <a:spcBef>
                <a:spcPts val="0"/>
              </a:spcBef>
              <a:spcAft>
                <a:spcPts val="0"/>
              </a:spcAft>
              <a:buClr>
                <a:schemeClr val="dk1"/>
              </a:buClr>
              <a:buSzPts val="2400"/>
              <a:buFont typeface="Arial"/>
              <a:buNone/>
            </a:pPr>
            <a:endParaRPr sz="2400">
              <a:solidFill>
                <a:schemeClr val="dk1"/>
              </a:solidFill>
              <a:latin typeface="Arial"/>
              <a:ea typeface="Arial"/>
              <a:cs typeface="Arial"/>
              <a:sym typeface="Arial"/>
            </a:endParaRPr>
          </a:p>
          <a:p>
            <a:pPr marL="342900" marR="0" lvl="0" indent="-342900" algn="just" rtl="0">
              <a:spcBef>
                <a:spcPts val="0"/>
              </a:spcBef>
              <a:spcAft>
                <a:spcPts val="0"/>
              </a:spcAft>
              <a:buClr>
                <a:srgbClr val="FF0000"/>
              </a:buClr>
              <a:buSzPts val="2000"/>
              <a:buFont typeface="Arial"/>
              <a:buChar char="•"/>
            </a:pPr>
            <a:r>
              <a:rPr lang="es-AR" sz="2000">
                <a:solidFill>
                  <a:srgbClr val="FF0000"/>
                </a:solidFill>
                <a:latin typeface="Arial"/>
                <a:ea typeface="Arial"/>
                <a:cs typeface="Arial"/>
                <a:sym typeface="Arial"/>
              </a:rPr>
              <a:t>En consecuencia, la única implementación de los métodos es provista por </a:t>
            </a:r>
            <a:r>
              <a:rPr lang="es-AR" sz="2000">
                <a:solidFill>
                  <a:srgbClr val="FF0000"/>
                </a:solidFill>
                <a:latin typeface="Consolas"/>
                <a:ea typeface="Consolas"/>
                <a:cs typeface="Consolas"/>
                <a:sym typeface="Consolas"/>
              </a:rPr>
              <a:t>Circulo</a:t>
            </a:r>
            <a:r>
              <a:rPr lang="es-AR" sz="2000">
                <a:solidFill>
                  <a:srgbClr val="FF0000"/>
                </a:solidFill>
                <a:latin typeface="Arial"/>
                <a:ea typeface="Arial"/>
                <a:cs typeface="Arial"/>
                <a:sym typeface="Arial"/>
              </a:rPr>
              <a:t>.</a:t>
            </a:r>
            <a:endParaRPr sz="2400">
              <a:solidFill>
                <a:schemeClr val="dk1"/>
              </a:solidFill>
              <a:latin typeface="Arial"/>
              <a:ea typeface="Arial"/>
              <a:cs typeface="Arial"/>
              <a:sym typeface="Arial"/>
            </a:endParaRP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Shape 2055"/>
        <p:cNvGrpSpPr/>
        <p:nvPr/>
      </p:nvGrpSpPr>
      <p:grpSpPr>
        <a:xfrm>
          <a:off x="0" y="0"/>
          <a:ext cx="0" cy="0"/>
          <a:chOff x="0" y="0"/>
          <a:chExt cx="0" cy="0"/>
        </a:xfrm>
      </p:grpSpPr>
      <p:sp>
        <p:nvSpPr>
          <p:cNvPr id="2056" name="Google Shape;2056;p199"/>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Palabras Clave: </a:t>
            </a:r>
            <a:r>
              <a:rPr lang="es-AR" sz="4000" b="1" i="0" u="none" strike="noStrike" cap="none">
                <a:solidFill>
                  <a:schemeClr val="dk1"/>
                </a:solidFill>
                <a:latin typeface="Consolas"/>
                <a:ea typeface="Consolas"/>
                <a:cs typeface="Consolas"/>
                <a:sym typeface="Consolas"/>
              </a:rPr>
              <a:t>static</a:t>
            </a:r>
            <a:r>
              <a:rPr lang="es-AR" sz="4000" b="1" i="0" u="none" strike="noStrike" cap="none">
                <a:solidFill>
                  <a:schemeClr val="dk1"/>
                </a:solidFill>
                <a:latin typeface="Arial"/>
                <a:ea typeface="Arial"/>
                <a:cs typeface="Arial"/>
                <a:sym typeface="Arial"/>
              </a:rPr>
              <a:t> y </a:t>
            </a:r>
            <a:r>
              <a:rPr lang="es-AR" sz="4000" b="1" i="0" u="none" strike="noStrike" cap="none">
                <a:solidFill>
                  <a:schemeClr val="dk1"/>
                </a:solidFill>
                <a:latin typeface="Consolas"/>
                <a:ea typeface="Consolas"/>
                <a:cs typeface="Consolas"/>
                <a:sym typeface="Consolas"/>
              </a:rPr>
              <a:t>final</a:t>
            </a:r>
            <a:endParaRPr sz="4000" b="1" i="0" u="none" strike="noStrike" cap="none">
              <a:solidFill>
                <a:schemeClr val="dk1"/>
              </a:solidFill>
              <a:latin typeface="Arial"/>
              <a:ea typeface="Arial"/>
              <a:cs typeface="Arial"/>
              <a:sym typeface="Arial"/>
            </a:endParaRPr>
          </a:p>
        </p:txBody>
      </p:sp>
      <p:sp>
        <p:nvSpPr>
          <p:cNvPr id="2057" name="Google Shape;2057;p199"/>
          <p:cNvSpPr txBox="1">
            <a:spLocks noGrp="1"/>
          </p:cNvSpPr>
          <p:nvPr>
            <p:ph type="ftr" idx="11"/>
          </p:nvPr>
        </p:nvSpPr>
        <p:spPr>
          <a:xfrm>
            <a:off x="0" y="6575425"/>
            <a:ext cx="4383314"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2058" name="Google Shape;2058;p199"/>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177</a:t>
            </a:fld>
            <a:endParaRPr sz="1200">
              <a:solidFill>
                <a:schemeClr val="lt1"/>
              </a:solidFill>
              <a:latin typeface="Arial"/>
              <a:ea typeface="Arial"/>
              <a:cs typeface="Arial"/>
              <a:sym typeface="Arial"/>
            </a:endParaRPr>
          </a:p>
        </p:txBody>
      </p:sp>
      <p:graphicFrame>
        <p:nvGraphicFramePr>
          <p:cNvPr id="2059" name="Google Shape;2059;p199"/>
          <p:cNvGraphicFramePr/>
          <p:nvPr/>
        </p:nvGraphicFramePr>
        <p:xfrm>
          <a:off x="1103086" y="4232342"/>
          <a:ext cx="3000000" cy="3000000"/>
        </p:xfrm>
        <a:graphic>
          <a:graphicData uri="http://schemas.openxmlformats.org/drawingml/2006/table">
            <a:tbl>
              <a:tblPr>
                <a:noFill/>
                <a:tableStyleId>{5BAD9B0E-344F-4FAE-88BD-87A564A4EB87}</a:tableStyleId>
              </a:tblPr>
              <a:tblGrid>
                <a:gridCol w="7412275"/>
              </a:tblGrid>
              <a:tr h="355600">
                <a:tc>
                  <a:txBody>
                    <a:bodyPr/>
                    <a:lstStyle/>
                    <a:p>
                      <a:pPr marL="0" marR="0" lvl="0" indent="0" algn="l" rtl="0">
                        <a:spcBef>
                          <a:spcPts val="0"/>
                        </a:spcBef>
                        <a:spcAft>
                          <a:spcPts val="0"/>
                        </a:spcAft>
                        <a:buNone/>
                      </a:pPr>
                      <a:r>
                        <a:rPr lang="es-AR" sz="1800">
                          <a:solidFill>
                            <a:srgbClr val="660066"/>
                          </a:solidFill>
                          <a:latin typeface="Consolas"/>
                          <a:ea typeface="Consolas"/>
                          <a:cs typeface="Consolas"/>
                          <a:sym typeface="Consolas"/>
                        </a:rPr>
                        <a:t>Circulo</a:t>
                      </a:r>
                      <a:r>
                        <a:rPr lang="es-AR" sz="1800">
                          <a:solidFill>
                            <a:srgbClr val="000000"/>
                          </a:solidFill>
                          <a:latin typeface="Consolas"/>
                          <a:ea typeface="Consolas"/>
                          <a:cs typeface="Consolas"/>
                          <a:sym typeface="Consolas"/>
                        </a:rPr>
                        <a:t> c</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cp;</a:t>
                      </a:r>
                      <a:endParaRPr sz="2800">
                        <a:latin typeface="Calibri"/>
                        <a:ea typeface="Calibri"/>
                        <a:cs typeface="Calibri"/>
                        <a:sym typeface="Calibri"/>
                      </a:endParaRPr>
                    </a:p>
                    <a:p>
                      <a:pPr marL="234950" marR="0" lvl="0" indent="-234950" algn="just" rtl="0">
                        <a:spcBef>
                          <a:spcPts val="0"/>
                        </a:spcBef>
                        <a:spcAft>
                          <a:spcPts val="0"/>
                        </a:spcAft>
                        <a:buNone/>
                      </a:pPr>
                      <a:r>
                        <a:rPr lang="es-AR" sz="1800">
                          <a:solidFill>
                            <a:srgbClr val="660066"/>
                          </a:solidFill>
                          <a:latin typeface="Consolas"/>
                          <a:ea typeface="Consolas"/>
                          <a:cs typeface="Consolas"/>
                          <a:sym typeface="Consolas"/>
                        </a:rPr>
                        <a:t>System</a:t>
                      </a:r>
                      <a:r>
                        <a:rPr lang="es-AR" sz="1800">
                          <a:solidFill>
                            <a:srgbClr val="666600"/>
                          </a:solidFill>
                          <a:latin typeface="Consolas"/>
                          <a:ea typeface="Consolas"/>
                          <a:cs typeface="Consolas"/>
                          <a:sym typeface="Consolas"/>
                        </a:rPr>
                        <a:t>.</a:t>
                      </a:r>
                      <a:r>
                        <a:rPr lang="es-AR" sz="1800">
                          <a:solidFill>
                            <a:srgbClr val="000088"/>
                          </a:solidFill>
                          <a:latin typeface="Consolas"/>
                          <a:ea typeface="Consolas"/>
                          <a:cs typeface="Consolas"/>
                          <a:sym typeface="Consolas"/>
                        </a:rPr>
                        <a:t>out</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println</a:t>
                      </a:r>
                      <a:r>
                        <a:rPr lang="es-AR" sz="1800">
                          <a:solidFill>
                            <a:srgbClr val="666600"/>
                          </a:solidFill>
                          <a:latin typeface="Consolas"/>
                          <a:ea typeface="Consolas"/>
                          <a:cs typeface="Consolas"/>
                          <a:sym typeface="Consolas"/>
                        </a:rPr>
                        <a:t>(</a:t>
                      </a:r>
                      <a:r>
                        <a:rPr lang="es-AR" sz="1800">
                          <a:solidFill>
                            <a:srgbClr val="008800"/>
                          </a:solidFill>
                          <a:latin typeface="Consolas"/>
                          <a:ea typeface="Consolas"/>
                          <a:cs typeface="Consolas"/>
                          <a:sym typeface="Consolas"/>
                        </a:rPr>
                        <a:t>"Descripción : "</a:t>
                      </a:r>
                      <a:r>
                        <a:rPr lang="es-AR" sz="1800">
                          <a:solidFill>
                            <a:srgbClr val="000000"/>
                          </a:solidFill>
                          <a:latin typeface="Consolas"/>
                          <a:ea typeface="Consolas"/>
                          <a:cs typeface="Consolas"/>
                          <a:sym typeface="Consolas"/>
                        </a:rPr>
                        <a:t> </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c</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descripcion</a:t>
                      </a:r>
                      <a:r>
                        <a:rPr lang="es-AR" sz="1800">
                          <a:solidFill>
                            <a:srgbClr val="666600"/>
                          </a:solidFill>
                          <a:latin typeface="Consolas"/>
                          <a:ea typeface="Consolas"/>
                          <a:cs typeface="Consolas"/>
                          <a:sym typeface="Consolas"/>
                        </a:rPr>
                        <a:t>()); </a:t>
                      </a:r>
                      <a:r>
                        <a:rPr lang="es-AR" sz="2800">
                          <a:solidFill>
                            <a:srgbClr val="000000"/>
                          </a:solidFill>
                          <a:latin typeface="Calibri"/>
                          <a:ea typeface="Calibri"/>
                          <a:cs typeface="Calibri"/>
                          <a:sym typeface="Calibri"/>
                        </a:rPr>
                        <a:t> </a:t>
                      </a:r>
                      <a:endParaRPr sz="2800">
                        <a:solidFill>
                          <a:srgbClr val="000000"/>
                        </a:solidFill>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2060" name="Google Shape;2060;p199"/>
          <p:cNvSpPr/>
          <p:nvPr/>
        </p:nvSpPr>
        <p:spPr>
          <a:xfrm>
            <a:off x="0" y="2321349"/>
            <a:ext cx="9143968" cy="1631216"/>
          </a:xfrm>
          <a:prstGeom prst="rect">
            <a:avLst/>
          </a:prstGeom>
          <a:no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chemeClr val="dk1"/>
              </a:buClr>
              <a:buSzPts val="2000"/>
              <a:buFont typeface="Arial"/>
              <a:buNone/>
            </a:pPr>
            <a:r>
              <a:rPr lang="es-AR" sz="2000">
                <a:solidFill>
                  <a:schemeClr val="dk1"/>
                </a:solidFill>
                <a:latin typeface="Arial"/>
                <a:ea typeface="Arial"/>
                <a:cs typeface="Arial"/>
                <a:sym typeface="Arial"/>
              </a:rPr>
              <a:t>Agregue un método estático llamado </a:t>
            </a:r>
            <a:r>
              <a:rPr lang="es-AR" sz="2000">
                <a:solidFill>
                  <a:schemeClr val="dk1"/>
                </a:solidFill>
                <a:latin typeface="Consolas"/>
                <a:ea typeface="Consolas"/>
                <a:cs typeface="Consolas"/>
                <a:sym typeface="Consolas"/>
              </a:rPr>
              <a:t>descripción</a:t>
            </a:r>
            <a:r>
              <a:rPr lang="es-AR" sz="2000">
                <a:solidFill>
                  <a:schemeClr val="dk1"/>
                </a:solidFill>
                <a:latin typeface="Arial"/>
                <a:ea typeface="Arial"/>
                <a:cs typeface="Arial"/>
                <a:sym typeface="Arial"/>
              </a:rPr>
              <a:t>() a las clases </a:t>
            </a:r>
            <a:r>
              <a:rPr lang="es-AR" sz="2000">
                <a:solidFill>
                  <a:schemeClr val="dk1"/>
                </a:solidFill>
                <a:latin typeface="Consolas"/>
                <a:ea typeface="Consolas"/>
                <a:cs typeface="Consolas"/>
                <a:sym typeface="Consolas"/>
              </a:rPr>
              <a:t>Circulo</a:t>
            </a:r>
            <a:r>
              <a:rPr lang="es-AR" sz="2000">
                <a:solidFill>
                  <a:schemeClr val="dk1"/>
                </a:solidFill>
                <a:latin typeface="Arial"/>
                <a:ea typeface="Arial"/>
                <a:cs typeface="Arial"/>
                <a:sym typeface="Arial"/>
              </a:rPr>
              <a:t> y  </a:t>
            </a:r>
            <a:r>
              <a:rPr lang="es-AR" sz="2000">
                <a:solidFill>
                  <a:schemeClr val="dk1"/>
                </a:solidFill>
                <a:latin typeface="Consolas"/>
                <a:ea typeface="Consolas"/>
                <a:cs typeface="Consolas"/>
                <a:sym typeface="Consolas"/>
              </a:rPr>
              <a:t>CirculoPlano</a:t>
            </a:r>
            <a:r>
              <a:rPr lang="es-AR" sz="2000">
                <a:solidFill>
                  <a:schemeClr val="dk1"/>
                </a:solidFill>
                <a:latin typeface="Arial"/>
                <a:ea typeface="Arial"/>
                <a:cs typeface="Arial"/>
                <a:sym typeface="Arial"/>
              </a:rPr>
              <a:t> que retorne un </a:t>
            </a:r>
            <a:r>
              <a:rPr lang="es-AR" sz="2000">
                <a:solidFill>
                  <a:schemeClr val="dk1"/>
                </a:solidFill>
                <a:latin typeface="Consolas"/>
                <a:ea typeface="Consolas"/>
                <a:cs typeface="Consolas"/>
                <a:sym typeface="Consolas"/>
              </a:rPr>
              <a:t>String</a:t>
            </a:r>
            <a:r>
              <a:rPr lang="es-AR" sz="2000">
                <a:solidFill>
                  <a:schemeClr val="dk1"/>
                </a:solidFill>
                <a:latin typeface="Arial"/>
                <a:ea typeface="Arial"/>
                <a:cs typeface="Arial"/>
                <a:sym typeface="Arial"/>
              </a:rPr>
              <a:t> con una descripción general.  </a:t>
            </a:r>
            <a:endParaRPr/>
          </a:p>
          <a:p>
            <a:pPr marL="0" marR="0" lvl="0" indent="0" algn="just" rtl="0">
              <a:lnSpc>
                <a:spcPct val="100000"/>
              </a:lnSpc>
              <a:spcBef>
                <a:spcPts val="0"/>
              </a:spcBef>
              <a:spcAft>
                <a:spcPts val="0"/>
              </a:spcAft>
              <a:buNone/>
            </a:pPr>
            <a:endParaRPr sz="2000">
              <a:solidFill>
                <a:schemeClr val="dk1"/>
              </a:solidFill>
              <a:latin typeface="Arial"/>
              <a:ea typeface="Arial"/>
              <a:cs typeface="Arial"/>
              <a:sym typeface="Arial"/>
            </a:endParaRPr>
          </a:p>
          <a:p>
            <a:pPr marL="0" marR="0" lvl="0" indent="0" algn="just" rtl="0">
              <a:lnSpc>
                <a:spcPct val="100000"/>
              </a:lnSpc>
              <a:spcBef>
                <a:spcPts val="0"/>
              </a:spcBef>
              <a:spcAft>
                <a:spcPts val="0"/>
              </a:spcAft>
              <a:buNone/>
            </a:pPr>
            <a:r>
              <a:rPr lang="es-AR" sz="2000">
                <a:solidFill>
                  <a:schemeClr val="dk1"/>
                </a:solidFill>
                <a:latin typeface="Arial"/>
                <a:ea typeface="Arial"/>
                <a:cs typeface="Arial"/>
                <a:sym typeface="Arial"/>
              </a:rPr>
              <a:t>Luego, agréguele  a la clase </a:t>
            </a:r>
            <a:r>
              <a:rPr lang="es-AR" sz="2000">
                <a:solidFill>
                  <a:schemeClr val="dk1"/>
                </a:solidFill>
                <a:latin typeface="Consolas"/>
                <a:ea typeface="Consolas"/>
                <a:cs typeface="Consolas"/>
                <a:sym typeface="Consolas"/>
              </a:rPr>
              <a:t>TestOcultamiento</a:t>
            </a:r>
            <a:r>
              <a:rPr lang="es-AR" sz="2000">
                <a:solidFill>
                  <a:schemeClr val="dk1"/>
                </a:solidFill>
                <a:latin typeface="Arial"/>
                <a:ea typeface="Arial"/>
                <a:cs typeface="Arial"/>
                <a:sym typeface="Arial"/>
              </a:rPr>
              <a:t> las siguientes líneas de código:  </a:t>
            </a:r>
            <a:endParaRPr sz="2000">
              <a:solidFill>
                <a:schemeClr val="dk1"/>
              </a:solidFill>
              <a:latin typeface="Arial"/>
              <a:ea typeface="Arial"/>
              <a:cs typeface="Arial"/>
              <a:sym typeface="Arial"/>
            </a:endParaRPr>
          </a:p>
        </p:txBody>
      </p:sp>
      <p:sp>
        <p:nvSpPr>
          <p:cNvPr id="2061" name="Google Shape;2061;p199"/>
          <p:cNvSpPr/>
          <p:nvPr/>
        </p:nvSpPr>
        <p:spPr>
          <a:xfrm>
            <a:off x="0" y="5492937"/>
            <a:ext cx="5285421" cy="40011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s-AR" sz="2000">
                <a:solidFill>
                  <a:schemeClr val="dk1"/>
                </a:solidFill>
                <a:latin typeface="Arial"/>
                <a:ea typeface="Arial"/>
                <a:cs typeface="Arial"/>
                <a:sym typeface="Arial"/>
              </a:rPr>
              <a:t> ¿Es posible sobrescribir métodos de clase? </a:t>
            </a:r>
            <a:endParaRPr sz="2000">
              <a:solidFill>
                <a:schemeClr val="dk1"/>
              </a:solidFill>
              <a:latin typeface="Arial"/>
              <a:ea typeface="Arial"/>
              <a:cs typeface="Arial"/>
              <a:sym typeface="Arial"/>
            </a:endParaRP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Shape 2065"/>
        <p:cNvGrpSpPr/>
        <p:nvPr/>
      </p:nvGrpSpPr>
      <p:grpSpPr>
        <a:xfrm>
          <a:off x="0" y="0"/>
          <a:ext cx="0" cy="0"/>
          <a:chOff x="0" y="0"/>
          <a:chExt cx="0" cy="0"/>
        </a:xfrm>
      </p:grpSpPr>
      <p:sp>
        <p:nvSpPr>
          <p:cNvPr id="2066" name="Google Shape;2066;p200"/>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Palabras Clave: </a:t>
            </a:r>
            <a:r>
              <a:rPr lang="es-AR" sz="4000" b="1" i="0" u="none" strike="noStrike" cap="none">
                <a:solidFill>
                  <a:schemeClr val="dk1"/>
                </a:solidFill>
                <a:latin typeface="Consolas"/>
                <a:ea typeface="Consolas"/>
                <a:cs typeface="Consolas"/>
                <a:sym typeface="Consolas"/>
              </a:rPr>
              <a:t>static</a:t>
            </a:r>
            <a:r>
              <a:rPr lang="es-AR" sz="4000" b="1" i="0" u="none" strike="noStrike" cap="none">
                <a:solidFill>
                  <a:schemeClr val="dk1"/>
                </a:solidFill>
                <a:latin typeface="Arial"/>
                <a:ea typeface="Arial"/>
                <a:cs typeface="Arial"/>
                <a:sym typeface="Arial"/>
              </a:rPr>
              <a:t> y </a:t>
            </a:r>
            <a:r>
              <a:rPr lang="es-AR" sz="4000" b="1" i="0" u="none" strike="noStrike" cap="none">
                <a:solidFill>
                  <a:schemeClr val="dk1"/>
                </a:solidFill>
                <a:latin typeface="Consolas"/>
                <a:ea typeface="Consolas"/>
                <a:cs typeface="Consolas"/>
                <a:sym typeface="Consolas"/>
              </a:rPr>
              <a:t>final</a:t>
            </a:r>
            <a:endParaRPr sz="4000" b="1" i="0" u="none" strike="noStrike" cap="none">
              <a:solidFill>
                <a:schemeClr val="dk1"/>
              </a:solidFill>
              <a:latin typeface="Arial"/>
              <a:ea typeface="Arial"/>
              <a:cs typeface="Arial"/>
              <a:sym typeface="Arial"/>
            </a:endParaRPr>
          </a:p>
        </p:txBody>
      </p:sp>
      <p:sp>
        <p:nvSpPr>
          <p:cNvPr id="2067" name="Google Shape;2067;p200"/>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178</a:t>
            </a:fld>
            <a:endParaRPr sz="1200">
              <a:solidFill>
                <a:schemeClr val="lt1"/>
              </a:solidFill>
              <a:latin typeface="Arial"/>
              <a:ea typeface="Arial"/>
              <a:cs typeface="Arial"/>
              <a:sym typeface="Arial"/>
            </a:endParaRPr>
          </a:p>
        </p:txBody>
      </p:sp>
      <p:sp>
        <p:nvSpPr>
          <p:cNvPr id="2068" name="Google Shape;2068;p200"/>
          <p:cNvSpPr/>
          <p:nvPr/>
        </p:nvSpPr>
        <p:spPr>
          <a:xfrm>
            <a:off x="32" y="1946390"/>
            <a:ext cx="9143968" cy="4401205"/>
          </a:xfrm>
          <a:prstGeom prst="rect">
            <a:avLst/>
          </a:prstGeom>
          <a:noFill/>
          <a:ln>
            <a:noFill/>
          </a:ln>
        </p:spPr>
        <p:txBody>
          <a:bodyPr spcFirstLastPara="1" wrap="square" lIns="91425" tIns="45700" rIns="91425" bIns="45700" anchor="ctr" anchorCtr="0">
            <a:noAutofit/>
          </a:bodyPr>
          <a:lstStyle/>
          <a:p>
            <a:pPr marL="285750" marR="0" lvl="0" indent="-285750" algn="just" rtl="0">
              <a:lnSpc>
                <a:spcPct val="100000"/>
              </a:lnSpc>
              <a:spcBef>
                <a:spcPts val="0"/>
              </a:spcBef>
              <a:spcAft>
                <a:spcPts val="0"/>
              </a:spcAft>
              <a:buClr>
                <a:srgbClr val="000000"/>
              </a:buClr>
              <a:buSzPts val="2000"/>
              <a:buFont typeface="Arial"/>
              <a:buChar char="•"/>
            </a:pPr>
            <a:r>
              <a:rPr lang="es-AR" sz="2000" b="0" i="0" u="none" strike="noStrike" cap="none">
                <a:solidFill>
                  <a:srgbClr val="000000"/>
                </a:solidFill>
                <a:latin typeface="Arial"/>
                <a:ea typeface="Arial"/>
                <a:cs typeface="Arial"/>
                <a:sym typeface="Arial"/>
              </a:rPr>
              <a:t>Agregue un método estático llamado </a:t>
            </a:r>
            <a:r>
              <a:rPr lang="es-AR" sz="2000" b="1" i="0" u="none" strike="noStrike" cap="none">
                <a:solidFill>
                  <a:srgbClr val="000000"/>
                </a:solidFill>
                <a:latin typeface="Consolas"/>
                <a:ea typeface="Consolas"/>
                <a:cs typeface="Consolas"/>
                <a:sym typeface="Consolas"/>
              </a:rPr>
              <a:t>descripción</a:t>
            </a:r>
            <a:r>
              <a:rPr lang="es-AR" sz="2000" b="1" i="0" u="none" strike="noStrike" cap="none">
                <a:solidFill>
                  <a:srgbClr val="000000"/>
                </a:solidFill>
                <a:latin typeface="Arial"/>
                <a:ea typeface="Arial"/>
                <a:cs typeface="Arial"/>
                <a:sym typeface="Arial"/>
              </a:rPr>
              <a:t>()</a:t>
            </a:r>
            <a:r>
              <a:rPr lang="es-AR" sz="2000" b="0" i="0" u="none" strike="noStrike" cap="none">
                <a:solidFill>
                  <a:srgbClr val="000000"/>
                </a:solidFill>
                <a:latin typeface="Arial"/>
                <a:ea typeface="Arial"/>
                <a:cs typeface="Arial"/>
                <a:sym typeface="Arial"/>
              </a:rPr>
              <a:t> a las clases </a:t>
            </a:r>
            <a:r>
              <a:rPr lang="es-AR" sz="2000" b="1">
                <a:solidFill>
                  <a:srgbClr val="000000"/>
                </a:solidFill>
                <a:latin typeface="Consolas"/>
                <a:ea typeface="Consolas"/>
                <a:cs typeface="Consolas"/>
                <a:sym typeface="Consolas"/>
              </a:rPr>
              <a:t>Circulo</a:t>
            </a:r>
            <a:r>
              <a:rPr lang="es-AR" sz="2000" b="0" i="0" u="none" strike="noStrike" cap="none">
                <a:solidFill>
                  <a:srgbClr val="000000"/>
                </a:solidFill>
                <a:latin typeface="Arial"/>
                <a:ea typeface="Arial"/>
                <a:cs typeface="Arial"/>
                <a:sym typeface="Arial"/>
              </a:rPr>
              <a:t> y  </a:t>
            </a:r>
            <a:r>
              <a:rPr lang="es-AR" sz="2000" b="1">
                <a:solidFill>
                  <a:srgbClr val="000000"/>
                </a:solidFill>
                <a:latin typeface="Consolas"/>
                <a:ea typeface="Consolas"/>
                <a:cs typeface="Consolas"/>
                <a:sym typeface="Consolas"/>
              </a:rPr>
              <a:t>CirculoPlano</a:t>
            </a:r>
            <a:r>
              <a:rPr lang="es-AR" sz="2000" b="0" i="0" u="none" strike="noStrike" cap="none">
                <a:solidFill>
                  <a:srgbClr val="000000"/>
                </a:solidFill>
                <a:latin typeface="Arial"/>
                <a:ea typeface="Arial"/>
                <a:cs typeface="Arial"/>
                <a:sym typeface="Arial"/>
              </a:rPr>
              <a:t> que retorne un </a:t>
            </a:r>
            <a:r>
              <a:rPr lang="es-AR" sz="2000" b="1">
                <a:solidFill>
                  <a:srgbClr val="000000"/>
                </a:solidFill>
                <a:latin typeface="Consolas"/>
                <a:ea typeface="Consolas"/>
                <a:cs typeface="Consolas"/>
                <a:sym typeface="Consolas"/>
              </a:rPr>
              <a:t>String</a:t>
            </a:r>
            <a:r>
              <a:rPr lang="es-AR" sz="2000" b="0" i="0" u="none" strike="noStrike" cap="none">
                <a:solidFill>
                  <a:srgbClr val="000000"/>
                </a:solidFill>
                <a:latin typeface="Arial"/>
                <a:ea typeface="Arial"/>
                <a:cs typeface="Arial"/>
                <a:sym typeface="Arial"/>
              </a:rPr>
              <a:t> con una descripción general.  </a:t>
            </a:r>
            <a:endParaRPr/>
          </a:p>
          <a:p>
            <a:pPr marL="0" marR="0" lvl="0" indent="12700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r>
              <a:rPr lang="es-AR" sz="2000" b="0" i="0" u="none" strike="noStrike" cap="none">
                <a:solidFill>
                  <a:schemeClr val="dk1"/>
                </a:solidFill>
                <a:latin typeface="Arial"/>
                <a:ea typeface="Arial"/>
                <a:cs typeface="Arial"/>
                <a:sym typeface="Arial"/>
              </a:rPr>
              <a:t>En la clase </a:t>
            </a:r>
            <a:r>
              <a:rPr lang="es-AR" sz="2000" b="0" i="0" u="none" strike="noStrike" cap="none">
                <a:solidFill>
                  <a:schemeClr val="dk1"/>
                </a:solidFill>
                <a:latin typeface="Consolas"/>
                <a:ea typeface="Consolas"/>
                <a:cs typeface="Consolas"/>
                <a:sym typeface="Consolas"/>
              </a:rPr>
              <a:t>Circulo</a:t>
            </a:r>
            <a:r>
              <a:rPr lang="es-AR" sz="2000" b="0" i="0" u="none" strike="noStrike" cap="none">
                <a:solidFill>
                  <a:schemeClr val="dk1"/>
                </a:solidFill>
                <a:latin typeface="Arial"/>
                <a:ea typeface="Arial"/>
                <a:cs typeface="Arial"/>
                <a:sym typeface="Arial"/>
              </a:rPr>
              <a:t>:</a:t>
            </a:r>
            <a:endParaRPr/>
          </a:p>
          <a:p>
            <a:pPr marL="0" marR="0" lvl="0" indent="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a:p>
            <a:pPr marL="914400" marR="0" lvl="2" indent="0" algn="just" rtl="0">
              <a:spcBef>
                <a:spcPts val="0"/>
              </a:spcBef>
              <a:spcAft>
                <a:spcPts val="0"/>
              </a:spcAft>
              <a:buNone/>
            </a:pPr>
            <a:r>
              <a:rPr lang="es-AR" sz="2000" b="1" i="0" u="none" strike="noStrike" cap="none">
                <a:solidFill>
                  <a:srgbClr val="7F0055"/>
                </a:solidFill>
                <a:latin typeface="Consolas"/>
                <a:ea typeface="Consolas"/>
                <a:cs typeface="Consolas"/>
                <a:sym typeface="Consolas"/>
              </a:rPr>
              <a:t>public</a:t>
            </a:r>
            <a:r>
              <a:rPr lang="es-AR" sz="2000" b="0" i="0" u="none" strike="noStrike" cap="none">
                <a:solidFill>
                  <a:srgbClr val="000000"/>
                </a:solidFill>
                <a:latin typeface="Consolas"/>
                <a:ea typeface="Consolas"/>
                <a:cs typeface="Consolas"/>
                <a:sym typeface="Consolas"/>
              </a:rPr>
              <a:t> </a:t>
            </a:r>
            <a:r>
              <a:rPr lang="es-AR" sz="2000" b="1" i="0" u="none" strike="noStrike" cap="none">
                <a:solidFill>
                  <a:srgbClr val="7F0055"/>
                </a:solidFill>
                <a:latin typeface="Consolas"/>
                <a:ea typeface="Consolas"/>
                <a:cs typeface="Consolas"/>
                <a:sym typeface="Consolas"/>
              </a:rPr>
              <a:t>static</a:t>
            </a:r>
            <a:r>
              <a:rPr lang="es-AR" sz="2000" b="0" i="0" u="none" strike="noStrike" cap="none">
                <a:solidFill>
                  <a:srgbClr val="000000"/>
                </a:solidFill>
                <a:latin typeface="Consolas"/>
                <a:ea typeface="Consolas"/>
                <a:cs typeface="Consolas"/>
                <a:sym typeface="Consolas"/>
              </a:rPr>
              <a:t> String descripcion(){</a:t>
            </a:r>
            <a:endParaRPr sz="2000" b="0" i="0" u="none" strike="noStrike" cap="none">
              <a:solidFill>
                <a:schemeClr val="dk1"/>
              </a:solidFill>
              <a:latin typeface="Consolas"/>
              <a:ea typeface="Consolas"/>
              <a:cs typeface="Consolas"/>
              <a:sym typeface="Consolas"/>
            </a:endParaRPr>
          </a:p>
          <a:p>
            <a:pPr marL="914400" marR="0" lvl="2" indent="0" algn="just" rtl="0">
              <a:spcBef>
                <a:spcPts val="0"/>
              </a:spcBef>
              <a:spcAft>
                <a:spcPts val="0"/>
              </a:spcAft>
              <a:buNone/>
            </a:pPr>
            <a:r>
              <a:rPr lang="es-AR" sz="2000" b="0" i="0" u="none" strike="noStrike" cap="none">
                <a:solidFill>
                  <a:srgbClr val="000000"/>
                </a:solidFill>
                <a:latin typeface="Consolas"/>
                <a:ea typeface="Consolas"/>
                <a:cs typeface="Consolas"/>
                <a:sym typeface="Consolas"/>
              </a:rPr>
              <a:t> 	</a:t>
            </a:r>
            <a:r>
              <a:rPr lang="es-AR" sz="2000" b="1" i="0" u="none" strike="noStrike" cap="none">
                <a:solidFill>
                  <a:srgbClr val="7F0055"/>
                </a:solidFill>
                <a:latin typeface="Consolas"/>
                <a:ea typeface="Consolas"/>
                <a:cs typeface="Consolas"/>
                <a:sym typeface="Consolas"/>
              </a:rPr>
              <a:t>return</a:t>
            </a:r>
            <a:r>
              <a:rPr lang="es-AR" sz="2000" b="0" i="0" u="none" strike="noStrike" cap="none">
                <a:solidFill>
                  <a:srgbClr val="000000"/>
                </a:solidFill>
                <a:latin typeface="Consolas"/>
                <a:ea typeface="Consolas"/>
                <a:cs typeface="Consolas"/>
                <a:sym typeface="Consolas"/>
              </a:rPr>
              <a:t> </a:t>
            </a:r>
            <a:r>
              <a:rPr lang="es-AR" sz="2000" b="0" i="0" u="none" strike="noStrike" cap="none">
                <a:solidFill>
                  <a:srgbClr val="2A00FF"/>
                </a:solidFill>
                <a:latin typeface="Consolas"/>
                <a:ea typeface="Consolas"/>
                <a:cs typeface="Consolas"/>
                <a:sym typeface="Consolas"/>
              </a:rPr>
              <a:t>"Este es un círculo"</a:t>
            </a:r>
            <a:r>
              <a:rPr lang="es-AR" sz="2000" b="0" i="0" u="none" strike="noStrike" cap="none">
                <a:solidFill>
                  <a:srgbClr val="000000"/>
                </a:solidFill>
                <a:latin typeface="Consolas"/>
                <a:ea typeface="Consolas"/>
                <a:cs typeface="Consolas"/>
                <a:sym typeface="Consolas"/>
              </a:rPr>
              <a:t>;</a:t>
            </a:r>
            <a:endParaRPr sz="2000" b="0" i="0" u="none" strike="noStrike" cap="none">
              <a:solidFill>
                <a:schemeClr val="dk1"/>
              </a:solidFill>
              <a:latin typeface="Consolas"/>
              <a:ea typeface="Consolas"/>
              <a:cs typeface="Consolas"/>
              <a:sym typeface="Consolas"/>
            </a:endParaRPr>
          </a:p>
          <a:p>
            <a:pPr marL="914400" marR="0" lvl="2" indent="0" algn="just" rtl="0">
              <a:spcBef>
                <a:spcPts val="0"/>
              </a:spcBef>
              <a:spcAft>
                <a:spcPts val="0"/>
              </a:spcAft>
              <a:buNone/>
            </a:pPr>
            <a:r>
              <a:rPr lang="es-AR" sz="2000" b="0" i="0" u="none" strike="noStrike" cap="none">
                <a:solidFill>
                  <a:srgbClr val="000000"/>
                </a:solidFill>
                <a:latin typeface="Consolas"/>
                <a:ea typeface="Consolas"/>
                <a:cs typeface="Consolas"/>
                <a:sym typeface="Consolas"/>
              </a:rPr>
              <a:t>}</a:t>
            </a:r>
            <a:endParaRPr/>
          </a:p>
          <a:p>
            <a:pPr marL="0" marR="0" lvl="0" indent="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r>
              <a:rPr lang="es-AR" sz="2000" b="0" i="0" u="none" strike="noStrike" cap="none">
                <a:solidFill>
                  <a:schemeClr val="dk1"/>
                </a:solidFill>
                <a:latin typeface="Arial"/>
                <a:ea typeface="Arial"/>
                <a:cs typeface="Arial"/>
                <a:sym typeface="Arial"/>
              </a:rPr>
              <a:t>En la clase </a:t>
            </a:r>
            <a:r>
              <a:rPr lang="es-AR" sz="2000">
                <a:solidFill>
                  <a:schemeClr val="dk1"/>
                </a:solidFill>
                <a:latin typeface="Consolas"/>
                <a:ea typeface="Consolas"/>
                <a:cs typeface="Consolas"/>
                <a:sym typeface="Consolas"/>
              </a:rPr>
              <a:t>CirculoPlano</a:t>
            </a:r>
            <a:r>
              <a:rPr lang="es-AR" sz="2000" b="0" i="0" u="none" strike="noStrike" cap="none">
                <a:solidFill>
                  <a:schemeClr val="dk1"/>
                </a:solidFill>
                <a:latin typeface="Arial"/>
                <a:ea typeface="Arial"/>
                <a:cs typeface="Arial"/>
                <a:sym typeface="Arial"/>
              </a:rPr>
              <a:t>:</a:t>
            </a:r>
            <a:endParaRPr/>
          </a:p>
          <a:p>
            <a:pPr marL="0" marR="0" lvl="0" indent="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a:p>
            <a:pPr marL="914400" marR="0" lvl="2" indent="0" algn="just" rtl="0">
              <a:spcBef>
                <a:spcPts val="0"/>
              </a:spcBef>
              <a:spcAft>
                <a:spcPts val="0"/>
              </a:spcAft>
              <a:buNone/>
            </a:pPr>
            <a:r>
              <a:rPr lang="es-AR" sz="2000" b="1" i="0" u="none" strike="noStrike" cap="none">
                <a:solidFill>
                  <a:srgbClr val="7F0055"/>
                </a:solidFill>
                <a:latin typeface="Consolas"/>
                <a:ea typeface="Consolas"/>
                <a:cs typeface="Consolas"/>
                <a:sym typeface="Consolas"/>
              </a:rPr>
              <a:t>public</a:t>
            </a:r>
            <a:r>
              <a:rPr lang="es-AR" sz="2000" b="0" i="0" u="none" strike="noStrike" cap="none">
                <a:solidFill>
                  <a:srgbClr val="000000"/>
                </a:solidFill>
                <a:latin typeface="Consolas"/>
                <a:ea typeface="Consolas"/>
                <a:cs typeface="Consolas"/>
                <a:sym typeface="Consolas"/>
              </a:rPr>
              <a:t> </a:t>
            </a:r>
            <a:r>
              <a:rPr lang="es-AR" sz="2000" b="1" i="0" u="none" strike="noStrike" cap="none">
                <a:solidFill>
                  <a:srgbClr val="7F0055"/>
                </a:solidFill>
                <a:latin typeface="Consolas"/>
                <a:ea typeface="Consolas"/>
                <a:cs typeface="Consolas"/>
                <a:sym typeface="Consolas"/>
              </a:rPr>
              <a:t>static</a:t>
            </a:r>
            <a:r>
              <a:rPr lang="es-AR" sz="2000" b="0" i="0" u="none" strike="noStrike" cap="none">
                <a:solidFill>
                  <a:srgbClr val="000000"/>
                </a:solidFill>
                <a:latin typeface="Consolas"/>
                <a:ea typeface="Consolas"/>
                <a:cs typeface="Consolas"/>
                <a:sym typeface="Consolas"/>
              </a:rPr>
              <a:t> String descripcion(){</a:t>
            </a:r>
            <a:endParaRPr sz="2000" b="0" i="0" u="none" strike="noStrike" cap="none">
              <a:solidFill>
                <a:schemeClr val="dk1"/>
              </a:solidFill>
              <a:latin typeface="Consolas"/>
              <a:ea typeface="Consolas"/>
              <a:cs typeface="Consolas"/>
              <a:sym typeface="Consolas"/>
            </a:endParaRPr>
          </a:p>
          <a:p>
            <a:pPr marL="914400" marR="0" lvl="2" indent="0" algn="just" rtl="0">
              <a:spcBef>
                <a:spcPts val="0"/>
              </a:spcBef>
              <a:spcAft>
                <a:spcPts val="0"/>
              </a:spcAft>
              <a:buNone/>
            </a:pPr>
            <a:r>
              <a:rPr lang="es-AR" sz="2000" b="0" i="0" u="none" strike="noStrike" cap="none">
                <a:solidFill>
                  <a:srgbClr val="000000"/>
                </a:solidFill>
                <a:latin typeface="Consolas"/>
                <a:ea typeface="Consolas"/>
                <a:cs typeface="Consolas"/>
                <a:sym typeface="Consolas"/>
              </a:rPr>
              <a:t>    	</a:t>
            </a:r>
            <a:r>
              <a:rPr lang="es-AR" sz="2000" b="1" i="0" u="none" strike="noStrike" cap="none">
                <a:solidFill>
                  <a:srgbClr val="7F0055"/>
                </a:solidFill>
                <a:latin typeface="Consolas"/>
                <a:ea typeface="Consolas"/>
                <a:cs typeface="Consolas"/>
                <a:sym typeface="Consolas"/>
              </a:rPr>
              <a:t>return</a:t>
            </a:r>
            <a:r>
              <a:rPr lang="es-AR" sz="2000" b="0" i="0" u="none" strike="noStrike" cap="none">
                <a:solidFill>
                  <a:srgbClr val="000000"/>
                </a:solidFill>
                <a:latin typeface="Consolas"/>
                <a:ea typeface="Consolas"/>
                <a:cs typeface="Consolas"/>
                <a:sym typeface="Consolas"/>
              </a:rPr>
              <a:t> </a:t>
            </a:r>
            <a:r>
              <a:rPr lang="es-AR" sz="2000" b="0" i="0" u="none" strike="noStrike" cap="none">
                <a:solidFill>
                  <a:srgbClr val="2A00FF"/>
                </a:solidFill>
                <a:latin typeface="Consolas"/>
                <a:ea typeface="Consolas"/>
                <a:cs typeface="Consolas"/>
                <a:sym typeface="Consolas"/>
              </a:rPr>
              <a:t>"Este es un círculo plano"</a:t>
            </a:r>
            <a:r>
              <a:rPr lang="es-AR" sz="2000" b="0" i="0" u="none" strike="noStrike" cap="none">
                <a:solidFill>
                  <a:srgbClr val="000000"/>
                </a:solidFill>
                <a:latin typeface="Consolas"/>
                <a:ea typeface="Consolas"/>
                <a:cs typeface="Consolas"/>
                <a:sym typeface="Consolas"/>
              </a:rPr>
              <a:t>;</a:t>
            </a:r>
            <a:endParaRPr sz="2000" b="0" i="0" u="none" strike="noStrike" cap="none">
              <a:solidFill>
                <a:schemeClr val="dk1"/>
              </a:solidFill>
              <a:latin typeface="Consolas"/>
              <a:ea typeface="Consolas"/>
              <a:cs typeface="Consolas"/>
              <a:sym typeface="Consolas"/>
            </a:endParaRPr>
          </a:p>
          <a:p>
            <a:pPr marL="914400" marR="0" lvl="2" indent="0" algn="just" rtl="0">
              <a:spcBef>
                <a:spcPts val="0"/>
              </a:spcBef>
              <a:spcAft>
                <a:spcPts val="0"/>
              </a:spcAft>
              <a:buNone/>
            </a:pPr>
            <a:r>
              <a:rPr lang="es-AR" sz="2000" b="0" i="0" u="none" strike="noStrike" cap="none">
                <a:solidFill>
                  <a:srgbClr val="000000"/>
                </a:solidFill>
                <a:latin typeface="Consolas"/>
                <a:ea typeface="Consolas"/>
                <a:cs typeface="Consolas"/>
                <a:sym typeface="Consolas"/>
              </a:rPr>
              <a:t>}</a:t>
            </a:r>
            <a:endParaRPr/>
          </a:p>
        </p:txBody>
      </p:sp>
      <p:sp>
        <p:nvSpPr>
          <p:cNvPr id="2069" name="Google Shape;2069;p200"/>
          <p:cNvSpPr txBox="1">
            <a:spLocks noGrp="1"/>
          </p:cNvSpPr>
          <p:nvPr>
            <p:ph type="ftr" idx="11"/>
          </p:nvPr>
        </p:nvSpPr>
        <p:spPr>
          <a:xfrm>
            <a:off x="0" y="6575425"/>
            <a:ext cx="4383314"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39"/>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Excepciones “Personalizadas”</a:t>
            </a:r>
            <a:endParaRPr sz="4000" b="1" i="0" u="none" strike="noStrike" cap="none">
              <a:solidFill>
                <a:schemeClr val="dk1"/>
              </a:solidFill>
              <a:latin typeface="Arial"/>
              <a:ea typeface="Arial"/>
              <a:cs typeface="Arial"/>
              <a:sym typeface="Arial"/>
            </a:endParaRPr>
          </a:p>
        </p:txBody>
      </p:sp>
      <p:sp>
        <p:nvSpPr>
          <p:cNvPr id="350" name="Google Shape;350;p39"/>
          <p:cNvSpPr txBox="1">
            <a:spLocks noGrp="1"/>
          </p:cNvSpPr>
          <p:nvPr>
            <p:ph type="body" idx="1"/>
          </p:nvPr>
        </p:nvSpPr>
        <p:spPr>
          <a:xfrm>
            <a:off x="628650" y="2160000"/>
            <a:ext cx="7886700" cy="4351338"/>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s-AR" sz="2800" b="0" i="0" u="none" strike="noStrike" cap="none">
                <a:solidFill>
                  <a:schemeClr val="dk1"/>
                </a:solidFill>
                <a:latin typeface="Arial"/>
                <a:ea typeface="Arial"/>
                <a:cs typeface="Arial"/>
                <a:sym typeface="Arial"/>
              </a:rPr>
              <a:t>Java permite crear a los programadores excepciones propias de acuerdo a sus necesidades.</a:t>
            </a:r>
            <a:endParaRPr/>
          </a:p>
          <a:p>
            <a:pPr marL="228600" marR="0" lvl="0" indent="-171450" algn="l" rtl="0">
              <a:lnSpc>
                <a:spcPct val="90000"/>
              </a:lnSpc>
              <a:spcBef>
                <a:spcPts val="1000"/>
              </a:spcBef>
              <a:spcAft>
                <a:spcPts val="0"/>
              </a:spcAft>
              <a:buClr>
                <a:schemeClr val="dk1"/>
              </a:buClr>
              <a:buSzPts val="900"/>
              <a:buFont typeface="Arial"/>
              <a:buNone/>
            </a:pPr>
            <a:endParaRPr sz="900" b="0" i="0" u="none" strike="noStrike" cap="none">
              <a:solidFill>
                <a:schemeClr val="dk1"/>
              </a:solidFill>
              <a:latin typeface="Arial"/>
              <a:ea typeface="Arial"/>
              <a:cs typeface="Arial"/>
              <a:sym typeface="Arial"/>
            </a:endParaRPr>
          </a:p>
          <a:p>
            <a:pPr marL="228600" marR="0" lvl="0" indent="-228600" algn="l" rtl="0">
              <a:lnSpc>
                <a:spcPct val="90000"/>
              </a:lnSpc>
              <a:spcBef>
                <a:spcPts val="1000"/>
              </a:spcBef>
              <a:spcAft>
                <a:spcPts val="0"/>
              </a:spcAft>
              <a:buClr>
                <a:schemeClr val="dk1"/>
              </a:buClr>
              <a:buSzPts val="2800"/>
              <a:buFont typeface="Arial"/>
              <a:buChar char="•"/>
            </a:pPr>
            <a:r>
              <a:rPr lang="es-AR" sz="2800" b="0" i="0" u="none" strike="noStrike" cap="none">
                <a:solidFill>
                  <a:schemeClr val="dk1"/>
                </a:solidFill>
                <a:latin typeface="Arial"/>
                <a:ea typeface="Arial"/>
                <a:cs typeface="Arial"/>
                <a:sym typeface="Arial"/>
              </a:rPr>
              <a:t>Deben heredar de </a:t>
            </a:r>
            <a:r>
              <a:rPr lang="es-AR" sz="2800" b="0" i="0" u="none" strike="noStrike" cap="none">
                <a:solidFill>
                  <a:schemeClr val="dk1"/>
                </a:solidFill>
                <a:latin typeface="Consolas"/>
                <a:ea typeface="Consolas"/>
                <a:cs typeface="Consolas"/>
                <a:sym typeface="Consolas"/>
              </a:rPr>
              <a:t>Throwable</a:t>
            </a:r>
            <a:r>
              <a:rPr lang="es-AR" sz="2800" b="0" i="0" u="none" strike="noStrike" cap="none">
                <a:solidFill>
                  <a:schemeClr val="dk1"/>
                </a:solidFill>
                <a:latin typeface="Arial"/>
                <a:ea typeface="Arial"/>
                <a:cs typeface="Arial"/>
                <a:sym typeface="Arial"/>
              </a:rPr>
              <a:t>.</a:t>
            </a:r>
            <a:endParaRPr/>
          </a:p>
          <a:p>
            <a:pPr marL="685800" marR="0" lvl="1" indent="-228600" algn="l" rtl="0">
              <a:lnSpc>
                <a:spcPct val="90000"/>
              </a:lnSpc>
              <a:spcBef>
                <a:spcPts val="500"/>
              </a:spcBef>
              <a:spcAft>
                <a:spcPts val="0"/>
              </a:spcAft>
              <a:buClr>
                <a:schemeClr val="dk1"/>
              </a:buClr>
              <a:buSzPts val="2400"/>
              <a:buFont typeface="Arial"/>
              <a:buChar char="•"/>
            </a:pPr>
            <a:r>
              <a:rPr lang="es-AR" sz="2400" b="0" i="0" u="none" strike="noStrike" cap="none">
                <a:solidFill>
                  <a:schemeClr val="dk1"/>
                </a:solidFill>
                <a:latin typeface="Arial"/>
                <a:ea typeface="Arial"/>
                <a:cs typeface="Arial"/>
                <a:sym typeface="Arial"/>
              </a:rPr>
              <a:t>Si se desea que sea chequeada, debe heredar de </a:t>
            </a:r>
            <a:r>
              <a:rPr lang="es-AR" sz="2400" b="0" i="0" u="none" strike="noStrike" cap="none">
                <a:solidFill>
                  <a:schemeClr val="dk1"/>
                </a:solidFill>
                <a:latin typeface="Consolas"/>
                <a:ea typeface="Consolas"/>
                <a:cs typeface="Consolas"/>
                <a:sym typeface="Consolas"/>
              </a:rPr>
              <a:t>Exception</a:t>
            </a:r>
            <a:r>
              <a:rPr lang="es-AR" sz="2400" b="0" i="0" u="none" strike="noStrike" cap="none">
                <a:solidFill>
                  <a:schemeClr val="dk1"/>
                </a:solidFill>
                <a:latin typeface="Arial"/>
                <a:ea typeface="Arial"/>
                <a:cs typeface="Arial"/>
                <a:sym typeface="Arial"/>
              </a:rPr>
              <a:t>.</a:t>
            </a:r>
            <a:endParaRPr/>
          </a:p>
          <a:p>
            <a:pPr marL="685800" marR="0" lvl="1" indent="-228600" algn="l" rtl="0">
              <a:lnSpc>
                <a:spcPct val="90000"/>
              </a:lnSpc>
              <a:spcBef>
                <a:spcPts val="500"/>
              </a:spcBef>
              <a:spcAft>
                <a:spcPts val="0"/>
              </a:spcAft>
              <a:buClr>
                <a:schemeClr val="dk1"/>
              </a:buClr>
              <a:buSzPts val="2400"/>
              <a:buFont typeface="Arial"/>
              <a:buChar char="•"/>
            </a:pPr>
            <a:r>
              <a:rPr lang="es-AR" sz="2400" b="0" i="0" u="none" strike="noStrike" cap="none">
                <a:solidFill>
                  <a:schemeClr val="dk1"/>
                </a:solidFill>
                <a:latin typeface="Arial"/>
                <a:ea typeface="Arial"/>
                <a:cs typeface="Arial"/>
                <a:sym typeface="Arial"/>
              </a:rPr>
              <a:t>Si se desea que sea en tiempo de ejecución, debe heredar de </a:t>
            </a:r>
            <a:r>
              <a:rPr lang="es-AR" sz="2400" b="0" i="0" u="none" strike="noStrike" cap="none">
                <a:solidFill>
                  <a:schemeClr val="dk1"/>
                </a:solidFill>
                <a:latin typeface="Consolas"/>
                <a:ea typeface="Consolas"/>
                <a:cs typeface="Consolas"/>
                <a:sym typeface="Consolas"/>
              </a:rPr>
              <a:t>RuntimeException</a:t>
            </a:r>
            <a:r>
              <a:rPr lang="es-AR" sz="2400" b="0" i="0" u="none" strike="noStrike" cap="none">
                <a:solidFill>
                  <a:schemeClr val="dk1"/>
                </a:solidFill>
                <a:latin typeface="Arial"/>
                <a:ea typeface="Arial"/>
                <a:cs typeface="Arial"/>
                <a:sym typeface="Arial"/>
              </a:rPr>
              <a:t>.</a:t>
            </a:r>
            <a:endParaRPr/>
          </a:p>
        </p:txBody>
      </p:sp>
      <p:sp>
        <p:nvSpPr>
          <p:cNvPr id="351" name="Google Shape;351;p39"/>
          <p:cNvSpPr txBox="1">
            <a:spLocks noGrp="1"/>
          </p:cNvSpPr>
          <p:nvPr>
            <p:ph type="ftr" idx="11"/>
          </p:nvPr>
        </p:nvSpPr>
        <p:spPr>
          <a:xfrm>
            <a:off x="0" y="6575425"/>
            <a:ext cx="30861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352" name="Google Shape;352;p39"/>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17</a:t>
            </a:fld>
            <a:endParaRPr sz="1200">
              <a:solidFill>
                <a:schemeClr val="lt1"/>
              </a:solidFill>
              <a:latin typeface="Arial"/>
              <a:ea typeface="Arial"/>
              <a:cs typeface="Arial"/>
              <a:sym typeface="Arial"/>
            </a:endParaRPr>
          </a:p>
        </p:txBody>
      </p:sp>
      <p:sp>
        <p:nvSpPr>
          <p:cNvPr id="353" name="Google Shape;353;p39"/>
          <p:cNvSpPr/>
          <p:nvPr/>
        </p:nvSpPr>
        <p:spPr>
          <a:xfrm>
            <a:off x="6373467" y="5513129"/>
            <a:ext cx="2594105" cy="92333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1800">
                <a:solidFill>
                  <a:schemeClr val="dk1"/>
                </a:solidFill>
                <a:latin typeface="Arial"/>
                <a:ea typeface="Arial"/>
                <a:cs typeface="Arial"/>
                <a:sym typeface="Arial"/>
              </a:rPr>
              <a:t>Ejemplo de definición de una excepción chequeada. </a:t>
            </a:r>
            <a:endParaRPr/>
          </a:p>
        </p:txBody>
      </p:sp>
      <p:sp>
        <p:nvSpPr>
          <p:cNvPr id="354" name="Google Shape;354;p39"/>
          <p:cNvSpPr/>
          <p:nvPr/>
        </p:nvSpPr>
        <p:spPr>
          <a:xfrm>
            <a:off x="244450" y="5845172"/>
            <a:ext cx="5744817"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solidFill>
                  <a:srgbClr val="000088"/>
                </a:solidFill>
                <a:latin typeface="Consolas"/>
                <a:ea typeface="Consolas"/>
                <a:cs typeface="Consolas"/>
                <a:sym typeface="Consolas"/>
              </a:rPr>
              <a:t>public</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class</a:t>
            </a:r>
            <a:r>
              <a:rPr lang="es-AR" sz="1800">
                <a:solidFill>
                  <a:srgbClr val="000000"/>
                </a:solidFill>
                <a:latin typeface="Consolas"/>
                <a:ea typeface="Consolas"/>
                <a:cs typeface="Consolas"/>
                <a:sym typeface="Consolas"/>
              </a:rPr>
              <a:t> </a:t>
            </a:r>
            <a:r>
              <a:rPr lang="es-AR" sz="1800">
                <a:solidFill>
                  <a:srgbClr val="660066"/>
                </a:solidFill>
                <a:latin typeface="Consolas"/>
                <a:ea typeface="Consolas"/>
                <a:cs typeface="Consolas"/>
                <a:sym typeface="Consolas"/>
              </a:rPr>
              <a:t>MiExcepcion</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extends</a:t>
            </a:r>
            <a:r>
              <a:rPr lang="es-AR" sz="1800">
                <a:solidFill>
                  <a:srgbClr val="000000"/>
                </a:solidFill>
                <a:latin typeface="Consolas"/>
                <a:ea typeface="Consolas"/>
                <a:cs typeface="Consolas"/>
                <a:sym typeface="Consolas"/>
              </a:rPr>
              <a:t> </a:t>
            </a:r>
            <a:r>
              <a:rPr lang="es-AR" sz="1800">
                <a:solidFill>
                  <a:srgbClr val="660066"/>
                </a:solidFill>
                <a:latin typeface="Consolas"/>
                <a:ea typeface="Consolas"/>
                <a:cs typeface="Consolas"/>
                <a:sym typeface="Consolas"/>
              </a:rPr>
              <a:t>Exception</a:t>
            </a:r>
            <a:r>
              <a:rPr lang="es-AR" sz="1800">
                <a:solidFill>
                  <a:srgbClr val="000000"/>
                </a:solidFill>
                <a:latin typeface="Consolas"/>
                <a:ea typeface="Consolas"/>
                <a:cs typeface="Consolas"/>
                <a:sym typeface="Consolas"/>
              </a:rPr>
              <a:t>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a:t>
            </a:r>
            <a:endParaRPr sz="1800">
              <a:solidFill>
                <a:schemeClr val="dk1"/>
              </a:solidFill>
              <a:latin typeface="Calibri"/>
              <a:ea typeface="Calibri"/>
              <a:cs typeface="Calibri"/>
              <a:sym typeface="Calibri"/>
            </a:endParaRP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Shape 2073"/>
        <p:cNvGrpSpPr/>
        <p:nvPr/>
      </p:nvGrpSpPr>
      <p:grpSpPr>
        <a:xfrm>
          <a:off x="0" y="0"/>
          <a:ext cx="0" cy="0"/>
          <a:chOff x="0" y="0"/>
          <a:chExt cx="0" cy="0"/>
        </a:xfrm>
      </p:grpSpPr>
      <p:sp>
        <p:nvSpPr>
          <p:cNvPr id="2074" name="Google Shape;2074;p201"/>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Palabras Clave: </a:t>
            </a:r>
            <a:r>
              <a:rPr lang="es-AR" sz="4000" b="1" i="0" u="none" strike="noStrike" cap="none">
                <a:solidFill>
                  <a:schemeClr val="dk1"/>
                </a:solidFill>
                <a:latin typeface="Consolas"/>
                <a:ea typeface="Consolas"/>
                <a:cs typeface="Consolas"/>
                <a:sym typeface="Consolas"/>
              </a:rPr>
              <a:t>static</a:t>
            </a:r>
            <a:r>
              <a:rPr lang="es-AR" sz="4000" b="1" i="0" u="none" strike="noStrike" cap="none">
                <a:solidFill>
                  <a:schemeClr val="dk1"/>
                </a:solidFill>
                <a:latin typeface="Arial"/>
                <a:ea typeface="Arial"/>
                <a:cs typeface="Arial"/>
                <a:sym typeface="Arial"/>
              </a:rPr>
              <a:t> y </a:t>
            </a:r>
            <a:r>
              <a:rPr lang="es-AR" sz="4000" b="1" i="0" u="none" strike="noStrike" cap="none">
                <a:solidFill>
                  <a:schemeClr val="dk1"/>
                </a:solidFill>
                <a:latin typeface="Consolas"/>
                <a:ea typeface="Consolas"/>
                <a:cs typeface="Consolas"/>
                <a:sym typeface="Consolas"/>
              </a:rPr>
              <a:t>final</a:t>
            </a:r>
            <a:endParaRPr sz="4000" b="1" i="0" u="none" strike="noStrike" cap="none">
              <a:solidFill>
                <a:schemeClr val="dk1"/>
              </a:solidFill>
              <a:latin typeface="Arial"/>
              <a:ea typeface="Arial"/>
              <a:cs typeface="Arial"/>
              <a:sym typeface="Arial"/>
            </a:endParaRPr>
          </a:p>
        </p:txBody>
      </p:sp>
      <p:sp>
        <p:nvSpPr>
          <p:cNvPr id="2075" name="Google Shape;2075;p201"/>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179</a:t>
            </a:fld>
            <a:endParaRPr sz="1200">
              <a:solidFill>
                <a:schemeClr val="lt1"/>
              </a:solidFill>
              <a:latin typeface="Arial"/>
              <a:ea typeface="Arial"/>
              <a:cs typeface="Arial"/>
              <a:sym typeface="Arial"/>
            </a:endParaRPr>
          </a:p>
        </p:txBody>
      </p:sp>
      <p:sp>
        <p:nvSpPr>
          <p:cNvPr id="2076" name="Google Shape;2076;p201"/>
          <p:cNvSpPr/>
          <p:nvPr/>
        </p:nvSpPr>
        <p:spPr>
          <a:xfrm>
            <a:off x="0" y="1826056"/>
            <a:ext cx="9143968" cy="4708981"/>
          </a:xfrm>
          <a:prstGeom prst="rect">
            <a:avLst/>
          </a:prstGeom>
          <a:no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rgbClr val="000000"/>
              </a:buClr>
              <a:buSzPts val="2000"/>
              <a:buFont typeface="Arial"/>
              <a:buChar char="•"/>
            </a:pPr>
            <a:r>
              <a:rPr lang="es-AR" sz="2000" b="0" i="0" u="none" strike="noStrike" cap="none">
                <a:solidFill>
                  <a:srgbClr val="000000"/>
                </a:solidFill>
                <a:latin typeface="Arial"/>
                <a:ea typeface="Arial"/>
                <a:cs typeface="Arial"/>
                <a:sym typeface="Arial"/>
              </a:rPr>
              <a:t>Luego, agréguele  a la clase </a:t>
            </a:r>
            <a:r>
              <a:rPr lang="es-AR" sz="2000" b="1" i="0" u="none" strike="noStrike" cap="none">
                <a:solidFill>
                  <a:srgbClr val="000000"/>
                </a:solidFill>
                <a:latin typeface="Consolas"/>
                <a:ea typeface="Consolas"/>
                <a:cs typeface="Consolas"/>
                <a:sym typeface="Consolas"/>
              </a:rPr>
              <a:t>TestOcultamiento</a:t>
            </a:r>
            <a:r>
              <a:rPr lang="es-AR" sz="2000" b="0" i="0" u="none" strike="noStrike" cap="none">
                <a:solidFill>
                  <a:srgbClr val="000000"/>
                </a:solidFill>
                <a:latin typeface="Arial"/>
                <a:ea typeface="Arial"/>
                <a:cs typeface="Arial"/>
                <a:sym typeface="Arial"/>
              </a:rPr>
              <a:t> las siguientes líneas de código:  </a:t>
            </a:r>
            <a:endParaRPr/>
          </a:p>
          <a:p>
            <a:pPr marL="0" marR="0" lvl="0" indent="127000" algn="just" rtl="0">
              <a:lnSpc>
                <a:spcPct val="100000"/>
              </a:lnSpc>
              <a:spcBef>
                <a:spcPts val="0"/>
              </a:spcBef>
              <a:spcAft>
                <a:spcPts val="0"/>
              </a:spcAft>
              <a:buClr>
                <a:schemeClr val="dk1"/>
              </a:buClr>
              <a:buSzPts val="2000"/>
              <a:buFont typeface="Arial"/>
              <a:buNone/>
            </a:pPr>
            <a:endParaRPr sz="2000">
              <a:solidFill>
                <a:srgbClr val="000000"/>
              </a:solidFill>
              <a:latin typeface="Arial"/>
              <a:ea typeface="Arial"/>
              <a:cs typeface="Arial"/>
              <a:sym typeface="Arial"/>
            </a:endParaRPr>
          </a:p>
          <a:p>
            <a:pPr marL="0" marR="0" lvl="0" indent="127000" algn="just" rtl="0">
              <a:lnSpc>
                <a:spcPct val="100000"/>
              </a:lnSpc>
              <a:spcBef>
                <a:spcPts val="0"/>
              </a:spcBef>
              <a:spcAft>
                <a:spcPts val="0"/>
              </a:spcAft>
              <a:buClr>
                <a:schemeClr val="dk1"/>
              </a:buClr>
              <a:buSzPts val="2000"/>
              <a:buFont typeface="Arial"/>
              <a:buNone/>
            </a:pPr>
            <a:endParaRPr sz="2000" b="0" i="0" u="none" strike="noStrike" cap="none">
              <a:solidFill>
                <a:srgbClr val="000000"/>
              </a:solidFill>
              <a:latin typeface="Arial"/>
              <a:ea typeface="Arial"/>
              <a:cs typeface="Arial"/>
              <a:sym typeface="Arial"/>
            </a:endParaRPr>
          </a:p>
          <a:p>
            <a:pPr marL="0" marR="0" lvl="0" indent="12700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a:p>
            <a:pPr marL="0" marR="0" lvl="0" indent="12700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2000"/>
              <a:buFont typeface="Arial"/>
              <a:buNone/>
            </a:pPr>
            <a:r>
              <a:rPr lang="es-AR" sz="2000" b="0" i="0" u="none" strike="noStrike" cap="none">
                <a:solidFill>
                  <a:srgbClr val="000000"/>
                </a:solidFill>
                <a:latin typeface="Arial"/>
                <a:ea typeface="Arial"/>
                <a:cs typeface="Arial"/>
                <a:sym typeface="Arial"/>
              </a:rPr>
              <a:t> ¿Es posible sobrescribir métodos de clase? </a:t>
            </a:r>
            <a:endParaRPr/>
          </a:p>
          <a:p>
            <a:pPr marL="0" marR="0" lvl="0" indent="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FF0000"/>
              </a:buClr>
              <a:buSzPts val="2000"/>
              <a:buFont typeface="Arial"/>
              <a:buNone/>
            </a:pPr>
            <a:r>
              <a:rPr lang="es-AR" sz="2000" b="0" i="0" u="none" strike="noStrike" cap="none">
                <a:solidFill>
                  <a:srgbClr val="FF0000"/>
                </a:solidFill>
                <a:latin typeface="Arial"/>
                <a:ea typeface="Arial"/>
                <a:cs typeface="Arial"/>
                <a:sym typeface="Arial"/>
              </a:rPr>
              <a:t>Descripción : Este es un círculo</a:t>
            </a:r>
            <a:endParaRPr sz="2000" b="0" i="0" u="none" strike="noStrike" cap="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FF0000"/>
              </a:buClr>
              <a:buSzPts val="2000"/>
              <a:buFont typeface="Arial"/>
              <a:buNone/>
            </a:pPr>
            <a:r>
              <a:rPr lang="es-AR" sz="2000" b="0" i="0" u="none" strike="noStrike" cap="none">
                <a:solidFill>
                  <a:srgbClr val="FF0000"/>
                </a:solidFill>
                <a:latin typeface="Arial"/>
                <a:ea typeface="Arial"/>
                <a:cs typeface="Arial"/>
                <a:sym typeface="Arial"/>
              </a:rPr>
              <a:t>Los métodos de clase no pueden sobreescribirse.</a:t>
            </a:r>
            <a:endParaRPr/>
          </a:p>
          <a:p>
            <a:pPr marL="0" marR="0" lvl="0" indent="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2000"/>
              <a:buFont typeface="Arial"/>
              <a:buNone/>
            </a:pPr>
            <a:r>
              <a:rPr lang="es-AR" sz="2000" b="0" i="0" u="none" strike="noStrike" cap="none">
                <a:solidFill>
                  <a:srgbClr val="000000"/>
                </a:solidFill>
                <a:latin typeface="Arial"/>
                <a:ea typeface="Arial"/>
                <a:cs typeface="Arial"/>
                <a:sym typeface="Arial"/>
              </a:rPr>
              <a:t>System.</a:t>
            </a:r>
            <a:r>
              <a:rPr lang="es-AR" sz="2000" b="0" i="1" u="none" strike="noStrike" cap="none">
                <a:solidFill>
                  <a:srgbClr val="0000C0"/>
                </a:solidFill>
                <a:latin typeface="Arial"/>
                <a:ea typeface="Arial"/>
                <a:cs typeface="Arial"/>
                <a:sym typeface="Arial"/>
              </a:rPr>
              <a:t>out</a:t>
            </a:r>
            <a:r>
              <a:rPr lang="es-AR" sz="2000" b="0" i="0" u="none" strike="noStrike" cap="none">
                <a:solidFill>
                  <a:srgbClr val="000000"/>
                </a:solidFill>
                <a:latin typeface="Arial"/>
                <a:ea typeface="Arial"/>
                <a:cs typeface="Arial"/>
                <a:sym typeface="Arial"/>
              </a:rPr>
              <a:t>.println(</a:t>
            </a:r>
            <a:r>
              <a:rPr lang="es-AR" sz="2000" b="0" i="0" u="none" strike="noStrike" cap="none">
                <a:solidFill>
                  <a:srgbClr val="2A00FF"/>
                </a:solidFill>
                <a:latin typeface="Arial"/>
                <a:ea typeface="Arial"/>
                <a:cs typeface="Arial"/>
                <a:sym typeface="Arial"/>
              </a:rPr>
              <a:t>"Descripción : "</a:t>
            </a:r>
            <a:r>
              <a:rPr lang="es-AR" sz="2000" b="0" i="0" u="none" strike="noStrike" cap="none">
                <a:solidFill>
                  <a:srgbClr val="000000"/>
                </a:solidFill>
                <a:latin typeface="Arial"/>
                <a:ea typeface="Arial"/>
                <a:cs typeface="Arial"/>
                <a:sym typeface="Arial"/>
              </a:rPr>
              <a:t> + Circulo.</a:t>
            </a:r>
            <a:r>
              <a:rPr lang="es-AR" sz="2000" b="0" i="1" u="none" strike="noStrike" cap="none">
                <a:solidFill>
                  <a:srgbClr val="000000"/>
                </a:solidFill>
                <a:latin typeface="Arial"/>
                <a:ea typeface="Arial"/>
                <a:cs typeface="Arial"/>
                <a:sym typeface="Arial"/>
              </a:rPr>
              <a:t>descripcion</a:t>
            </a:r>
            <a:r>
              <a:rPr lang="es-AR" sz="2000" b="0" i="0" u="none" strike="noStrike" cap="none">
                <a:solidFill>
                  <a:srgbClr val="000000"/>
                </a:solidFill>
                <a:latin typeface="Arial"/>
                <a:ea typeface="Arial"/>
                <a:cs typeface="Arial"/>
                <a:sym typeface="Arial"/>
              </a:rPr>
              <a:t>());</a:t>
            </a:r>
            <a:endParaRPr sz="2000" b="0" i="0" u="none" strike="noStrike" cap="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2000"/>
              <a:buFont typeface="Arial"/>
              <a:buNone/>
            </a:pPr>
            <a:r>
              <a:rPr lang="es-AR" sz="2000" b="0" i="0" u="none" strike="noStrike" cap="none">
                <a:solidFill>
                  <a:srgbClr val="000000"/>
                </a:solidFill>
                <a:latin typeface="Arial"/>
                <a:ea typeface="Arial"/>
                <a:cs typeface="Arial"/>
                <a:sym typeface="Arial"/>
              </a:rPr>
              <a:t>System.</a:t>
            </a:r>
            <a:r>
              <a:rPr lang="es-AR" sz="2000" b="0" i="1" u="none" strike="noStrike" cap="none">
                <a:solidFill>
                  <a:srgbClr val="0000C0"/>
                </a:solidFill>
                <a:latin typeface="Arial"/>
                <a:ea typeface="Arial"/>
                <a:cs typeface="Arial"/>
                <a:sym typeface="Arial"/>
              </a:rPr>
              <a:t>out</a:t>
            </a:r>
            <a:r>
              <a:rPr lang="es-AR" sz="2000" b="0" i="0" u="none" strike="noStrike" cap="none">
                <a:solidFill>
                  <a:srgbClr val="000000"/>
                </a:solidFill>
                <a:latin typeface="Arial"/>
                <a:ea typeface="Arial"/>
                <a:cs typeface="Arial"/>
                <a:sym typeface="Arial"/>
              </a:rPr>
              <a:t>.println(</a:t>
            </a:r>
            <a:r>
              <a:rPr lang="es-AR" sz="2000" b="0" i="0" u="none" strike="noStrike" cap="none">
                <a:solidFill>
                  <a:srgbClr val="2A00FF"/>
                </a:solidFill>
                <a:latin typeface="Arial"/>
                <a:ea typeface="Arial"/>
                <a:cs typeface="Arial"/>
                <a:sym typeface="Arial"/>
              </a:rPr>
              <a:t>"Descripción : "</a:t>
            </a:r>
            <a:r>
              <a:rPr lang="es-AR" sz="2000" b="0" i="0" u="none" strike="noStrike" cap="none">
                <a:solidFill>
                  <a:srgbClr val="000000"/>
                </a:solidFill>
                <a:latin typeface="Arial"/>
                <a:ea typeface="Arial"/>
                <a:cs typeface="Arial"/>
                <a:sym typeface="Arial"/>
              </a:rPr>
              <a:t> + CirculoPlano.</a:t>
            </a:r>
            <a:r>
              <a:rPr lang="es-AR" sz="2000" b="0" i="1" u="none" strike="noStrike" cap="none">
                <a:solidFill>
                  <a:srgbClr val="000000"/>
                </a:solidFill>
                <a:latin typeface="Arial"/>
                <a:ea typeface="Arial"/>
                <a:cs typeface="Arial"/>
                <a:sym typeface="Arial"/>
              </a:rPr>
              <a:t>descripcion</a:t>
            </a:r>
            <a:r>
              <a:rPr lang="es-AR" sz="2000" b="0" i="0" u="none" strike="noStrike" cap="none">
                <a:solidFill>
                  <a:srgbClr val="000000"/>
                </a:solidFill>
                <a:latin typeface="Arial"/>
                <a:ea typeface="Arial"/>
                <a:cs typeface="Arial"/>
                <a:sym typeface="Arial"/>
              </a:rPr>
              <a:t>());</a:t>
            </a:r>
            <a:endParaRPr sz="2000" b="0" i="0" u="none" strike="noStrike" cap="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2000"/>
              <a:buFont typeface="Arial"/>
              <a:buNone/>
            </a:pPr>
            <a:r>
              <a:rPr lang="es-AR" sz="2000" b="0" i="0" u="none" strike="noStrike" cap="none">
                <a:solidFill>
                  <a:srgbClr val="000000"/>
                </a:solidFill>
                <a:latin typeface="Arial"/>
                <a:ea typeface="Arial"/>
                <a:cs typeface="Arial"/>
                <a:sym typeface="Arial"/>
              </a:rPr>
              <a:t>Descripción : Este es un círculo</a:t>
            </a:r>
            <a:endParaRPr sz="2000" b="0" i="0" u="none" strike="noStrike" cap="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2000"/>
              <a:buFont typeface="Arial"/>
              <a:buNone/>
            </a:pPr>
            <a:r>
              <a:rPr lang="es-AR" sz="2000" b="0" i="0" u="none" strike="noStrike" cap="none">
                <a:solidFill>
                  <a:srgbClr val="000000"/>
                </a:solidFill>
                <a:latin typeface="Arial"/>
                <a:ea typeface="Arial"/>
                <a:cs typeface="Arial"/>
                <a:sym typeface="Arial"/>
              </a:rPr>
              <a:t>Descripción : Este es un círculo plano</a:t>
            </a:r>
            <a:endParaRPr sz="2000" b="0" i="0" u="none" strike="noStrike" cap="none">
              <a:solidFill>
                <a:schemeClr val="dk1"/>
              </a:solidFill>
              <a:latin typeface="Arial"/>
              <a:ea typeface="Arial"/>
              <a:cs typeface="Arial"/>
              <a:sym typeface="Arial"/>
            </a:endParaRPr>
          </a:p>
        </p:txBody>
      </p:sp>
      <p:sp>
        <p:nvSpPr>
          <p:cNvPr id="2077" name="Google Shape;2077;p201"/>
          <p:cNvSpPr txBox="1">
            <a:spLocks noGrp="1"/>
          </p:cNvSpPr>
          <p:nvPr>
            <p:ph type="ftr" idx="11"/>
          </p:nvPr>
        </p:nvSpPr>
        <p:spPr>
          <a:xfrm>
            <a:off x="0" y="6575425"/>
            <a:ext cx="4383314"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graphicFrame>
        <p:nvGraphicFramePr>
          <p:cNvPr id="2078" name="Google Shape;2078;p201"/>
          <p:cNvGraphicFramePr/>
          <p:nvPr/>
        </p:nvGraphicFramePr>
        <p:xfrm>
          <a:off x="1281761" y="2669182"/>
          <a:ext cx="3000000" cy="3000000"/>
        </p:xfrm>
        <a:graphic>
          <a:graphicData uri="http://schemas.openxmlformats.org/drawingml/2006/table">
            <a:tbl>
              <a:tblPr>
                <a:noFill/>
                <a:tableStyleId>{5BAD9B0E-344F-4FAE-88BD-87A564A4EB87}</a:tableStyleId>
              </a:tblPr>
              <a:tblGrid>
                <a:gridCol w="7412275"/>
              </a:tblGrid>
              <a:tr h="754375">
                <a:tc>
                  <a:txBody>
                    <a:bodyPr/>
                    <a:lstStyle/>
                    <a:p>
                      <a:pPr marL="0" marR="0" lvl="0" indent="0" algn="l" rtl="0">
                        <a:spcBef>
                          <a:spcPts val="0"/>
                        </a:spcBef>
                        <a:spcAft>
                          <a:spcPts val="0"/>
                        </a:spcAft>
                        <a:buNone/>
                      </a:pPr>
                      <a:r>
                        <a:rPr lang="es-AR" sz="1800">
                          <a:solidFill>
                            <a:srgbClr val="660066"/>
                          </a:solidFill>
                          <a:latin typeface="Consolas"/>
                          <a:ea typeface="Consolas"/>
                          <a:cs typeface="Consolas"/>
                          <a:sym typeface="Consolas"/>
                        </a:rPr>
                        <a:t>Circulo</a:t>
                      </a:r>
                      <a:r>
                        <a:rPr lang="es-AR" sz="1800">
                          <a:solidFill>
                            <a:srgbClr val="000000"/>
                          </a:solidFill>
                          <a:latin typeface="Consolas"/>
                          <a:ea typeface="Consolas"/>
                          <a:cs typeface="Consolas"/>
                          <a:sym typeface="Consolas"/>
                        </a:rPr>
                        <a:t> c</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cp;</a:t>
                      </a:r>
                      <a:endParaRPr sz="2800">
                        <a:latin typeface="Calibri"/>
                        <a:ea typeface="Calibri"/>
                        <a:cs typeface="Calibri"/>
                        <a:sym typeface="Calibri"/>
                      </a:endParaRPr>
                    </a:p>
                    <a:p>
                      <a:pPr marL="234950" marR="0" lvl="0" indent="-234950" algn="just" rtl="0">
                        <a:spcBef>
                          <a:spcPts val="0"/>
                        </a:spcBef>
                        <a:spcAft>
                          <a:spcPts val="0"/>
                        </a:spcAft>
                        <a:buNone/>
                      </a:pPr>
                      <a:r>
                        <a:rPr lang="es-AR" sz="1800">
                          <a:solidFill>
                            <a:srgbClr val="660066"/>
                          </a:solidFill>
                          <a:latin typeface="Consolas"/>
                          <a:ea typeface="Consolas"/>
                          <a:cs typeface="Consolas"/>
                          <a:sym typeface="Consolas"/>
                        </a:rPr>
                        <a:t>System</a:t>
                      </a:r>
                      <a:r>
                        <a:rPr lang="es-AR" sz="1800">
                          <a:solidFill>
                            <a:srgbClr val="666600"/>
                          </a:solidFill>
                          <a:latin typeface="Consolas"/>
                          <a:ea typeface="Consolas"/>
                          <a:cs typeface="Consolas"/>
                          <a:sym typeface="Consolas"/>
                        </a:rPr>
                        <a:t>.</a:t>
                      </a:r>
                      <a:r>
                        <a:rPr lang="es-AR" sz="1800">
                          <a:solidFill>
                            <a:srgbClr val="000088"/>
                          </a:solidFill>
                          <a:latin typeface="Consolas"/>
                          <a:ea typeface="Consolas"/>
                          <a:cs typeface="Consolas"/>
                          <a:sym typeface="Consolas"/>
                        </a:rPr>
                        <a:t>out</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println</a:t>
                      </a:r>
                      <a:r>
                        <a:rPr lang="es-AR" sz="1800">
                          <a:solidFill>
                            <a:srgbClr val="666600"/>
                          </a:solidFill>
                          <a:latin typeface="Consolas"/>
                          <a:ea typeface="Consolas"/>
                          <a:cs typeface="Consolas"/>
                          <a:sym typeface="Consolas"/>
                        </a:rPr>
                        <a:t>(</a:t>
                      </a:r>
                      <a:r>
                        <a:rPr lang="es-AR" sz="1800">
                          <a:solidFill>
                            <a:srgbClr val="008800"/>
                          </a:solidFill>
                          <a:latin typeface="Consolas"/>
                          <a:ea typeface="Consolas"/>
                          <a:cs typeface="Consolas"/>
                          <a:sym typeface="Consolas"/>
                        </a:rPr>
                        <a:t>"Descripción : "</a:t>
                      </a:r>
                      <a:r>
                        <a:rPr lang="es-AR" sz="1800">
                          <a:solidFill>
                            <a:srgbClr val="000000"/>
                          </a:solidFill>
                          <a:latin typeface="Consolas"/>
                          <a:ea typeface="Consolas"/>
                          <a:cs typeface="Consolas"/>
                          <a:sym typeface="Consolas"/>
                        </a:rPr>
                        <a:t> </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c</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descripcion</a:t>
                      </a:r>
                      <a:r>
                        <a:rPr lang="es-AR" sz="1800">
                          <a:solidFill>
                            <a:srgbClr val="666600"/>
                          </a:solidFill>
                          <a:latin typeface="Consolas"/>
                          <a:ea typeface="Consolas"/>
                          <a:cs typeface="Consolas"/>
                          <a:sym typeface="Consolas"/>
                        </a:rPr>
                        <a:t>()); </a:t>
                      </a:r>
                      <a:r>
                        <a:rPr lang="es-AR" sz="2800">
                          <a:solidFill>
                            <a:srgbClr val="000000"/>
                          </a:solidFill>
                          <a:latin typeface="Calibri"/>
                          <a:ea typeface="Calibri"/>
                          <a:cs typeface="Calibri"/>
                          <a:sym typeface="Calibri"/>
                        </a:rPr>
                        <a:t> </a:t>
                      </a:r>
                      <a:endParaRPr sz="2800">
                        <a:solidFill>
                          <a:srgbClr val="000000"/>
                        </a:solidFill>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Shape 2082"/>
        <p:cNvGrpSpPr/>
        <p:nvPr/>
      </p:nvGrpSpPr>
      <p:grpSpPr>
        <a:xfrm>
          <a:off x="0" y="0"/>
          <a:ext cx="0" cy="0"/>
          <a:chOff x="0" y="0"/>
          <a:chExt cx="0" cy="0"/>
        </a:xfrm>
      </p:grpSpPr>
      <p:sp>
        <p:nvSpPr>
          <p:cNvPr id="2083" name="Google Shape;2083;p202"/>
          <p:cNvSpPr txBox="1">
            <a:spLocks noGrp="1"/>
          </p:cNvSpPr>
          <p:nvPr>
            <p:ph type="title"/>
          </p:nvPr>
        </p:nvSpPr>
        <p:spPr>
          <a:xfrm>
            <a:off x="1" y="900000"/>
            <a:ext cx="9143967"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¿Atributos de Clase o Instancia?</a:t>
            </a:r>
            <a:endParaRPr sz="4000" b="1" i="0" u="none" strike="noStrike" cap="none">
              <a:solidFill>
                <a:schemeClr val="dk1"/>
              </a:solidFill>
              <a:latin typeface="Arial"/>
              <a:ea typeface="Arial"/>
              <a:cs typeface="Arial"/>
              <a:sym typeface="Arial"/>
            </a:endParaRPr>
          </a:p>
        </p:txBody>
      </p:sp>
      <p:graphicFrame>
        <p:nvGraphicFramePr>
          <p:cNvPr id="2084" name="Google Shape;2084;p202"/>
          <p:cNvGraphicFramePr/>
          <p:nvPr/>
        </p:nvGraphicFramePr>
        <p:xfrm>
          <a:off x="323850" y="2670764"/>
          <a:ext cx="3000000" cy="3000000"/>
        </p:xfrm>
        <a:graphic>
          <a:graphicData uri="http://schemas.openxmlformats.org/drawingml/2006/table">
            <a:tbl>
              <a:tblPr>
                <a:noFill/>
                <a:tableStyleId>{5BAD9B0E-344F-4FAE-88BD-87A564A4EB87}</a:tableStyleId>
              </a:tblPr>
              <a:tblGrid>
                <a:gridCol w="7887625"/>
              </a:tblGrid>
              <a:tr h="177800">
                <a:tc>
                  <a:txBody>
                    <a:bodyPr/>
                    <a:lstStyle/>
                    <a:p>
                      <a:pPr marL="0" marR="0" lvl="0" indent="0" algn="just" rtl="0">
                        <a:spcBef>
                          <a:spcPts val="0"/>
                        </a:spcBef>
                        <a:spcAft>
                          <a:spcPts val="0"/>
                        </a:spcAft>
                        <a:buNone/>
                      </a:pPr>
                      <a:r>
                        <a:rPr lang="es-AR" sz="1400">
                          <a:solidFill>
                            <a:srgbClr val="000088"/>
                          </a:solidFill>
                          <a:latin typeface="Consolas"/>
                          <a:ea typeface="Consolas"/>
                          <a:cs typeface="Consolas"/>
                          <a:sym typeface="Consolas"/>
                        </a:rPr>
                        <a:t>public</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class</a:t>
                      </a:r>
                      <a:r>
                        <a:rPr lang="es-AR" sz="1400">
                          <a:solidFill>
                            <a:srgbClr val="000000"/>
                          </a:solidFill>
                          <a:latin typeface="Consolas"/>
                          <a:ea typeface="Consolas"/>
                          <a:cs typeface="Consolas"/>
                          <a:sym typeface="Consolas"/>
                        </a:rPr>
                        <a:t> </a:t>
                      </a:r>
                      <a:r>
                        <a:rPr lang="es-AR" sz="1400">
                          <a:solidFill>
                            <a:srgbClr val="660066"/>
                          </a:solidFill>
                          <a:latin typeface="Consolas"/>
                          <a:ea typeface="Consolas"/>
                          <a:cs typeface="Consolas"/>
                          <a:sym typeface="Consolas"/>
                        </a:rPr>
                        <a:t>IdentificandoMisPartes{</a:t>
                      </a:r>
                      <a:endParaRPr sz="1800">
                        <a:latin typeface="Calibri"/>
                        <a:ea typeface="Calibri"/>
                        <a:cs typeface="Calibri"/>
                        <a:sym typeface="Calibri"/>
                      </a:endParaRPr>
                    </a:p>
                    <a:p>
                      <a:pPr marL="0" marR="0" lvl="0" indent="0" algn="just" rtl="0">
                        <a:spcBef>
                          <a:spcPts val="0"/>
                        </a:spcBef>
                        <a:spcAft>
                          <a:spcPts val="0"/>
                        </a:spcAft>
                        <a:buNone/>
                      </a:pPr>
                      <a:r>
                        <a:rPr lang="es-AR" sz="1400">
                          <a:solidFill>
                            <a:srgbClr val="000088"/>
                          </a:solidFill>
                          <a:latin typeface="Consolas"/>
                          <a:ea typeface="Consolas"/>
                          <a:cs typeface="Consolas"/>
                          <a:sym typeface="Consolas"/>
                        </a:rPr>
                        <a:t>    public</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static</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int</a:t>
                      </a:r>
                      <a:r>
                        <a:rPr lang="es-AR" sz="1400">
                          <a:solidFill>
                            <a:srgbClr val="000000"/>
                          </a:solidFill>
                          <a:latin typeface="Consolas"/>
                          <a:ea typeface="Consolas"/>
                          <a:cs typeface="Consolas"/>
                          <a:sym typeface="Consolas"/>
                        </a:rPr>
                        <a:t> x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a:t>
                      </a:r>
                      <a:r>
                        <a:rPr lang="es-AR" sz="1400">
                          <a:solidFill>
                            <a:srgbClr val="006666"/>
                          </a:solidFill>
                          <a:latin typeface="Consolas"/>
                          <a:ea typeface="Consolas"/>
                          <a:cs typeface="Consolas"/>
                          <a:sym typeface="Consolas"/>
                        </a:rPr>
                        <a:t>7;</a:t>
                      </a:r>
                      <a:endParaRPr sz="1800">
                        <a:latin typeface="Calibri"/>
                        <a:ea typeface="Calibri"/>
                        <a:cs typeface="Calibri"/>
                        <a:sym typeface="Calibri"/>
                      </a:endParaRPr>
                    </a:p>
                    <a:p>
                      <a:pPr marL="0" marR="0" lvl="0" indent="0" algn="just" rtl="0">
                        <a:spcBef>
                          <a:spcPts val="0"/>
                        </a:spcBef>
                        <a:spcAft>
                          <a:spcPts val="0"/>
                        </a:spcAft>
                        <a:buNone/>
                      </a:pPr>
                      <a:r>
                        <a:rPr lang="es-AR" sz="1400">
                          <a:solidFill>
                            <a:srgbClr val="000088"/>
                          </a:solidFill>
                          <a:latin typeface="Consolas"/>
                          <a:ea typeface="Consolas"/>
                          <a:cs typeface="Consolas"/>
                          <a:sym typeface="Consolas"/>
                        </a:rPr>
                        <a:t>    public</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int</a:t>
                      </a:r>
                      <a:r>
                        <a:rPr lang="es-AR" sz="1400">
                          <a:solidFill>
                            <a:srgbClr val="000000"/>
                          </a:solidFill>
                          <a:latin typeface="Consolas"/>
                          <a:ea typeface="Consolas"/>
                          <a:cs typeface="Consolas"/>
                          <a:sym typeface="Consolas"/>
                        </a:rPr>
                        <a:t> y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a:t>
                      </a:r>
                      <a:r>
                        <a:rPr lang="es-AR" sz="1400">
                          <a:solidFill>
                            <a:srgbClr val="006666"/>
                          </a:solidFill>
                          <a:latin typeface="Consolas"/>
                          <a:ea typeface="Consolas"/>
                          <a:cs typeface="Consolas"/>
                          <a:sym typeface="Consolas"/>
                        </a:rPr>
                        <a:t>3;</a:t>
                      </a:r>
                      <a:endParaRPr sz="1800">
                        <a:latin typeface="Calibri"/>
                        <a:ea typeface="Calibri"/>
                        <a:cs typeface="Calibri"/>
                        <a:sym typeface="Calibri"/>
                      </a:endParaRPr>
                    </a:p>
                    <a:p>
                      <a:pPr marL="0" marR="0" lvl="0" indent="0" algn="l" rtl="0">
                        <a:spcBef>
                          <a:spcPts val="0"/>
                        </a:spcBef>
                        <a:spcAft>
                          <a:spcPts val="0"/>
                        </a:spcAft>
                        <a:buNone/>
                      </a:pPr>
                      <a:r>
                        <a:rPr lang="es-AR" sz="1400">
                          <a:solidFill>
                            <a:srgbClr val="666600"/>
                          </a:solidFill>
                          <a:latin typeface="Consolas"/>
                          <a:ea typeface="Consolas"/>
                          <a:cs typeface="Consolas"/>
                          <a:sym typeface="Consolas"/>
                        </a:rPr>
                        <a:t>} </a:t>
                      </a:r>
                      <a:endParaRPr sz="1800">
                        <a:latin typeface="Calibri"/>
                        <a:ea typeface="Calibri"/>
                        <a:cs typeface="Calibri"/>
                        <a:sym typeface="Calibri"/>
                      </a:endParaRPr>
                    </a:p>
                  </a:txBody>
                  <a:tcPr marL="126950" marR="12695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2085" name="Google Shape;2085;p202"/>
          <p:cNvSpPr txBox="1">
            <a:spLocks noGrp="1"/>
          </p:cNvSpPr>
          <p:nvPr>
            <p:ph type="ftr" idx="11"/>
          </p:nvPr>
        </p:nvSpPr>
        <p:spPr>
          <a:xfrm>
            <a:off x="0" y="6575425"/>
            <a:ext cx="30861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2086" name="Google Shape;2086;p202"/>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180</a:t>
            </a:fld>
            <a:endParaRPr sz="1200">
              <a:solidFill>
                <a:schemeClr val="lt1"/>
              </a:solidFill>
              <a:latin typeface="Arial"/>
              <a:ea typeface="Arial"/>
              <a:cs typeface="Arial"/>
              <a:sym typeface="Arial"/>
            </a:endParaRPr>
          </a:p>
        </p:txBody>
      </p:sp>
      <p:graphicFrame>
        <p:nvGraphicFramePr>
          <p:cNvPr id="2087" name="Google Shape;2087;p202"/>
          <p:cNvGraphicFramePr/>
          <p:nvPr/>
        </p:nvGraphicFramePr>
        <p:xfrm>
          <a:off x="126682" y="3858910"/>
          <a:ext cx="3000000" cy="3000000"/>
        </p:xfrm>
        <a:graphic>
          <a:graphicData uri="http://schemas.openxmlformats.org/drawingml/2006/table">
            <a:tbl>
              <a:tblPr>
                <a:noFill/>
                <a:tableStyleId>{5BAD9B0E-344F-4FAE-88BD-87A564A4EB87}</a:tableStyleId>
              </a:tblPr>
              <a:tblGrid>
                <a:gridCol w="7823525"/>
              </a:tblGrid>
              <a:tr h="177800">
                <a:tc>
                  <a:txBody>
                    <a:bodyPr/>
                    <a:lstStyle/>
                    <a:p>
                      <a:pPr marL="0" marR="0" lvl="0" indent="0" algn="l" rtl="0">
                        <a:spcBef>
                          <a:spcPts val="0"/>
                        </a:spcBef>
                        <a:spcAft>
                          <a:spcPts val="0"/>
                        </a:spcAft>
                        <a:buNone/>
                      </a:pPr>
                      <a:r>
                        <a:rPr lang="es-AR" sz="1400">
                          <a:solidFill>
                            <a:srgbClr val="660066"/>
                          </a:solidFill>
                          <a:latin typeface="Consolas"/>
                          <a:ea typeface="Consolas"/>
                          <a:cs typeface="Consolas"/>
                          <a:sym typeface="Consolas"/>
                        </a:rPr>
                        <a:t>IdentificandoMisPartes</a:t>
                      </a:r>
                      <a:r>
                        <a:rPr lang="es-AR" sz="1400">
                          <a:solidFill>
                            <a:srgbClr val="000000"/>
                          </a:solidFill>
                          <a:latin typeface="Consolas"/>
                          <a:ea typeface="Consolas"/>
                          <a:cs typeface="Consolas"/>
                          <a:sym typeface="Consolas"/>
                        </a:rPr>
                        <a:t> a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new</a:t>
                      </a:r>
                      <a:r>
                        <a:rPr lang="es-AR" sz="1400">
                          <a:solidFill>
                            <a:srgbClr val="000000"/>
                          </a:solidFill>
                          <a:latin typeface="Consolas"/>
                          <a:ea typeface="Consolas"/>
                          <a:cs typeface="Consolas"/>
                          <a:sym typeface="Consolas"/>
                        </a:rPr>
                        <a:t> </a:t>
                      </a:r>
                      <a:r>
                        <a:rPr lang="es-AR" sz="1400">
                          <a:solidFill>
                            <a:srgbClr val="660066"/>
                          </a:solidFill>
                          <a:latin typeface="Consolas"/>
                          <a:ea typeface="Consolas"/>
                          <a:cs typeface="Consolas"/>
                          <a:sym typeface="Consolas"/>
                        </a:rPr>
                        <a:t>IdentificandoMisPartes</a:t>
                      </a:r>
                      <a:r>
                        <a:rPr lang="es-AR" sz="1400">
                          <a:solidFill>
                            <a:srgbClr val="000000"/>
                          </a:solidFill>
                          <a:latin typeface="Consolas"/>
                          <a:ea typeface="Consolas"/>
                          <a:cs typeface="Consolas"/>
                          <a:sym typeface="Consolas"/>
                        </a:rPr>
                        <a:t> </a:t>
                      </a:r>
                      <a:r>
                        <a:rPr lang="es-AR" sz="1400">
                          <a:solidFill>
                            <a:srgbClr val="666600"/>
                          </a:solidFill>
                          <a:latin typeface="Consolas"/>
                          <a:ea typeface="Consolas"/>
                          <a:cs typeface="Consolas"/>
                          <a:sym typeface="Consolas"/>
                        </a:rPr>
                        <a:t>();</a:t>
                      </a:r>
                      <a:endParaRPr sz="1800">
                        <a:latin typeface="Calibri"/>
                        <a:ea typeface="Calibri"/>
                        <a:cs typeface="Calibri"/>
                        <a:sym typeface="Calibri"/>
                      </a:endParaRPr>
                    </a:p>
                    <a:p>
                      <a:pPr marL="0" marR="0" lvl="0" indent="0" algn="l" rtl="0">
                        <a:spcBef>
                          <a:spcPts val="0"/>
                        </a:spcBef>
                        <a:spcAft>
                          <a:spcPts val="0"/>
                        </a:spcAft>
                        <a:buNone/>
                      </a:pPr>
                      <a:r>
                        <a:rPr lang="es-AR" sz="1400">
                          <a:solidFill>
                            <a:srgbClr val="660066"/>
                          </a:solidFill>
                          <a:latin typeface="Consolas"/>
                          <a:ea typeface="Consolas"/>
                          <a:cs typeface="Consolas"/>
                          <a:sym typeface="Consolas"/>
                        </a:rPr>
                        <a:t>IdentificandoMisPartes</a:t>
                      </a:r>
                      <a:r>
                        <a:rPr lang="es-AR" sz="1400">
                          <a:solidFill>
                            <a:srgbClr val="000000"/>
                          </a:solidFill>
                          <a:latin typeface="Consolas"/>
                          <a:ea typeface="Consolas"/>
                          <a:cs typeface="Consolas"/>
                          <a:sym typeface="Consolas"/>
                        </a:rPr>
                        <a:t> b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new</a:t>
                      </a:r>
                      <a:r>
                        <a:rPr lang="es-AR" sz="1400">
                          <a:solidFill>
                            <a:srgbClr val="000000"/>
                          </a:solidFill>
                          <a:latin typeface="Consolas"/>
                          <a:ea typeface="Consolas"/>
                          <a:cs typeface="Consolas"/>
                          <a:sym typeface="Consolas"/>
                        </a:rPr>
                        <a:t> </a:t>
                      </a:r>
                      <a:r>
                        <a:rPr lang="es-AR" sz="1400">
                          <a:solidFill>
                            <a:srgbClr val="660066"/>
                          </a:solidFill>
                          <a:latin typeface="Consolas"/>
                          <a:ea typeface="Consolas"/>
                          <a:cs typeface="Consolas"/>
                          <a:sym typeface="Consolas"/>
                        </a:rPr>
                        <a:t>IdentificandoMisPartes</a:t>
                      </a:r>
                      <a:r>
                        <a:rPr lang="es-AR" sz="1400">
                          <a:solidFill>
                            <a:srgbClr val="000000"/>
                          </a:solidFill>
                          <a:latin typeface="Consolas"/>
                          <a:ea typeface="Consolas"/>
                          <a:cs typeface="Consolas"/>
                          <a:sym typeface="Consolas"/>
                        </a:rPr>
                        <a:t> </a:t>
                      </a:r>
                      <a:r>
                        <a:rPr lang="es-AR" sz="1400">
                          <a:solidFill>
                            <a:srgbClr val="666600"/>
                          </a:solidFill>
                          <a:latin typeface="Consolas"/>
                          <a:ea typeface="Consolas"/>
                          <a:cs typeface="Consolas"/>
                          <a:sym typeface="Consolas"/>
                        </a:rPr>
                        <a:t>();</a:t>
                      </a:r>
                      <a:endParaRPr sz="1800">
                        <a:latin typeface="Calibri"/>
                        <a:ea typeface="Calibri"/>
                        <a:cs typeface="Calibri"/>
                        <a:sym typeface="Calibri"/>
                      </a:endParaRPr>
                    </a:p>
                    <a:p>
                      <a:pPr marL="0" marR="0" lvl="0" indent="0" algn="l" rtl="0">
                        <a:lnSpc>
                          <a:spcPct val="107000"/>
                        </a:lnSpc>
                        <a:spcBef>
                          <a:spcPts val="0"/>
                        </a:spcBef>
                        <a:spcAft>
                          <a:spcPts val="0"/>
                        </a:spcAft>
                        <a:buNone/>
                      </a:pPr>
                      <a:r>
                        <a:rPr lang="es-AR" sz="1400">
                          <a:solidFill>
                            <a:srgbClr val="000000"/>
                          </a:solidFill>
                          <a:latin typeface="Consolas"/>
                          <a:ea typeface="Consolas"/>
                          <a:cs typeface="Consolas"/>
                          <a:sym typeface="Consolas"/>
                        </a:rPr>
                        <a:t>a.setY(</a:t>
                      </a:r>
                      <a:r>
                        <a:rPr lang="es-AR" sz="1400">
                          <a:solidFill>
                            <a:srgbClr val="006666"/>
                          </a:solidFill>
                          <a:latin typeface="Consolas"/>
                          <a:ea typeface="Consolas"/>
                          <a:cs typeface="Consolas"/>
                          <a:sym typeface="Consolas"/>
                        </a:rPr>
                        <a:t>5</a:t>
                      </a:r>
                      <a:r>
                        <a:rPr lang="es-AR" sz="1400">
                          <a:solidFill>
                            <a:srgbClr val="000000"/>
                          </a:solidFill>
                          <a:latin typeface="Consolas"/>
                          <a:ea typeface="Consolas"/>
                          <a:cs typeface="Consolas"/>
                          <a:sym typeface="Consolas"/>
                        </a:rPr>
                        <a:t>);</a:t>
                      </a:r>
                      <a:endParaRPr sz="1800">
                        <a:latin typeface="Calibri"/>
                        <a:ea typeface="Calibri"/>
                        <a:cs typeface="Calibri"/>
                        <a:sym typeface="Calibri"/>
                      </a:endParaRPr>
                    </a:p>
                    <a:p>
                      <a:pPr marL="0" marR="0" lvl="0" indent="0" algn="l" rtl="0">
                        <a:lnSpc>
                          <a:spcPct val="107000"/>
                        </a:lnSpc>
                        <a:spcBef>
                          <a:spcPts val="0"/>
                        </a:spcBef>
                        <a:spcAft>
                          <a:spcPts val="0"/>
                        </a:spcAft>
                        <a:buNone/>
                      </a:pPr>
                      <a:r>
                        <a:rPr lang="es-AR" sz="1400">
                          <a:solidFill>
                            <a:srgbClr val="000000"/>
                          </a:solidFill>
                          <a:latin typeface="Consolas"/>
                          <a:ea typeface="Consolas"/>
                          <a:cs typeface="Consolas"/>
                          <a:sym typeface="Consolas"/>
                        </a:rPr>
                        <a:t>b.setY(</a:t>
                      </a:r>
                      <a:r>
                        <a:rPr lang="es-AR" sz="1400">
                          <a:solidFill>
                            <a:srgbClr val="006666"/>
                          </a:solidFill>
                          <a:latin typeface="Consolas"/>
                          <a:ea typeface="Consolas"/>
                          <a:cs typeface="Consolas"/>
                          <a:sym typeface="Consolas"/>
                        </a:rPr>
                        <a:t>6</a:t>
                      </a:r>
                      <a:r>
                        <a:rPr lang="es-AR" sz="1400">
                          <a:solidFill>
                            <a:srgbClr val="000000"/>
                          </a:solidFill>
                          <a:latin typeface="Consolas"/>
                          <a:ea typeface="Consolas"/>
                          <a:cs typeface="Consolas"/>
                          <a:sym typeface="Consolas"/>
                        </a:rPr>
                        <a:t>);</a:t>
                      </a:r>
                      <a:endParaRPr sz="1800">
                        <a:latin typeface="Calibri"/>
                        <a:ea typeface="Calibri"/>
                        <a:cs typeface="Calibri"/>
                        <a:sym typeface="Calibri"/>
                      </a:endParaRPr>
                    </a:p>
                    <a:p>
                      <a:pPr marL="0" marR="0" lvl="0" indent="0" algn="l" rtl="0">
                        <a:lnSpc>
                          <a:spcPct val="107000"/>
                        </a:lnSpc>
                        <a:spcBef>
                          <a:spcPts val="0"/>
                        </a:spcBef>
                        <a:spcAft>
                          <a:spcPts val="0"/>
                        </a:spcAft>
                        <a:buNone/>
                      </a:pPr>
                      <a:r>
                        <a:rPr lang="es-AR" sz="1400">
                          <a:solidFill>
                            <a:srgbClr val="000000"/>
                          </a:solidFill>
                          <a:latin typeface="Consolas"/>
                          <a:ea typeface="Consolas"/>
                          <a:cs typeface="Consolas"/>
                          <a:sym typeface="Consolas"/>
                        </a:rPr>
                        <a:t>a.setX(</a:t>
                      </a:r>
                      <a:r>
                        <a:rPr lang="es-AR" sz="1400">
                          <a:solidFill>
                            <a:srgbClr val="006666"/>
                          </a:solidFill>
                          <a:latin typeface="Consolas"/>
                          <a:ea typeface="Consolas"/>
                          <a:cs typeface="Consolas"/>
                          <a:sym typeface="Consolas"/>
                        </a:rPr>
                        <a:t>1</a:t>
                      </a:r>
                      <a:r>
                        <a:rPr lang="es-AR" sz="1400">
                          <a:solidFill>
                            <a:srgbClr val="000000"/>
                          </a:solidFill>
                          <a:latin typeface="Consolas"/>
                          <a:ea typeface="Consolas"/>
                          <a:cs typeface="Consolas"/>
                          <a:sym typeface="Consolas"/>
                        </a:rPr>
                        <a:t>);</a:t>
                      </a:r>
                      <a:endParaRPr sz="1800">
                        <a:latin typeface="Calibri"/>
                        <a:ea typeface="Calibri"/>
                        <a:cs typeface="Calibri"/>
                        <a:sym typeface="Calibri"/>
                      </a:endParaRPr>
                    </a:p>
                    <a:p>
                      <a:pPr marL="0" marR="0" lvl="0" indent="0" algn="l" rtl="0">
                        <a:spcBef>
                          <a:spcPts val="0"/>
                        </a:spcBef>
                        <a:spcAft>
                          <a:spcPts val="0"/>
                        </a:spcAft>
                        <a:buNone/>
                      </a:pPr>
                      <a:r>
                        <a:rPr lang="es-AR" sz="1400">
                          <a:solidFill>
                            <a:srgbClr val="000000"/>
                          </a:solidFill>
                          <a:latin typeface="Consolas"/>
                          <a:ea typeface="Consolas"/>
                          <a:cs typeface="Consolas"/>
                          <a:sym typeface="Consolas"/>
                        </a:rPr>
                        <a:t>b.setX(</a:t>
                      </a:r>
                      <a:r>
                        <a:rPr lang="es-AR" sz="1400">
                          <a:solidFill>
                            <a:srgbClr val="006666"/>
                          </a:solidFill>
                          <a:latin typeface="Consolas"/>
                          <a:ea typeface="Consolas"/>
                          <a:cs typeface="Consolas"/>
                          <a:sym typeface="Consolas"/>
                        </a:rPr>
                        <a:t>2</a:t>
                      </a:r>
                      <a:r>
                        <a:rPr lang="es-AR" sz="1400">
                          <a:solidFill>
                            <a:srgbClr val="000000"/>
                          </a:solidFill>
                          <a:latin typeface="Consolas"/>
                          <a:ea typeface="Consolas"/>
                          <a:cs typeface="Consolas"/>
                          <a:sym typeface="Consolas"/>
                        </a:rPr>
                        <a:t>);</a:t>
                      </a:r>
                      <a:endParaRPr sz="1800">
                        <a:latin typeface="Calibri"/>
                        <a:ea typeface="Calibri"/>
                        <a:cs typeface="Calibri"/>
                        <a:sym typeface="Calibri"/>
                      </a:endParaRPr>
                    </a:p>
                    <a:p>
                      <a:pPr marL="0" marR="0" lvl="0" indent="0" algn="l" rtl="0">
                        <a:spcBef>
                          <a:spcPts val="0"/>
                        </a:spcBef>
                        <a:spcAft>
                          <a:spcPts val="0"/>
                        </a:spcAft>
                        <a:buNone/>
                      </a:pPr>
                      <a:r>
                        <a:rPr lang="es-AR" sz="1400">
                          <a:solidFill>
                            <a:srgbClr val="660066"/>
                          </a:solidFill>
                          <a:latin typeface="Consolas"/>
                          <a:ea typeface="Consolas"/>
                          <a:cs typeface="Consolas"/>
                          <a:sym typeface="Consolas"/>
                        </a:rPr>
                        <a:t>System</a:t>
                      </a:r>
                      <a:r>
                        <a:rPr lang="es-AR" sz="1400">
                          <a:solidFill>
                            <a:srgbClr val="666600"/>
                          </a:solidFill>
                          <a:latin typeface="Consolas"/>
                          <a:ea typeface="Consolas"/>
                          <a:cs typeface="Consolas"/>
                          <a:sym typeface="Consolas"/>
                        </a:rPr>
                        <a:t>.</a:t>
                      </a:r>
                      <a:r>
                        <a:rPr lang="es-AR" sz="1400">
                          <a:solidFill>
                            <a:srgbClr val="000088"/>
                          </a:solidFill>
                          <a:latin typeface="Consolas"/>
                          <a:ea typeface="Consolas"/>
                          <a:cs typeface="Consolas"/>
                          <a:sym typeface="Consolas"/>
                        </a:rPr>
                        <a:t>out</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println</a:t>
                      </a:r>
                      <a:r>
                        <a:rPr lang="es-AR" sz="1400">
                          <a:solidFill>
                            <a:srgbClr val="666600"/>
                          </a:solidFill>
                          <a:latin typeface="Consolas"/>
                          <a:ea typeface="Consolas"/>
                          <a:cs typeface="Consolas"/>
                          <a:sym typeface="Consolas"/>
                        </a:rPr>
                        <a:t>(</a:t>
                      </a:r>
                      <a:r>
                        <a:rPr lang="es-AR" sz="1400">
                          <a:solidFill>
                            <a:srgbClr val="008800"/>
                          </a:solidFill>
                          <a:latin typeface="Consolas"/>
                          <a:ea typeface="Consolas"/>
                          <a:cs typeface="Consolas"/>
                          <a:sym typeface="Consolas"/>
                        </a:rPr>
                        <a:t>"a.getY() = "</a:t>
                      </a:r>
                      <a:r>
                        <a:rPr lang="es-AR" sz="1400">
                          <a:solidFill>
                            <a:srgbClr val="000000"/>
                          </a:solidFill>
                          <a:latin typeface="Consolas"/>
                          <a:ea typeface="Consolas"/>
                          <a:cs typeface="Consolas"/>
                          <a:sym typeface="Consolas"/>
                        </a:rPr>
                        <a:t>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a</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getY()</a:t>
                      </a:r>
                      <a:r>
                        <a:rPr lang="es-AR" sz="1400">
                          <a:solidFill>
                            <a:srgbClr val="666600"/>
                          </a:solidFill>
                          <a:latin typeface="Consolas"/>
                          <a:ea typeface="Consolas"/>
                          <a:cs typeface="Consolas"/>
                          <a:sym typeface="Consolas"/>
                        </a:rPr>
                        <a:t>);</a:t>
                      </a:r>
                      <a:endParaRPr sz="1800">
                        <a:latin typeface="Calibri"/>
                        <a:ea typeface="Calibri"/>
                        <a:cs typeface="Calibri"/>
                        <a:sym typeface="Calibri"/>
                      </a:endParaRPr>
                    </a:p>
                    <a:p>
                      <a:pPr marL="0" marR="0" lvl="0" indent="0" algn="l" rtl="0">
                        <a:spcBef>
                          <a:spcPts val="0"/>
                        </a:spcBef>
                        <a:spcAft>
                          <a:spcPts val="0"/>
                        </a:spcAft>
                        <a:buNone/>
                      </a:pPr>
                      <a:r>
                        <a:rPr lang="es-AR" sz="1400">
                          <a:solidFill>
                            <a:srgbClr val="660066"/>
                          </a:solidFill>
                          <a:latin typeface="Consolas"/>
                          <a:ea typeface="Consolas"/>
                          <a:cs typeface="Consolas"/>
                          <a:sym typeface="Consolas"/>
                        </a:rPr>
                        <a:t>System</a:t>
                      </a:r>
                      <a:r>
                        <a:rPr lang="es-AR" sz="1400">
                          <a:solidFill>
                            <a:srgbClr val="666600"/>
                          </a:solidFill>
                          <a:latin typeface="Consolas"/>
                          <a:ea typeface="Consolas"/>
                          <a:cs typeface="Consolas"/>
                          <a:sym typeface="Consolas"/>
                        </a:rPr>
                        <a:t>.</a:t>
                      </a:r>
                      <a:r>
                        <a:rPr lang="es-AR" sz="1400">
                          <a:solidFill>
                            <a:srgbClr val="000088"/>
                          </a:solidFill>
                          <a:latin typeface="Consolas"/>
                          <a:ea typeface="Consolas"/>
                          <a:cs typeface="Consolas"/>
                          <a:sym typeface="Consolas"/>
                        </a:rPr>
                        <a:t>out</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println</a:t>
                      </a:r>
                      <a:r>
                        <a:rPr lang="es-AR" sz="1400">
                          <a:solidFill>
                            <a:srgbClr val="666600"/>
                          </a:solidFill>
                          <a:latin typeface="Consolas"/>
                          <a:ea typeface="Consolas"/>
                          <a:cs typeface="Consolas"/>
                          <a:sym typeface="Consolas"/>
                        </a:rPr>
                        <a:t>(</a:t>
                      </a:r>
                      <a:r>
                        <a:rPr lang="es-AR" sz="1400">
                          <a:solidFill>
                            <a:srgbClr val="008800"/>
                          </a:solidFill>
                          <a:latin typeface="Consolas"/>
                          <a:ea typeface="Consolas"/>
                          <a:cs typeface="Consolas"/>
                          <a:sym typeface="Consolas"/>
                        </a:rPr>
                        <a:t>"b.getY() = "</a:t>
                      </a:r>
                      <a:r>
                        <a:rPr lang="es-AR" sz="1400">
                          <a:solidFill>
                            <a:srgbClr val="000000"/>
                          </a:solidFill>
                          <a:latin typeface="Consolas"/>
                          <a:ea typeface="Consolas"/>
                          <a:cs typeface="Consolas"/>
                          <a:sym typeface="Consolas"/>
                        </a:rPr>
                        <a:t>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b</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getY()</a:t>
                      </a:r>
                      <a:r>
                        <a:rPr lang="es-AR" sz="1400">
                          <a:solidFill>
                            <a:srgbClr val="666600"/>
                          </a:solidFill>
                          <a:latin typeface="Consolas"/>
                          <a:ea typeface="Consolas"/>
                          <a:cs typeface="Consolas"/>
                          <a:sym typeface="Consolas"/>
                        </a:rPr>
                        <a:t>);</a:t>
                      </a:r>
                      <a:endParaRPr sz="1800">
                        <a:latin typeface="Calibri"/>
                        <a:ea typeface="Calibri"/>
                        <a:cs typeface="Calibri"/>
                        <a:sym typeface="Calibri"/>
                      </a:endParaRPr>
                    </a:p>
                    <a:p>
                      <a:pPr marL="0" marR="0" lvl="0" indent="0" algn="l" rtl="0">
                        <a:spcBef>
                          <a:spcPts val="0"/>
                        </a:spcBef>
                        <a:spcAft>
                          <a:spcPts val="0"/>
                        </a:spcAft>
                        <a:buNone/>
                      </a:pPr>
                      <a:r>
                        <a:rPr lang="es-AR" sz="1400">
                          <a:solidFill>
                            <a:srgbClr val="660066"/>
                          </a:solidFill>
                          <a:latin typeface="Consolas"/>
                          <a:ea typeface="Consolas"/>
                          <a:cs typeface="Consolas"/>
                          <a:sym typeface="Consolas"/>
                        </a:rPr>
                        <a:t>System</a:t>
                      </a:r>
                      <a:r>
                        <a:rPr lang="es-AR" sz="1400">
                          <a:solidFill>
                            <a:srgbClr val="666600"/>
                          </a:solidFill>
                          <a:latin typeface="Consolas"/>
                          <a:ea typeface="Consolas"/>
                          <a:cs typeface="Consolas"/>
                          <a:sym typeface="Consolas"/>
                        </a:rPr>
                        <a:t>.</a:t>
                      </a:r>
                      <a:r>
                        <a:rPr lang="es-AR" sz="1400">
                          <a:solidFill>
                            <a:srgbClr val="000088"/>
                          </a:solidFill>
                          <a:latin typeface="Consolas"/>
                          <a:ea typeface="Consolas"/>
                          <a:cs typeface="Consolas"/>
                          <a:sym typeface="Consolas"/>
                        </a:rPr>
                        <a:t>out</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println</a:t>
                      </a:r>
                      <a:r>
                        <a:rPr lang="es-AR" sz="1400">
                          <a:solidFill>
                            <a:srgbClr val="666600"/>
                          </a:solidFill>
                          <a:latin typeface="Consolas"/>
                          <a:ea typeface="Consolas"/>
                          <a:cs typeface="Consolas"/>
                          <a:sym typeface="Consolas"/>
                        </a:rPr>
                        <a:t>(</a:t>
                      </a:r>
                      <a:r>
                        <a:rPr lang="es-AR" sz="1400">
                          <a:solidFill>
                            <a:srgbClr val="008800"/>
                          </a:solidFill>
                          <a:latin typeface="Consolas"/>
                          <a:ea typeface="Consolas"/>
                          <a:cs typeface="Consolas"/>
                          <a:sym typeface="Consolas"/>
                        </a:rPr>
                        <a:t>"a.x = "</a:t>
                      </a:r>
                      <a:r>
                        <a:rPr lang="es-AR" sz="1400">
                          <a:solidFill>
                            <a:srgbClr val="000000"/>
                          </a:solidFill>
                          <a:latin typeface="Consolas"/>
                          <a:ea typeface="Consolas"/>
                          <a:cs typeface="Consolas"/>
                          <a:sym typeface="Consolas"/>
                        </a:rPr>
                        <a:t>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a</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x</a:t>
                      </a:r>
                      <a:r>
                        <a:rPr lang="es-AR" sz="1400">
                          <a:solidFill>
                            <a:srgbClr val="666600"/>
                          </a:solidFill>
                          <a:latin typeface="Consolas"/>
                          <a:ea typeface="Consolas"/>
                          <a:cs typeface="Consolas"/>
                          <a:sym typeface="Consolas"/>
                        </a:rPr>
                        <a:t>);</a:t>
                      </a:r>
                      <a:endParaRPr sz="1800">
                        <a:latin typeface="Calibri"/>
                        <a:ea typeface="Calibri"/>
                        <a:cs typeface="Calibri"/>
                        <a:sym typeface="Calibri"/>
                      </a:endParaRPr>
                    </a:p>
                    <a:p>
                      <a:pPr marL="0" marR="0" lvl="0" indent="0" algn="l" rtl="0">
                        <a:spcBef>
                          <a:spcPts val="0"/>
                        </a:spcBef>
                        <a:spcAft>
                          <a:spcPts val="0"/>
                        </a:spcAft>
                        <a:buNone/>
                      </a:pPr>
                      <a:r>
                        <a:rPr lang="es-AR" sz="1400">
                          <a:solidFill>
                            <a:srgbClr val="660066"/>
                          </a:solidFill>
                          <a:latin typeface="Consolas"/>
                          <a:ea typeface="Consolas"/>
                          <a:cs typeface="Consolas"/>
                          <a:sym typeface="Consolas"/>
                        </a:rPr>
                        <a:t>System</a:t>
                      </a:r>
                      <a:r>
                        <a:rPr lang="es-AR" sz="1400">
                          <a:solidFill>
                            <a:srgbClr val="666600"/>
                          </a:solidFill>
                          <a:latin typeface="Consolas"/>
                          <a:ea typeface="Consolas"/>
                          <a:cs typeface="Consolas"/>
                          <a:sym typeface="Consolas"/>
                        </a:rPr>
                        <a:t>.</a:t>
                      </a:r>
                      <a:r>
                        <a:rPr lang="es-AR" sz="1400">
                          <a:solidFill>
                            <a:srgbClr val="000088"/>
                          </a:solidFill>
                          <a:latin typeface="Consolas"/>
                          <a:ea typeface="Consolas"/>
                          <a:cs typeface="Consolas"/>
                          <a:sym typeface="Consolas"/>
                        </a:rPr>
                        <a:t>out</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println</a:t>
                      </a:r>
                      <a:r>
                        <a:rPr lang="es-AR" sz="1400">
                          <a:solidFill>
                            <a:srgbClr val="666600"/>
                          </a:solidFill>
                          <a:latin typeface="Consolas"/>
                          <a:ea typeface="Consolas"/>
                          <a:cs typeface="Consolas"/>
                          <a:sym typeface="Consolas"/>
                        </a:rPr>
                        <a:t>(</a:t>
                      </a:r>
                      <a:r>
                        <a:rPr lang="es-AR" sz="1400">
                          <a:solidFill>
                            <a:srgbClr val="008800"/>
                          </a:solidFill>
                          <a:latin typeface="Consolas"/>
                          <a:ea typeface="Consolas"/>
                          <a:cs typeface="Consolas"/>
                          <a:sym typeface="Consolas"/>
                        </a:rPr>
                        <a:t>"b.x = "</a:t>
                      </a:r>
                      <a:r>
                        <a:rPr lang="es-AR" sz="1400">
                          <a:solidFill>
                            <a:srgbClr val="000000"/>
                          </a:solidFill>
                          <a:latin typeface="Consolas"/>
                          <a:ea typeface="Consolas"/>
                          <a:cs typeface="Consolas"/>
                          <a:sym typeface="Consolas"/>
                        </a:rPr>
                        <a:t>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b</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x</a:t>
                      </a:r>
                      <a:r>
                        <a:rPr lang="es-AR" sz="1400">
                          <a:solidFill>
                            <a:srgbClr val="666600"/>
                          </a:solidFill>
                          <a:latin typeface="Consolas"/>
                          <a:ea typeface="Consolas"/>
                          <a:cs typeface="Consolas"/>
                          <a:sym typeface="Consolas"/>
                        </a:rPr>
                        <a:t>);</a:t>
                      </a:r>
                      <a:endParaRPr sz="1800">
                        <a:latin typeface="Calibri"/>
                        <a:ea typeface="Calibri"/>
                        <a:cs typeface="Calibri"/>
                        <a:sym typeface="Calibri"/>
                      </a:endParaRPr>
                    </a:p>
                    <a:p>
                      <a:pPr marL="0" marR="0" lvl="0" indent="0" algn="l" rtl="0">
                        <a:spcBef>
                          <a:spcPts val="0"/>
                        </a:spcBef>
                        <a:spcAft>
                          <a:spcPts val="0"/>
                        </a:spcAft>
                        <a:buNone/>
                      </a:pPr>
                      <a:r>
                        <a:rPr lang="es-AR" sz="1400">
                          <a:solidFill>
                            <a:srgbClr val="660066"/>
                          </a:solidFill>
                          <a:latin typeface="Consolas"/>
                          <a:ea typeface="Consolas"/>
                          <a:cs typeface="Consolas"/>
                          <a:sym typeface="Consolas"/>
                        </a:rPr>
                        <a:t>System</a:t>
                      </a:r>
                      <a:r>
                        <a:rPr lang="es-AR" sz="1400">
                          <a:solidFill>
                            <a:srgbClr val="666600"/>
                          </a:solidFill>
                          <a:latin typeface="Consolas"/>
                          <a:ea typeface="Consolas"/>
                          <a:cs typeface="Consolas"/>
                          <a:sym typeface="Consolas"/>
                        </a:rPr>
                        <a:t>.</a:t>
                      </a:r>
                      <a:r>
                        <a:rPr lang="es-AR" sz="1400">
                          <a:solidFill>
                            <a:srgbClr val="000088"/>
                          </a:solidFill>
                          <a:latin typeface="Consolas"/>
                          <a:ea typeface="Consolas"/>
                          <a:cs typeface="Consolas"/>
                          <a:sym typeface="Consolas"/>
                        </a:rPr>
                        <a:t>out</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println</a:t>
                      </a:r>
                      <a:r>
                        <a:rPr lang="es-AR" sz="1400">
                          <a:solidFill>
                            <a:srgbClr val="666600"/>
                          </a:solidFill>
                          <a:latin typeface="Consolas"/>
                          <a:ea typeface="Consolas"/>
                          <a:cs typeface="Consolas"/>
                          <a:sym typeface="Consolas"/>
                        </a:rPr>
                        <a:t>(</a:t>
                      </a:r>
                      <a:r>
                        <a:rPr lang="es-AR" sz="1400">
                          <a:solidFill>
                            <a:srgbClr val="008800"/>
                          </a:solidFill>
                          <a:latin typeface="Consolas"/>
                          <a:ea typeface="Consolas"/>
                          <a:cs typeface="Consolas"/>
                          <a:sym typeface="Consolas"/>
                        </a:rPr>
                        <a:t>"IdentificandoMisPartes.x = "</a:t>
                      </a:r>
                      <a:r>
                        <a:rPr lang="es-AR" sz="1400">
                          <a:solidFill>
                            <a:srgbClr val="000000"/>
                          </a:solidFill>
                          <a:latin typeface="Consolas"/>
                          <a:ea typeface="Consolas"/>
                          <a:cs typeface="Consolas"/>
                          <a:sym typeface="Consolas"/>
                        </a:rPr>
                        <a:t>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a:t>
                      </a:r>
                      <a:r>
                        <a:rPr lang="es-AR" sz="1400">
                          <a:solidFill>
                            <a:srgbClr val="660066"/>
                          </a:solidFill>
                          <a:latin typeface="Consolas"/>
                          <a:ea typeface="Consolas"/>
                          <a:cs typeface="Consolas"/>
                          <a:sym typeface="Consolas"/>
                        </a:rPr>
                        <a:t>IdentificandoMisPartes</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x</a:t>
                      </a:r>
                      <a:r>
                        <a:rPr lang="es-AR" sz="1400">
                          <a:solidFill>
                            <a:srgbClr val="666600"/>
                          </a:solidFill>
                          <a:latin typeface="Consolas"/>
                          <a:ea typeface="Consolas"/>
                          <a:cs typeface="Consolas"/>
                          <a:sym typeface="Consolas"/>
                        </a:rPr>
                        <a:t>);</a:t>
                      </a:r>
                      <a:endParaRPr sz="1800">
                        <a:latin typeface="Calibri"/>
                        <a:ea typeface="Calibri"/>
                        <a:cs typeface="Calibri"/>
                        <a:sym typeface="Calibri"/>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2088" name="Google Shape;2088;p202"/>
          <p:cNvSpPr txBox="1"/>
          <p:nvPr/>
        </p:nvSpPr>
        <p:spPr>
          <a:xfrm>
            <a:off x="1" y="2044972"/>
            <a:ext cx="9143968" cy="4001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000">
                <a:solidFill>
                  <a:schemeClr val="dk1"/>
                </a:solidFill>
                <a:latin typeface="Arial"/>
                <a:ea typeface="Arial"/>
                <a:cs typeface="Arial"/>
                <a:sym typeface="Arial"/>
              </a:rPr>
              <a:t>Analice la siguiente clase</a:t>
            </a:r>
            <a:endParaRPr sz="1200">
              <a:solidFill>
                <a:schemeClr val="dk1"/>
              </a:solidFill>
              <a:latin typeface="Consolas"/>
              <a:ea typeface="Consolas"/>
              <a:cs typeface="Consolas"/>
              <a:sym typeface="Consolas"/>
            </a:endParaRPr>
          </a:p>
        </p:txBody>
      </p:sp>
      <p:sp>
        <p:nvSpPr>
          <p:cNvPr id="2089" name="Google Shape;2089;p202"/>
          <p:cNvSpPr/>
          <p:nvPr/>
        </p:nvSpPr>
        <p:spPr>
          <a:xfrm>
            <a:off x="4711700" y="2685113"/>
            <a:ext cx="4191000" cy="64633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1800">
                <a:solidFill>
                  <a:schemeClr val="dk1"/>
                </a:solidFill>
                <a:latin typeface="Arial"/>
                <a:ea typeface="Arial"/>
                <a:cs typeface="Arial"/>
                <a:sym typeface="Arial"/>
              </a:rPr>
              <a:t>¿Cuáles son los atributos de clase?</a:t>
            </a:r>
            <a:endParaRPr/>
          </a:p>
          <a:p>
            <a:pPr marL="0" marR="0" lvl="0" indent="0" algn="ctr" rtl="0">
              <a:spcBef>
                <a:spcPts val="0"/>
              </a:spcBef>
              <a:spcAft>
                <a:spcPts val="0"/>
              </a:spcAft>
              <a:buNone/>
            </a:pPr>
            <a:r>
              <a:rPr lang="es-AR" sz="1800">
                <a:solidFill>
                  <a:schemeClr val="dk1"/>
                </a:solidFill>
                <a:latin typeface="Arial"/>
                <a:ea typeface="Arial"/>
                <a:cs typeface="Arial"/>
                <a:sym typeface="Arial"/>
              </a:rPr>
              <a:t>¿Cuáles son los atributos de instancia?</a:t>
            </a:r>
            <a:endParaRPr sz="1800">
              <a:solidFill>
                <a:schemeClr val="dk1"/>
              </a:solidFill>
              <a:latin typeface="Arial"/>
              <a:ea typeface="Arial"/>
              <a:cs typeface="Arial"/>
              <a:sym typeface="Arial"/>
            </a:endParaRPr>
          </a:p>
        </p:txBody>
      </p:sp>
      <p:sp>
        <p:nvSpPr>
          <p:cNvPr id="2090" name="Google Shape;2090;p202"/>
          <p:cNvSpPr/>
          <p:nvPr/>
        </p:nvSpPr>
        <p:spPr>
          <a:xfrm>
            <a:off x="4711700" y="4654664"/>
            <a:ext cx="4260252"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1800">
                <a:solidFill>
                  <a:schemeClr val="dk1"/>
                </a:solidFill>
                <a:latin typeface="Arial"/>
                <a:ea typeface="Arial"/>
                <a:cs typeface="Arial"/>
                <a:sym typeface="Arial"/>
              </a:rPr>
              <a:t>¿Cuál es la salida del siguiente código?</a:t>
            </a:r>
            <a:endParaRPr sz="1800">
              <a:solidFill>
                <a:schemeClr val="dk1"/>
              </a:solidFill>
              <a:latin typeface="Arial"/>
              <a:ea typeface="Arial"/>
              <a:cs typeface="Arial"/>
              <a:sym typeface="Arial"/>
            </a:endParaRP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Shape 2094"/>
        <p:cNvGrpSpPr/>
        <p:nvPr/>
      </p:nvGrpSpPr>
      <p:grpSpPr>
        <a:xfrm>
          <a:off x="0" y="0"/>
          <a:ext cx="0" cy="0"/>
          <a:chOff x="0" y="0"/>
          <a:chExt cx="0" cy="0"/>
        </a:xfrm>
      </p:grpSpPr>
      <p:sp>
        <p:nvSpPr>
          <p:cNvPr id="2095" name="Google Shape;2095;p203"/>
          <p:cNvSpPr txBox="1">
            <a:spLocks noGrp="1"/>
          </p:cNvSpPr>
          <p:nvPr>
            <p:ph type="title"/>
          </p:nvPr>
        </p:nvSpPr>
        <p:spPr>
          <a:xfrm>
            <a:off x="-1" y="900000"/>
            <a:ext cx="9143969"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¿Atributos de Clase o Instancia?</a:t>
            </a:r>
            <a:endParaRPr sz="4000" b="1" i="0" u="none" strike="noStrike" cap="none">
              <a:solidFill>
                <a:schemeClr val="dk1"/>
              </a:solidFill>
              <a:latin typeface="Arial"/>
              <a:ea typeface="Arial"/>
              <a:cs typeface="Arial"/>
              <a:sym typeface="Arial"/>
            </a:endParaRPr>
          </a:p>
        </p:txBody>
      </p:sp>
      <p:sp>
        <p:nvSpPr>
          <p:cNvPr id="2096" name="Google Shape;2096;p203"/>
          <p:cNvSpPr txBox="1">
            <a:spLocks noGrp="1"/>
          </p:cNvSpPr>
          <p:nvPr>
            <p:ph type="ftr" idx="11"/>
          </p:nvPr>
        </p:nvSpPr>
        <p:spPr>
          <a:xfrm>
            <a:off x="-1" y="6575425"/>
            <a:ext cx="3512457"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2097" name="Google Shape;2097;p203"/>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181</a:t>
            </a:fld>
            <a:endParaRPr sz="1200">
              <a:solidFill>
                <a:schemeClr val="lt1"/>
              </a:solidFill>
              <a:latin typeface="Arial"/>
              <a:ea typeface="Arial"/>
              <a:cs typeface="Arial"/>
              <a:sym typeface="Arial"/>
            </a:endParaRPr>
          </a:p>
        </p:txBody>
      </p:sp>
      <p:sp>
        <p:nvSpPr>
          <p:cNvPr id="2098" name="Google Shape;2098;p203"/>
          <p:cNvSpPr txBox="1"/>
          <p:nvPr/>
        </p:nvSpPr>
        <p:spPr>
          <a:xfrm>
            <a:off x="1" y="2044972"/>
            <a:ext cx="9143968" cy="4001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000">
                <a:solidFill>
                  <a:schemeClr val="dk1"/>
                </a:solidFill>
                <a:latin typeface="Arial"/>
                <a:ea typeface="Arial"/>
                <a:cs typeface="Arial"/>
                <a:sym typeface="Arial"/>
              </a:rPr>
              <a:t>Analice la siguiente clase</a:t>
            </a:r>
            <a:endParaRPr sz="1200">
              <a:solidFill>
                <a:schemeClr val="dk1"/>
              </a:solidFill>
              <a:latin typeface="Consolas"/>
              <a:ea typeface="Consolas"/>
              <a:cs typeface="Consolas"/>
              <a:sym typeface="Consolas"/>
            </a:endParaRPr>
          </a:p>
        </p:txBody>
      </p:sp>
      <p:sp>
        <p:nvSpPr>
          <p:cNvPr id="2099" name="Google Shape;2099;p203"/>
          <p:cNvSpPr/>
          <p:nvPr/>
        </p:nvSpPr>
        <p:spPr>
          <a:xfrm>
            <a:off x="-1" y="2631964"/>
            <a:ext cx="8672286" cy="369331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solidFill>
                  <a:schemeClr val="dk1"/>
                </a:solidFill>
                <a:latin typeface="Arial"/>
                <a:ea typeface="Arial"/>
                <a:cs typeface="Arial"/>
                <a:sym typeface="Arial"/>
              </a:rPr>
              <a:t>1. ¿Cuáles son los atributos de clase?</a:t>
            </a:r>
            <a:endParaRPr/>
          </a:p>
          <a:p>
            <a:pPr marL="0" marR="0" lvl="0" indent="0" algn="l" rtl="0">
              <a:spcBef>
                <a:spcPts val="0"/>
              </a:spcBef>
              <a:spcAft>
                <a:spcPts val="0"/>
              </a:spcAft>
              <a:buNone/>
            </a:pPr>
            <a:r>
              <a:rPr lang="es-AR" sz="1800">
                <a:solidFill>
                  <a:srgbClr val="FF0000"/>
                </a:solidFill>
                <a:latin typeface="Consolas"/>
                <a:ea typeface="Consolas"/>
                <a:cs typeface="Consolas"/>
                <a:sym typeface="Consolas"/>
              </a:rPr>
              <a:t>public static int x = 7;</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s-AR" sz="1800">
                <a:solidFill>
                  <a:schemeClr val="dk1"/>
                </a:solidFill>
                <a:latin typeface="Arial"/>
                <a:ea typeface="Arial"/>
                <a:cs typeface="Arial"/>
                <a:sym typeface="Arial"/>
              </a:rPr>
              <a:t>2. ¿Cuáles son los atributos de instancia?</a:t>
            </a:r>
            <a:endParaRPr/>
          </a:p>
          <a:p>
            <a:pPr marL="0" marR="0" lvl="0" indent="0" algn="l" rtl="0">
              <a:spcBef>
                <a:spcPts val="0"/>
              </a:spcBef>
              <a:spcAft>
                <a:spcPts val="0"/>
              </a:spcAft>
              <a:buNone/>
            </a:pPr>
            <a:r>
              <a:rPr lang="es-AR" sz="1800">
                <a:solidFill>
                  <a:srgbClr val="FF0000"/>
                </a:solidFill>
                <a:latin typeface="Consolas"/>
                <a:ea typeface="Consolas"/>
                <a:cs typeface="Consolas"/>
                <a:sym typeface="Consolas"/>
              </a:rPr>
              <a:t>public int y = 3;</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s-AR" sz="1800">
                <a:solidFill>
                  <a:schemeClr val="dk1"/>
                </a:solidFill>
                <a:latin typeface="Arial"/>
                <a:ea typeface="Arial"/>
                <a:cs typeface="Arial"/>
                <a:sym typeface="Arial"/>
              </a:rPr>
              <a:t>3. ¿Cuál es la salida del siguiente código?</a:t>
            </a:r>
            <a:endParaRPr/>
          </a:p>
          <a:p>
            <a:pPr marL="0" marR="0" lvl="0" indent="0" algn="l" rtl="0">
              <a:spcBef>
                <a:spcPts val="0"/>
              </a:spcBef>
              <a:spcAft>
                <a:spcPts val="0"/>
              </a:spcAft>
              <a:buNone/>
            </a:pPr>
            <a:r>
              <a:rPr lang="es-AR" sz="1800">
                <a:solidFill>
                  <a:srgbClr val="FF0000"/>
                </a:solidFill>
                <a:latin typeface="Consolas"/>
                <a:ea typeface="Consolas"/>
                <a:cs typeface="Consolas"/>
                <a:sym typeface="Consolas"/>
              </a:rPr>
              <a:t>a.y = 5</a:t>
            </a:r>
            <a:endParaRPr/>
          </a:p>
          <a:p>
            <a:pPr marL="0" marR="0" lvl="0" indent="0" algn="l" rtl="0">
              <a:spcBef>
                <a:spcPts val="0"/>
              </a:spcBef>
              <a:spcAft>
                <a:spcPts val="0"/>
              </a:spcAft>
              <a:buNone/>
            </a:pPr>
            <a:r>
              <a:rPr lang="es-AR" sz="1800">
                <a:solidFill>
                  <a:srgbClr val="FF0000"/>
                </a:solidFill>
                <a:latin typeface="Consolas"/>
                <a:ea typeface="Consolas"/>
                <a:cs typeface="Consolas"/>
                <a:sym typeface="Consolas"/>
              </a:rPr>
              <a:t>b.y = 6</a:t>
            </a:r>
            <a:endParaRPr/>
          </a:p>
          <a:p>
            <a:pPr marL="0" marR="0" lvl="0" indent="0" algn="l" rtl="0">
              <a:spcBef>
                <a:spcPts val="0"/>
              </a:spcBef>
              <a:spcAft>
                <a:spcPts val="0"/>
              </a:spcAft>
              <a:buNone/>
            </a:pPr>
            <a:r>
              <a:rPr lang="es-AR" sz="1800">
                <a:solidFill>
                  <a:srgbClr val="FF0000"/>
                </a:solidFill>
                <a:latin typeface="Consolas"/>
                <a:ea typeface="Consolas"/>
                <a:cs typeface="Consolas"/>
                <a:sym typeface="Consolas"/>
              </a:rPr>
              <a:t>a.x = 2</a:t>
            </a:r>
            <a:endParaRPr/>
          </a:p>
          <a:p>
            <a:pPr marL="0" marR="0" lvl="0" indent="0" algn="l" rtl="0">
              <a:spcBef>
                <a:spcPts val="0"/>
              </a:spcBef>
              <a:spcAft>
                <a:spcPts val="0"/>
              </a:spcAft>
              <a:buNone/>
            </a:pPr>
            <a:r>
              <a:rPr lang="es-AR" sz="1800">
                <a:solidFill>
                  <a:srgbClr val="FF0000"/>
                </a:solidFill>
                <a:latin typeface="Consolas"/>
                <a:ea typeface="Consolas"/>
                <a:cs typeface="Consolas"/>
                <a:sym typeface="Consolas"/>
              </a:rPr>
              <a:t>b.x = 2</a:t>
            </a:r>
            <a:endParaRPr/>
          </a:p>
          <a:p>
            <a:pPr marL="0" marR="0" lvl="0" indent="0" algn="l" rtl="0">
              <a:spcBef>
                <a:spcPts val="0"/>
              </a:spcBef>
              <a:spcAft>
                <a:spcPts val="0"/>
              </a:spcAft>
              <a:buNone/>
            </a:pPr>
            <a:r>
              <a:rPr lang="es-AR" sz="1800">
                <a:solidFill>
                  <a:srgbClr val="FF0000"/>
                </a:solidFill>
                <a:latin typeface="Consolas"/>
                <a:ea typeface="Consolas"/>
                <a:cs typeface="Consolas"/>
                <a:sym typeface="Consolas"/>
              </a:rPr>
              <a:t>IdentificandoMisPartes.x = 2</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00" name="Google Shape;2100;p203"/>
          <p:cNvSpPr/>
          <p:nvPr/>
        </p:nvSpPr>
        <p:spPr>
          <a:xfrm>
            <a:off x="5087224" y="3174165"/>
            <a:ext cx="3585061" cy="230832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1800">
                <a:solidFill>
                  <a:schemeClr val="dk1"/>
                </a:solidFill>
                <a:latin typeface="Arial"/>
                <a:ea typeface="Arial"/>
                <a:cs typeface="Arial"/>
                <a:sym typeface="Arial"/>
              </a:rPr>
              <a:t>Nótese como el valor de x es siempre el mismo independientemente de la instancia. Eso sucede porque x es una variable de clase y no de instancia. Es decir, es compartida por todas las instancias.</a:t>
            </a:r>
            <a:endParaRPr sz="1800">
              <a:solidFill>
                <a:schemeClr val="dk1"/>
              </a:solidFill>
              <a:latin typeface="Arial"/>
              <a:ea typeface="Arial"/>
              <a:cs typeface="Arial"/>
              <a:sym typeface="Arial"/>
            </a:endParaRP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Shape 2105"/>
        <p:cNvGrpSpPr/>
        <p:nvPr/>
      </p:nvGrpSpPr>
      <p:grpSpPr>
        <a:xfrm>
          <a:off x="0" y="0"/>
          <a:ext cx="0" cy="0"/>
          <a:chOff x="0" y="0"/>
          <a:chExt cx="0" cy="0"/>
        </a:xfrm>
      </p:grpSpPr>
      <p:sp>
        <p:nvSpPr>
          <p:cNvPr id="2106" name="Google Shape;2106;p204"/>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Consolas"/>
              <a:buNone/>
            </a:pPr>
            <a:r>
              <a:rPr lang="es-AR" sz="4000" b="1" i="0" u="none" strike="noStrike" cap="none">
                <a:solidFill>
                  <a:schemeClr val="dk1"/>
                </a:solidFill>
                <a:latin typeface="Consolas"/>
                <a:ea typeface="Consolas"/>
                <a:cs typeface="Consolas"/>
                <a:sym typeface="Consolas"/>
              </a:rPr>
              <a:t>static</a:t>
            </a:r>
            <a:endParaRPr sz="4000" b="1" i="0" u="none" strike="noStrike" cap="none">
              <a:solidFill>
                <a:schemeClr val="dk1"/>
              </a:solidFill>
              <a:latin typeface="Consolas"/>
              <a:ea typeface="Consolas"/>
              <a:cs typeface="Consolas"/>
              <a:sym typeface="Consolas"/>
            </a:endParaRPr>
          </a:p>
        </p:txBody>
      </p:sp>
      <p:graphicFrame>
        <p:nvGraphicFramePr>
          <p:cNvPr id="2107" name="Google Shape;2107;p204"/>
          <p:cNvGraphicFramePr/>
          <p:nvPr/>
        </p:nvGraphicFramePr>
        <p:xfrm>
          <a:off x="214356" y="2553064"/>
          <a:ext cx="3000000" cy="3000000"/>
        </p:xfrm>
        <a:graphic>
          <a:graphicData uri="http://schemas.openxmlformats.org/drawingml/2006/table">
            <a:tbl>
              <a:tblPr>
                <a:noFill/>
                <a:tableStyleId>{5BAD9B0E-344F-4FAE-88BD-87A564A4EB87}</a:tableStyleId>
              </a:tblPr>
              <a:tblGrid>
                <a:gridCol w="7887750"/>
              </a:tblGrid>
              <a:tr h="177800">
                <a:tc>
                  <a:txBody>
                    <a:bodyPr/>
                    <a:lstStyle/>
                    <a:p>
                      <a:pPr marL="0" marR="0" lvl="0" indent="0" algn="just" rtl="0">
                        <a:spcBef>
                          <a:spcPts val="0"/>
                        </a:spcBef>
                        <a:spcAft>
                          <a:spcPts val="0"/>
                        </a:spcAft>
                        <a:buNone/>
                      </a:pPr>
                      <a:r>
                        <a:rPr lang="es-AR" sz="1400">
                          <a:solidFill>
                            <a:srgbClr val="000088"/>
                          </a:solidFill>
                          <a:latin typeface="Consolas"/>
                          <a:ea typeface="Consolas"/>
                          <a:cs typeface="Consolas"/>
                          <a:sym typeface="Consolas"/>
                        </a:rPr>
                        <a:t>public</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class</a:t>
                      </a:r>
                      <a:r>
                        <a:rPr lang="es-AR" sz="1400">
                          <a:solidFill>
                            <a:srgbClr val="000000"/>
                          </a:solidFill>
                          <a:latin typeface="Consolas"/>
                          <a:ea typeface="Consolas"/>
                          <a:cs typeface="Consolas"/>
                          <a:sym typeface="Consolas"/>
                        </a:rPr>
                        <a:t> </a:t>
                      </a:r>
                      <a:r>
                        <a:rPr lang="es-AR" sz="1400">
                          <a:solidFill>
                            <a:srgbClr val="660066"/>
                          </a:solidFill>
                          <a:latin typeface="Consolas"/>
                          <a:ea typeface="Consolas"/>
                          <a:cs typeface="Consolas"/>
                          <a:sym typeface="Consolas"/>
                        </a:rPr>
                        <a:t>MyStatic</a:t>
                      </a:r>
                      <a:r>
                        <a:rPr lang="es-AR" sz="1400">
                          <a:solidFill>
                            <a:srgbClr val="000000"/>
                          </a:solidFill>
                          <a:latin typeface="Consolas"/>
                          <a:ea typeface="Consolas"/>
                          <a:cs typeface="Consolas"/>
                          <a:sym typeface="Consolas"/>
                        </a:rPr>
                        <a:t> {</a:t>
                      </a:r>
                      <a:endParaRPr sz="1800">
                        <a:latin typeface="Calibri"/>
                        <a:ea typeface="Calibri"/>
                        <a:cs typeface="Calibri"/>
                        <a:sym typeface="Calibri"/>
                      </a:endParaRPr>
                    </a:p>
                    <a:p>
                      <a:pPr marL="0" marR="0" lvl="0" indent="0" algn="just" rtl="0">
                        <a:spcBef>
                          <a:spcPts val="0"/>
                        </a:spcBef>
                        <a:spcAft>
                          <a:spcPts val="0"/>
                        </a:spcAft>
                        <a:buNone/>
                      </a:pPr>
                      <a:r>
                        <a:rPr lang="es-AR" sz="1400">
                          <a:solidFill>
                            <a:srgbClr val="000088"/>
                          </a:solidFill>
                          <a:latin typeface="Consolas"/>
                          <a:ea typeface="Consolas"/>
                          <a:cs typeface="Consolas"/>
                          <a:sym typeface="Consolas"/>
                        </a:rPr>
                        <a:t>    static</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int</a:t>
                      </a:r>
                      <a:r>
                        <a:rPr lang="es-AR" sz="1400">
                          <a:solidFill>
                            <a:srgbClr val="000000"/>
                          </a:solidFill>
                          <a:latin typeface="Consolas"/>
                          <a:ea typeface="Consolas"/>
                          <a:cs typeface="Consolas"/>
                          <a:sym typeface="Consolas"/>
                        </a:rPr>
                        <a:t> x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a:t>
                      </a:r>
                      <a:r>
                        <a:rPr lang="es-AR" sz="1400">
                          <a:solidFill>
                            <a:srgbClr val="006666"/>
                          </a:solidFill>
                          <a:latin typeface="Consolas"/>
                          <a:ea typeface="Consolas"/>
                          <a:cs typeface="Consolas"/>
                          <a:sym typeface="Consolas"/>
                        </a:rPr>
                        <a:t>6;</a:t>
                      </a:r>
                      <a:endParaRPr sz="1800">
                        <a:latin typeface="Calibri"/>
                        <a:ea typeface="Calibri"/>
                        <a:cs typeface="Calibri"/>
                        <a:sym typeface="Calibri"/>
                      </a:endParaRPr>
                    </a:p>
                    <a:p>
                      <a:pPr marL="0" marR="0" lvl="0" indent="0" algn="just" rtl="0">
                        <a:spcBef>
                          <a:spcPts val="0"/>
                        </a:spcBef>
                        <a:spcAft>
                          <a:spcPts val="0"/>
                        </a:spcAft>
                        <a:buNone/>
                      </a:pPr>
                      <a:r>
                        <a:rPr lang="es-AR" sz="1400">
                          <a:solidFill>
                            <a:srgbClr val="000088"/>
                          </a:solidFill>
                          <a:latin typeface="Consolas"/>
                          <a:ea typeface="Consolas"/>
                          <a:cs typeface="Consolas"/>
                          <a:sym typeface="Consolas"/>
                        </a:rPr>
                        <a:t>    </a:t>
                      </a:r>
                      <a:r>
                        <a:rPr lang="es-AR" sz="1400">
                          <a:solidFill>
                            <a:srgbClr val="660066"/>
                          </a:solidFill>
                          <a:latin typeface="Consolas"/>
                          <a:ea typeface="Consolas"/>
                          <a:cs typeface="Consolas"/>
                          <a:sym typeface="Consolas"/>
                        </a:rPr>
                        <a:t>MyStatic</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a:t>
                      </a:r>
                      <a:endParaRPr sz="1800">
                        <a:latin typeface="Calibri"/>
                        <a:ea typeface="Calibri"/>
                        <a:cs typeface="Calibri"/>
                        <a:sym typeface="Calibri"/>
                      </a:endParaRPr>
                    </a:p>
                    <a:p>
                      <a:pPr marL="0" marR="0" lvl="0" indent="0" algn="just" rtl="0">
                        <a:spcBef>
                          <a:spcPts val="0"/>
                        </a:spcBef>
                        <a:spcAft>
                          <a:spcPts val="0"/>
                        </a:spcAft>
                        <a:buNone/>
                      </a:pPr>
                      <a:r>
                        <a:rPr lang="es-AR" sz="1400">
                          <a:solidFill>
                            <a:srgbClr val="000088"/>
                          </a:solidFill>
                          <a:latin typeface="Consolas"/>
                          <a:ea typeface="Consolas"/>
                          <a:cs typeface="Consolas"/>
                          <a:sym typeface="Consolas"/>
                        </a:rPr>
                        <a:t>        </a:t>
                      </a:r>
                      <a:r>
                        <a:rPr lang="es-AR" sz="1400">
                          <a:solidFill>
                            <a:srgbClr val="000000"/>
                          </a:solidFill>
                          <a:latin typeface="Consolas"/>
                          <a:ea typeface="Consolas"/>
                          <a:cs typeface="Consolas"/>
                          <a:sym typeface="Consolas"/>
                        </a:rPr>
                        <a:t>x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a:t>
                      </a:r>
                      <a:endParaRPr sz="1800">
                        <a:latin typeface="Calibri"/>
                        <a:ea typeface="Calibri"/>
                        <a:cs typeface="Calibri"/>
                        <a:sym typeface="Calibri"/>
                      </a:endParaRPr>
                    </a:p>
                    <a:p>
                      <a:pPr marL="0" marR="0" lvl="0" indent="0" algn="just" rtl="0">
                        <a:spcBef>
                          <a:spcPts val="0"/>
                        </a:spcBef>
                        <a:spcAft>
                          <a:spcPts val="0"/>
                        </a:spcAft>
                        <a:buNone/>
                      </a:pPr>
                      <a:r>
                        <a:rPr lang="es-AR" sz="1400">
                          <a:solidFill>
                            <a:srgbClr val="000088"/>
                          </a:solidFill>
                          <a:latin typeface="Consolas"/>
                          <a:ea typeface="Consolas"/>
                          <a:cs typeface="Consolas"/>
                          <a:sym typeface="Consolas"/>
                        </a:rPr>
                        <a:t>    </a:t>
                      </a:r>
                      <a:r>
                        <a:rPr lang="es-AR" sz="1400">
                          <a:solidFill>
                            <a:srgbClr val="000000"/>
                          </a:solidFill>
                          <a:latin typeface="Consolas"/>
                          <a:ea typeface="Consolas"/>
                          <a:cs typeface="Consolas"/>
                          <a:sym typeface="Consolas"/>
                        </a:rPr>
                        <a:t>}</a:t>
                      </a:r>
                      <a:endParaRPr sz="1800">
                        <a:latin typeface="Calibri"/>
                        <a:ea typeface="Calibri"/>
                        <a:cs typeface="Calibri"/>
                        <a:sym typeface="Calibri"/>
                      </a:endParaRPr>
                    </a:p>
                    <a:p>
                      <a:pPr marL="0" marR="0" lvl="0" indent="0" algn="just" rtl="0">
                        <a:spcBef>
                          <a:spcPts val="0"/>
                        </a:spcBef>
                        <a:spcAft>
                          <a:spcPts val="0"/>
                        </a:spcAft>
                        <a:buNone/>
                      </a:pPr>
                      <a:r>
                        <a:rPr lang="es-AR" sz="1400">
                          <a:solidFill>
                            <a:srgbClr val="000088"/>
                          </a:solidFill>
                          <a:latin typeface="Consolas"/>
                          <a:ea typeface="Consolas"/>
                          <a:cs typeface="Consolas"/>
                          <a:sym typeface="Consolas"/>
                        </a:rPr>
                        <a:t>    public void</a:t>
                      </a:r>
                      <a:r>
                        <a:rPr lang="es-AR" sz="1400">
                          <a:solidFill>
                            <a:srgbClr val="000000"/>
                          </a:solidFill>
                          <a:latin typeface="Consolas"/>
                          <a:ea typeface="Consolas"/>
                          <a:cs typeface="Consolas"/>
                          <a:sym typeface="Consolas"/>
                        </a:rPr>
                        <a:t> metodo</a:t>
                      </a:r>
                      <a:r>
                        <a:rPr lang="es-AR" sz="1400">
                          <a:solidFill>
                            <a:srgbClr val="666600"/>
                          </a:solidFill>
                          <a:latin typeface="Consolas"/>
                          <a:ea typeface="Consolas"/>
                          <a:cs typeface="Consolas"/>
                          <a:sym typeface="Consolas"/>
                        </a:rPr>
                        <a:t>(){</a:t>
                      </a:r>
                      <a:endParaRPr sz="1800">
                        <a:latin typeface="Calibri"/>
                        <a:ea typeface="Calibri"/>
                        <a:cs typeface="Calibri"/>
                        <a:sym typeface="Calibri"/>
                      </a:endParaRPr>
                    </a:p>
                    <a:p>
                      <a:pPr marL="0" marR="0" lvl="0" indent="0" algn="just" rtl="0">
                        <a:spcBef>
                          <a:spcPts val="0"/>
                        </a:spcBef>
                        <a:spcAft>
                          <a:spcPts val="0"/>
                        </a:spcAft>
                        <a:buNone/>
                      </a:pPr>
                      <a:r>
                        <a:rPr lang="es-AR" sz="1400">
                          <a:solidFill>
                            <a:srgbClr val="000088"/>
                          </a:solidFill>
                          <a:latin typeface="Consolas"/>
                          <a:ea typeface="Consolas"/>
                          <a:cs typeface="Consolas"/>
                          <a:sym typeface="Consolas"/>
                        </a:rPr>
                        <a:t>        </a:t>
                      </a:r>
                      <a:r>
                        <a:rPr lang="es-AR" sz="1400">
                          <a:solidFill>
                            <a:srgbClr val="660066"/>
                          </a:solidFill>
                          <a:latin typeface="Consolas"/>
                          <a:ea typeface="Consolas"/>
                          <a:cs typeface="Consolas"/>
                          <a:sym typeface="Consolas"/>
                        </a:rPr>
                        <a:t>System</a:t>
                      </a:r>
                      <a:r>
                        <a:rPr lang="es-AR" sz="1400">
                          <a:solidFill>
                            <a:srgbClr val="666600"/>
                          </a:solidFill>
                          <a:latin typeface="Consolas"/>
                          <a:ea typeface="Consolas"/>
                          <a:cs typeface="Consolas"/>
                          <a:sym typeface="Consolas"/>
                        </a:rPr>
                        <a:t>.</a:t>
                      </a:r>
                      <a:r>
                        <a:rPr lang="es-AR" sz="1400">
                          <a:solidFill>
                            <a:srgbClr val="000088"/>
                          </a:solidFill>
                          <a:latin typeface="Consolas"/>
                          <a:ea typeface="Consolas"/>
                          <a:cs typeface="Consolas"/>
                          <a:sym typeface="Consolas"/>
                        </a:rPr>
                        <a:t>out</a:t>
                      </a:r>
                      <a:r>
                        <a:rPr lang="es-AR" sz="1400">
                          <a:solidFill>
                            <a:srgbClr val="666600"/>
                          </a:solidFill>
                          <a:latin typeface="Consolas"/>
                          <a:ea typeface="Consolas"/>
                          <a:cs typeface="Consolas"/>
                          <a:sym typeface="Consolas"/>
                        </a:rPr>
                        <a:t>.</a:t>
                      </a:r>
                      <a:r>
                        <a:rPr lang="es-AR" sz="1400">
                          <a:solidFill>
                            <a:srgbClr val="000088"/>
                          </a:solidFill>
                          <a:latin typeface="Consolas"/>
                          <a:ea typeface="Consolas"/>
                          <a:cs typeface="Consolas"/>
                          <a:sym typeface="Consolas"/>
                        </a:rPr>
                        <a:t>print</a:t>
                      </a:r>
                      <a:r>
                        <a:rPr lang="es-AR" sz="1400">
                          <a:solidFill>
                            <a:srgbClr val="666600"/>
                          </a:solidFill>
                          <a:latin typeface="Consolas"/>
                          <a:ea typeface="Consolas"/>
                          <a:cs typeface="Consolas"/>
                          <a:sym typeface="Consolas"/>
                        </a:rPr>
                        <a:t>(</a:t>
                      </a:r>
                      <a:r>
                        <a:rPr lang="es-AR" sz="1400">
                          <a:solidFill>
                            <a:srgbClr val="008800"/>
                          </a:solidFill>
                          <a:latin typeface="Consolas"/>
                          <a:ea typeface="Consolas"/>
                          <a:cs typeface="Consolas"/>
                          <a:sym typeface="Consolas"/>
                        </a:rPr>
                        <a:t>"Valor de x "</a:t>
                      </a:r>
                      <a:r>
                        <a:rPr lang="es-AR" sz="1400">
                          <a:solidFill>
                            <a:srgbClr val="000000"/>
                          </a:solidFill>
                          <a:latin typeface="Consolas"/>
                          <a:ea typeface="Consolas"/>
                          <a:cs typeface="Consolas"/>
                          <a:sym typeface="Consolas"/>
                        </a:rPr>
                        <a:t>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x</a:t>
                      </a:r>
                      <a:r>
                        <a:rPr lang="es-AR" sz="1400">
                          <a:solidFill>
                            <a:srgbClr val="666600"/>
                          </a:solidFill>
                          <a:latin typeface="Consolas"/>
                          <a:ea typeface="Consolas"/>
                          <a:cs typeface="Consolas"/>
                          <a:sym typeface="Consolas"/>
                        </a:rPr>
                        <a:t>);</a:t>
                      </a:r>
                      <a:endParaRPr sz="1800">
                        <a:latin typeface="Calibri"/>
                        <a:ea typeface="Calibri"/>
                        <a:cs typeface="Calibri"/>
                        <a:sym typeface="Calibri"/>
                      </a:endParaRPr>
                    </a:p>
                    <a:p>
                      <a:pPr marL="0" marR="0" lvl="0" indent="0" algn="just" rtl="0">
                        <a:spcBef>
                          <a:spcPts val="0"/>
                        </a:spcBef>
                        <a:spcAft>
                          <a:spcPts val="0"/>
                        </a:spcAft>
                        <a:buNone/>
                      </a:pPr>
                      <a:r>
                        <a:rPr lang="es-AR" sz="1400">
                          <a:solidFill>
                            <a:srgbClr val="000088"/>
                          </a:solidFill>
                          <a:latin typeface="Consolas"/>
                          <a:ea typeface="Consolas"/>
                          <a:cs typeface="Consolas"/>
                          <a:sym typeface="Consolas"/>
                        </a:rPr>
                        <a:t>    </a:t>
                      </a:r>
                      <a:r>
                        <a:rPr lang="es-AR" sz="1400">
                          <a:solidFill>
                            <a:srgbClr val="000000"/>
                          </a:solidFill>
                          <a:latin typeface="Consolas"/>
                          <a:ea typeface="Consolas"/>
                          <a:cs typeface="Consolas"/>
                          <a:sym typeface="Consolas"/>
                        </a:rPr>
                        <a:t>}</a:t>
                      </a:r>
                      <a:endParaRPr sz="1800">
                        <a:latin typeface="Calibri"/>
                        <a:ea typeface="Calibri"/>
                        <a:cs typeface="Calibri"/>
                        <a:sym typeface="Calibri"/>
                      </a:endParaRPr>
                    </a:p>
                    <a:p>
                      <a:pPr marL="0" marR="0" lvl="0" indent="0" algn="just" rtl="0">
                        <a:spcBef>
                          <a:spcPts val="0"/>
                        </a:spcBef>
                        <a:spcAft>
                          <a:spcPts val="0"/>
                        </a:spcAft>
                        <a:buNone/>
                      </a:pPr>
                      <a:r>
                        <a:rPr lang="es-AR" sz="1400">
                          <a:latin typeface="Calibri"/>
                          <a:ea typeface="Calibri"/>
                          <a:cs typeface="Calibri"/>
                          <a:sym typeface="Calibri"/>
                        </a:rPr>
                        <a:t> </a:t>
                      </a:r>
                      <a:endParaRPr sz="1800">
                        <a:latin typeface="Calibri"/>
                        <a:ea typeface="Calibri"/>
                        <a:cs typeface="Calibri"/>
                        <a:sym typeface="Calibri"/>
                      </a:endParaRPr>
                    </a:p>
                    <a:p>
                      <a:pPr marL="0" marR="0" lvl="0" indent="0" algn="just" rtl="0">
                        <a:spcBef>
                          <a:spcPts val="0"/>
                        </a:spcBef>
                        <a:spcAft>
                          <a:spcPts val="0"/>
                        </a:spcAft>
                        <a:buNone/>
                      </a:pPr>
                      <a:r>
                        <a:rPr lang="es-AR" sz="1400">
                          <a:solidFill>
                            <a:srgbClr val="000088"/>
                          </a:solidFill>
                          <a:latin typeface="Consolas"/>
                          <a:ea typeface="Consolas"/>
                          <a:cs typeface="Consolas"/>
                          <a:sym typeface="Consolas"/>
                        </a:rPr>
                        <a:t>    public</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static</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void</a:t>
                      </a:r>
                      <a:r>
                        <a:rPr lang="es-AR" sz="1400">
                          <a:solidFill>
                            <a:srgbClr val="000000"/>
                          </a:solidFill>
                          <a:latin typeface="Consolas"/>
                          <a:ea typeface="Consolas"/>
                          <a:cs typeface="Consolas"/>
                          <a:sym typeface="Consolas"/>
                        </a:rPr>
                        <a:t> main</a:t>
                      </a:r>
                      <a:r>
                        <a:rPr lang="es-AR" sz="1400">
                          <a:solidFill>
                            <a:srgbClr val="666600"/>
                          </a:solidFill>
                          <a:latin typeface="Consolas"/>
                          <a:ea typeface="Consolas"/>
                          <a:cs typeface="Consolas"/>
                          <a:sym typeface="Consolas"/>
                        </a:rPr>
                        <a:t>(</a:t>
                      </a:r>
                      <a:r>
                        <a:rPr lang="es-AR" sz="1400">
                          <a:solidFill>
                            <a:srgbClr val="660066"/>
                          </a:solidFill>
                          <a:latin typeface="Consolas"/>
                          <a:ea typeface="Consolas"/>
                          <a:cs typeface="Consolas"/>
                          <a:sym typeface="Consolas"/>
                        </a:rPr>
                        <a:t>String</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args</a:t>
                      </a:r>
                      <a:r>
                        <a:rPr lang="es-AR" sz="1400">
                          <a:solidFill>
                            <a:srgbClr val="666600"/>
                          </a:solidFill>
                          <a:latin typeface="Consolas"/>
                          <a:ea typeface="Consolas"/>
                          <a:cs typeface="Consolas"/>
                          <a:sym typeface="Consolas"/>
                        </a:rPr>
                        <a:t>){</a:t>
                      </a:r>
                      <a:endParaRPr sz="1800">
                        <a:latin typeface="Calibri"/>
                        <a:ea typeface="Calibri"/>
                        <a:cs typeface="Calibri"/>
                        <a:sym typeface="Calibri"/>
                      </a:endParaRPr>
                    </a:p>
                    <a:p>
                      <a:pPr marL="0" marR="0" lvl="0" indent="0" algn="just" rtl="0">
                        <a:spcBef>
                          <a:spcPts val="0"/>
                        </a:spcBef>
                        <a:spcAft>
                          <a:spcPts val="0"/>
                        </a:spcAft>
                        <a:buNone/>
                      </a:pPr>
                      <a:r>
                        <a:rPr lang="es-AR" sz="1400">
                          <a:solidFill>
                            <a:srgbClr val="000088"/>
                          </a:solidFill>
                          <a:latin typeface="Consolas"/>
                          <a:ea typeface="Consolas"/>
                          <a:cs typeface="Consolas"/>
                          <a:sym typeface="Consolas"/>
                        </a:rPr>
                        <a:t>        </a:t>
                      </a:r>
                      <a:r>
                        <a:rPr lang="es-AR" sz="1400">
                          <a:solidFill>
                            <a:srgbClr val="660066"/>
                          </a:solidFill>
                          <a:latin typeface="Consolas"/>
                          <a:ea typeface="Consolas"/>
                          <a:cs typeface="Consolas"/>
                          <a:sym typeface="Consolas"/>
                        </a:rPr>
                        <a:t>MyStatic</a:t>
                      </a:r>
                      <a:r>
                        <a:rPr lang="es-AR" sz="1400">
                          <a:solidFill>
                            <a:srgbClr val="000000"/>
                          </a:solidFill>
                          <a:latin typeface="Consolas"/>
                          <a:ea typeface="Consolas"/>
                          <a:cs typeface="Consolas"/>
                          <a:sym typeface="Consolas"/>
                        </a:rPr>
                        <a:t> mc1</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mc2</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mc3</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mc4;</a:t>
                      </a:r>
                      <a:endParaRPr sz="1800">
                        <a:latin typeface="Calibri"/>
                        <a:ea typeface="Calibri"/>
                        <a:cs typeface="Calibri"/>
                        <a:sym typeface="Calibri"/>
                      </a:endParaRPr>
                    </a:p>
                    <a:p>
                      <a:pPr marL="0" marR="0" lvl="0" indent="0" algn="just" rtl="0">
                        <a:spcBef>
                          <a:spcPts val="0"/>
                        </a:spcBef>
                        <a:spcAft>
                          <a:spcPts val="0"/>
                        </a:spcAft>
                        <a:buNone/>
                      </a:pPr>
                      <a:r>
                        <a:rPr lang="es-AR" sz="1400">
                          <a:solidFill>
                            <a:srgbClr val="000088"/>
                          </a:solidFill>
                          <a:latin typeface="Consolas"/>
                          <a:ea typeface="Consolas"/>
                          <a:cs typeface="Consolas"/>
                          <a:sym typeface="Consolas"/>
                        </a:rPr>
                        <a:t>        </a:t>
                      </a:r>
                      <a:r>
                        <a:rPr lang="es-AR" sz="1400">
                          <a:solidFill>
                            <a:srgbClr val="660066"/>
                          </a:solidFill>
                          <a:latin typeface="Consolas"/>
                          <a:ea typeface="Consolas"/>
                          <a:cs typeface="Consolas"/>
                          <a:sym typeface="Consolas"/>
                        </a:rPr>
                        <a:t>MyStatic</a:t>
                      </a:r>
                      <a:r>
                        <a:rPr lang="es-AR" sz="1400">
                          <a:solidFill>
                            <a:srgbClr val="000000"/>
                          </a:solidFill>
                          <a:latin typeface="Consolas"/>
                          <a:ea typeface="Consolas"/>
                          <a:cs typeface="Consolas"/>
                          <a:sym typeface="Consolas"/>
                        </a:rPr>
                        <a:t> mc5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new</a:t>
                      </a:r>
                      <a:r>
                        <a:rPr lang="es-AR" sz="1400">
                          <a:solidFill>
                            <a:srgbClr val="000000"/>
                          </a:solidFill>
                          <a:latin typeface="Consolas"/>
                          <a:ea typeface="Consolas"/>
                          <a:cs typeface="Consolas"/>
                          <a:sym typeface="Consolas"/>
                        </a:rPr>
                        <a:t> </a:t>
                      </a:r>
                      <a:r>
                        <a:rPr lang="es-AR" sz="1400">
                          <a:solidFill>
                            <a:srgbClr val="660066"/>
                          </a:solidFill>
                          <a:latin typeface="Consolas"/>
                          <a:ea typeface="Consolas"/>
                          <a:cs typeface="Consolas"/>
                          <a:sym typeface="Consolas"/>
                        </a:rPr>
                        <a:t>MyStatic</a:t>
                      </a:r>
                      <a:r>
                        <a:rPr lang="es-AR" sz="1400">
                          <a:solidFill>
                            <a:srgbClr val="666600"/>
                          </a:solidFill>
                          <a:latin typeface="Consolas"/>
                          <a:ea typeface="Consolas"/>
                          <a:cs typeface="Consolas"/>
                          <a:sym typeface="Consolas"/>
                        </a:rPr>
                        <a:t>();</a:t>
                      </a:r>
                      <a:endParaRPr sz="1800">
                        <a:latin typeface="Calibri"/>
                        <a:ea typeface="Calibri"/>
                        <a:cs typeface="Calibri"/>
                        <a:sym typeface="Calibri"/>
                      </a:endParaRPr>
                    </a:p>
                    <a:p>
                      <a:pPr marL="0" marR="0" lvl="0" indent="0" algn="just" rtl="0">
                        <a:spcBef>
                          <a:spcPts val="0"/>
                        </a:spcBef>
                        <a:spcAft>
                          <a:spcPts val="0"/>
                        </a:spcAft>
                        <a:buNone/>
                      </a:pPr>
                      <a:r>
                        <a:rPr lang="es-AR" sz="1400">
                          <a:solidFill>
                            <a:srgbClr val="000088"/>
                          </a:solidFill>
                          <a:latin typeface="Consolas"/>
                          <a:ea typeface="Consolas"/>
                          <a:cs typeface="Consolas"/>
                          <a:sym typeface="Consolas"/>
                        </a:rPr>
                        <a:t>        </a:t>
                      </a:r>
                      <a:r>
                        <a:rPr lang="es-AR" sz="1400">
                          <a:solidFill>
                            <a:srgbClr val="660066"/>
                          </a:solidFill>
                          <a:latin typeface="Consolas"/>
                          <a:ea typeface="Consolas"/>
                          <a:cs typeface="Consolas"/>
                          <a:sym typeface="Consolas"/>
                        </a:rPr>
                        <a:t>MyStatic</a:t>
                      </a:r>
                      <a:r>
                        <a:rPr lang="es-AR" sz="1400">
                          <a:solidFill>
                            <a:srgbClr val="000000"/>
                          </a:solidFill>
                          <a:latin typeface="Consolas"/>
                          <a:ea typeface="Consolas"/>
                          <a:cs typeface="Consolas"/>
                          <a:sym typeface="Consolas"/>
                        </a:rPr>
                        <a:t> mc6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new</a:t>
                      </a:r>
                      <a:r>
                        <a:rPr lang="es-AR" sz="1400">
                          <a:solidFill>
                            <a:srgbClr val="000000"/>
                          </a:solidFill>
                          <a:latin typeface="Consolas"/>
                          <a:ea typeface="Consolas"/>
                          <a:cs typeface="Consolas"/>
                          <a:sym typeface="Consolas"/>
                        </a:rPr>
                        <a:t> </a:t>
                      </a:r>
                      <a:r>
                        <a:rPr lang="es-AR" sz="1400">
                          <a:solidFill>
                            <a:srgbClr val="660066"/>
                          </a:solidFill>
                          <a:latin typeface="Consolas"/>
                          <a:ea typeface="Consolas"/>
                          <a:cs typeface="Consolas"/>
                          <a:sym typeface="Consolas"/>
                        </a:rPr>
                        <a:t>MyStatic</a:t>
                      </a:r>
                      <a:r>
                        <a:rPr lang="es-AR" sz="1400">
                          <a:solidFill>
                            <a:srgbClr val="666600"/>
                          </a:solidFill>
                          <a:latin typeface="Consolas"/>
                          <a:ea typeface="Consolas"/>
                          <a:cs typeface="Consolas"/>
                          <a:sym typeface="Consolas"/>
                        </a:rPr>
                        <a:t>();</a:t>
                      </a:r>
                      <a:endParaRPr sz="1800">
                        <a:latin typeface="Calibri"/>
                        <a:ea typeface="Calibri"/>
                        <a:cs typeface="Calibri"/>
                        <a:sym typeface="Calibri"/>
                      </a:endParaRPr>
                    </a:p>
                    <a:p>
                      <a:pPr marL="0" marR="0" lvl="0" indent="0" algn="just" rtl="0">
                        <a:spcBef>
                          <a:spcPts val="0"/>
                        </a:spcBef>
                        <a:spcAft>
                          <a:spcPts val="0"/>
                        </a:spcAft>
                        <a:buNone/>
                      </a:pPr>
                      <a:r>
                        <a:rPr lang="es-AR" sz="1400">
                          <a:solidFill>
                            <a:srgbClr val="000088"/>
                          </a:solidFill>
                          <a:latin typeface="Consolas"/>
                          <a:ea typeface="Consolas"/>
                          <a:cs typeface="Consolas"/>
                          <a:sym typeface="Consolas"/>
                        </a:rPr>
                        <a:t>        </a:t>
                      </a:r>
                      <a:r>
                        <a:rPr lang="es-AR" sz="1400">
                          <a:solidFill>
                            <a:srgbClr val="660066"/>
                          </a:solidFill>
                          <a:latin typeface="Consolas"/>
                          <a:ea typeface="Consolas"/>
                          <a:cs typeface="Consolas"/>
                          <a:sym typeface="Consolas"/>
                        </a:rPr>
                        <a:t>MyStatic</a:t>
                      </a:r>
                      <a:r>
                        <a:rPr lang="es-AR" sz="1400">
                          <a:solidFill>
                            <a:srgbClr val="000000"/>
                          </a:solidFill>
                          <a:latin typeface="Consolas"/>
                          <a:ea typeface="Consolas"/>
                          <a:cs typeface="Consolas"/>
                          <a:sym typeface="Consolas"/>
                        </a:rPr>
                        <a:t> mc7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new</a:t>
                      </a:r>
                      <a:r>
                        <a:rPr lang="es-AR" sz="1400">
                          <a:solidFill>
                            <a:srgbClr val="000000"/>
                          </a:solidFill>
                          <a:latin typeface="Consolas"/>
                          <a:ea typeface="Consolas"/>
                          <a:cs typeface="Consolas"/>
                          <a:sym typeface="Consolas"/>
                        </a:rPr>
                        <a:t> </a:t>
                      </a:r>
                      <a:r>
                        <a:rPr lang="es-AR" sz="1400">
                          <a:solidFill>
                            <a:srgbClr val="660066"/>
                          </a:solidFill>
                          <a:latin typeface="Consolas"/>
                          <a:ea typeface="Consolas"/>
                          <a:cs typeface="Consolas"/>
                          <a:sym typeface="Consolas"/>
                        </a:rPr>
                        <a:t>MyStatic</a:t>
                      </a:r>
                      <a:r>
                        <a:rPr lang="es-AR" sz="1400">
                          <a:solidFill>
                            <a:srgbClr val="666600"/>
                          </a:solidFill>
                          <a:latin typeface="Consolas"/>
                          <a:ea typeface="Consolas"/>
                          <a:cs typeface="Consolas"/>
                          <a:sym typeface="Consolas"/>
                        </a:rPr>
                        <a:t>();</a:t>
                      </a:r>
                      <a:endParaRPr sz="1800">
                        <a:latin typeface="Calibri"/>
                        <a:ea typeface="Calibri"/>
                        <a:cs typeface="Calibri"/>
                        <a:sym typeface="Calibri"/>
                      </a:endParaRPr>
                    </a:p>
                    <a:p>
                      <a:pPr marL="0" marR="0" lvl="0" indent="0" algn="just" rtl="0">
                        <a:spcBef>
                          <a:spcPts val="0"/>
                        </a:spcBef>
                        <a:spcAft>
                          <a:spcPts val="0"/>
                        </a:spcAft>
                        <a:buNone/>
                      </a:pPr>
                      <a:r>
                        <a:rPr lang="es-AR" sz="1400">
                          <a:solidFill>
                            <a:srgbClr val="000088"/>
                          </a:solidFill>
                          <a:latin typeface="Consolas"/>
                          <a:ea typeface="Consolas"/>
                          <a:cs typeface="Consolas"/>
                          <a:sym typeface="Consolas"/>
                        </a:rPr>
                        <a:t>        </a:t>
                      </a:r>
                      <a:r>
                        <a:rPr lang="es-AR" sz="1400">
                          <a:solidFill>
                            <a:srgbClr val="000000"/>
                          </a:solidFill>
                          <a:latin typeface="Consolas"/>
                          <a:ea typeface="Consolas"/>
                          <a:cs typeface="Consolas"/>
                          <a:sym typeface="Consolas"/>
                        </a:rPr>
                        <a:t>mc7</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metodo </a:t>
                      </a:r>
                      <a:r>
                        <a:rPr lang="es-AR" sz="1400">
                          <a:solidFill>
                            <a:srgbClr val="666600"/>
                          </a:solidFill>
                          <a:latin typeface="Consolas"/>
                          <a:ea typeface="Consolas"/>
                          <a:cs typeface="Consolas"/>
                          <a:sym typeface="Consolas"/>
                        </a:rPr>
                        <a:t>();</a:t>
                      </a:r>
                      <a:endParaRPr sz="1800">
                        <a:latin typeface="Calibri"/>
                        <a:ea typeface="Calibri"/>
                        <a:cs typeface="Calibri"/>
                        <a:sym typeface="Calibri"/>
                      </a:endParaRPr>
                    </a:p>
                    <a:p>
                      <a:pPr marL="0" marR="0" lvl="0" indent="0" algn="just" rtl="0">
                        <a:spcBef>
                          <a:spcPts val="0"/>
                        </a:spcBef>
                        <a:spcAft>
                          <a:spcPts val="0"/>
                        </a:spcAft>
                        <a:buNone/>
                      </a:pPr>
                      <a:r>
                        <a:rPr lang="es-AR" sz="1400">
                          <a:solidFill>
                            <a:srgbClr val="000088"/>
                          </a:solidFill>
                          <a:latin typeface="Consolas"/>
                          <a:ea typeface="Consolas"/>
                          <a:cs typeface="Consolas"/>
                          <a:sym typeface="Consolas"/>
                        </a:rPr>
                        <a:t>    </a:t>
                      </a:r>
                      <a:r>
                        <a:rPr lang="es-AR" sz="1400">
                          <a:solidFill>
                            <a:srgbClr val="000000"/>
                          </a:solidFill>
                          <a:latin typeface="Consolas"/>
                          <a:ea typeface="Consolas"/>
                          <a:cs typeface="Consolas"/>
                          <a:sym typeface="Consolas"/>
                        </a:rPr>
                        <a:t>}</a:t>
                      </a:r>
                      <a:endParaRPr sz="1800">
                        <a:latin typeface="Calibri"/>
                        <a:ea typeface="Calibri"/>
                        <a:cs typeface="Calibri"/>
                        <a:sym typeface="Calibri"/>
                      </a:endParaRPr>
                    </a:p>
                    <a:p>
                      <a:pPr marL="0" marR="0" lvl="0" indent="0" algn="just" rtl="0">
                        <a:spcBef>
                          <a:spcPts val="0"/>
                        </a:spcBef>
                        <a:spcAft>
                          <a:spcPts val="0"/>
                        </a:spcAft>
                        <a:buNone/>
                      </a:pPr>
                      <a:r>
                        <a:rPr lang="es-AR" sz="1400">
                          <a:latin typeface="Calibri"/>
                          <a:ea typeface="Calibri"/>
                          <a:cs typeface="Calibri"/>
                          <a:sym typeface="Calibri"/>
                        </a:rPr>
                        <a:t> </a:t>
                      </a:r>
                      <a:endParaRPr sz="1800">
                        <a:latin typeface="Calibri"/>
                        <a:ea typeface="Calibri"/>
                        <a:cs typeface="Calibri"/>
                        <a:sym typeface="Calibri"/>
                      </a:endParaRPr>
                    </a:p>
                    <a:p>
                      <a:pPr marL="0" marR="0" lvl="0" indent="0" algn="just" rtl="0">
                        <a:spcBef>
                          <a:spcPts val="0"/>
                        </a:spcBef>
                        <a:spcAft>
                          <a:spcPts val="0"/>
                        </a:spcAft>
                        <a:buNone/>
                      </a:pPr>
                      <a:r>
                        <a:rPr lang="es-AR" sz="1400">
                          <a:solidFill>
                            <a:srgbClr val="000000"/>
                          </a:solidFill>
                          <a:latin typeface="Consolas"/>
                          <a:ea typeface="Consolas"/>
                          <a:cs typeface="Consolas"/>
                          <a:sym typeface="Consolas"/>
                        </a:rPr>
                        <a:t>}</a:t>
                      </a:r>
                      <a:endParaRPr sz="1800">
                        <a:latin typeface="Calibri"/>
                        <a:ea typeface="Calibri"/>
                        <a:cs typeface="Calibri"/>
                        <a:sym typeface="Calibri"/>
                      </a:endParaRPr>
                    </a:p>
                  </a:txBody>
                  <a:tcPr marL="105575" marR="105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2108" name="Google Shape;2108;p204"/>
          <p:cNvSpPr txBox="1">
            <a:spLocks noGrp="1"/>
          </p:cNvSpPr>
          <p:nvPr>
            <p:ph type="ftr" idx="11"/>
          </p:nvPr>
        </p:nvSpPr>
        <p:spPr>
          <a:xfrm>
            <a:off x="0" y="6575425"/>
            <a:ext cx="3338286"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2109" name="Google Shape;2109;p204"/>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182</a:t>
            </a:fld>
            <a:endParaRPr sz="1200">
              <a:solidFill>
                <a:schemeClr val="lt1"/>
              </a:solidFill>
              <a:latin typeface="Arial"/>
              <a:ea typeface="Arial"/>
              <a:cs typeface="Arial"/>
              <a:sym typeface="Arial"/>
            </a:endParaRPr>
          </a:p>
        </p:txBody>
      </p:sp>
      <p:graphicFrame>
        <p:nvGraphicFramePr>
          <p:cNvPr id="2110" name="Google Shape;2110;p204"/>
          <p:cNvGraphicFramePr/>
          <p:nvPr/>
        </p:nvGraphicFramePr>
        <p:xfrm>
          <a:off x="4179966" y="4868545"/>
          <a:ext cx="3000000" cy="3000000"/>
        </p:xfrm>
        <a:graphic>
          <a:graphicData uri="http://schemas.openxmlformats.org/drawingml/2006/table">
            <a:tbl>
              <a:tblPr>
                <a:noFill/>
                <a:tableStyleId>{5BAD9B0E-344F-4FAE-88BD-87A564A4EB87}</a:tableStyleId>
              </a:tblPr>
              <a:tblGrid>
                <a:gridCol w="350475"/>
                <a:gridCol w="4591775"/>
              </a:tblGrid>
              <a:tr h="203200">
                <a:tc>
                  <a:txBody>
                    <a:bodyPr/>
                    <a:lstStyle/>
                    <a:p>
                      <a:pPr marL="0" marR="0" lvl="0" indent="0" algn="just" rtl="0">
                        <a:spcBef>
                          <a:spcPts val="0"/>
                        </a:spcBef>
                        <a:spcAft>
                          <a:spcPts val="0"/>
                        </a:spcAft>
                        <a:buNone/>
                      </a:pPr>
                      <a:r>
                        <a:rPr lang="es-AR" sz="1400">
                          <a:solidFill>
                            <a:srgbClr val="303030"/>
                          </a:solidFill>
                          <a:latin typeface="Arial"/>
                          <a:ea typeface="Arial"/>
                          <a:cs typeface="Arial"/>
                          <a:sym typeface="Arial"/>
                        </a:rPr>
                        <a:t>a.</a:t>
                      </a:r>
                      <a:endParaRPr sz="1400">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just" rtl="0">
                        <a:spcBef>
                          <a:spcPts val="0"/>
                        </a:spcBef>
                        <a:spcAft>
                          <a:spcPts val="0"/>
                        </a:spcAft>
                        <a:buNone/>
                      </a:pPr>
                      <a:r>
                        <a:rPr lang="es-AR" sz="1600">
                          <a:solidFill>
                            <a:srgbClr val="303030"/>
                          </a:solidFill>
                          <a:latin typeface="Arial"/>
                          <a:ea typeface="Arial"/>
                          <a:cs typeface="Arial"/>
                          <a:sym typeface="Arial"/>
                        </a:rPr>
                        <a:t>El programa no ejecuta.</a:t>
                      </a:r>
                      <a:endParaRPr sz="1600">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203200">
                <a:tc>
                  <a:txBody>
                    <a:bodyPr/>
                    <a:lstStyle/>
                    <a:p>
                      <a:pPr marL="0" marR="0" lvl="0" indent="0" algn="just" rtl="0">
                        <a:spcBef>
                          <a:spcPts val="0"/>
                        </a:spcBef>
                        <a:spcAft>
                          <a:spcPts val="0"/>
                        </a:spcAft>
                        <a:buNone/>
                      </a:pPr>
                      <a:r>
                        <a:rPr lang="es-AR" sz="1400">
                          <a:solidFill>
                            <a:srgbClr val="303030"/>
                          </a:solidFill>
                          <a:latin typeface="Arial"/>
                          <a:ea typeface="Arial"/>
                          <a:cs typeface="Arial"/>
                          <a:sym typeface="Arial"/>
                        </a:rPr>
                        <a:t>b.</a:t>
                      </a:r>
                      <a:endParaRPr sz="1400">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just" rtl="0">
                        <a:spcBef>
                          <a:spcPts val="0"/>
                        </a:spcBef>
                        <a:spcAft>
                          <a:spcPts val="0"/>
                        </a:spcAft>
                        <a:buNone/>
                      </a:pPr>
                      <a:r>
                        <a:rPr lang="es-AR" sz="1600">
                          <a:solidFill>
                            <a:srgbClr val="303030"/>
                          </a:solidFill>
                          <a:latin typeface="Arial"/>
                          <a:ea typeface="Arial"/>
                          <a:cs typeface="Arial"/>
                          <a:sym typeface="Arial"/>
                        </a:rPr>
                        <a:t>El programa escribe en la pantalla “Valor de x 6”.</a:t>
                      </a:r>
                      <a:endParaRPr sz="1600">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203200">
                <a:tc>
                  <a:txBody>
                    <a:bodyPr/>
                    <a:lstStyle/>
                    <a:p>
                      <a:pPr marL="0" marR="0" lvl="0" indent="0" algn="just" rtl="0">
                        <a:spcBef>
                          <a:spcPts val="0"/>
                        </a:spcBef>
                        <a:spcAft>
                          <a:spcPts val="0"/>
                        </a:spcAft>
                        <a:buNone/>
                      </a:pPr>
                      <a:r>
                        <a:rPr lang="es-AR" sz="1400">
                          <a:solidFill>
                            <a:srgbClr val="303030"/>
                          </a:solidFill>
                          <a:latin typeface="Arial"/>
                          <a:ea typeface="Arial"/>
                          <a:cs typeface="Arial"/>
                          <a:sym typeface="Arial"/>
                        </a:rPr>
                        <a:t>c.</a:t>
                      </a:r>
                      <a:endParaRPr sz="1400">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just" rtl="0">
                        <a:spcBef>
                          <a:spcPts val="0"/>
                        </a:spcBef>
                        <a:spcAft>
                          <a:spcPts val="0"/>
                        </a:spcAft>
                        <a:buNone/>
                      </a:pPr>
                      <a:r>
                        <a:rPr lang="es-AR" sz="1600">
                          <a:solidFill>
                            <a:srgbClr val="303030"/>
                          </a:solidFill>
                          <a:latin typeface="Arial"/>
                          <a:ea typeface="Arial"/>
                          <a:cs typeface="Arial"/>
                          <a:sym typeface="Arial"/>
                        </a:rPr>
                        <a:t>El programa escribe en la pantalla “Valor de x 7”.</a:t>
                      </a:r>
                      <a:endParaRPr sz="1600">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203200">
                <a:tc>
                  <a:txBody>
                    <a:bodyPr/>
                    <a:lstStyle/>
                    <a:p>
                      <a:pPr marL="0" marR="0" lvl="0" indent="0" algn="just" rtl="0">
                        <a:spcBef>
                          <a:spcPts val="0"/>
                        </a:spcBef>
                        <a:spcAft>
                          <a:spcPts val="0"/>
                        </a:spcAft>
                        <a:buNone/>
                      </a:pPr>
                      <a:r>
                        <a:rPr lang="es-AR" sz="1400">
                          <a:solidFill>
                            <a:srgbClr val="303030"/>
                          </a:solidFill>
                          <a:latin typeface="Arial"/>
                          <a:ea typeface="Arial"/>
                          <a:cs typeface="Arial"/>
                          <a:sym typeface="Arial"/>
                        </a:rPr>
                        <a:t>d.</a:t>
                      </a:r>
                      <a:endParaRPr sz="1400">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just" rtl="0">
                        <a:spcBef>
                          <a:spcPts val="0"/>
                        </a:spcBef>
                        <a:spcAft>
                          <a:spcPts val="0"/>
                        </a:spcAft>
                        <a:buNone/>
                      </a:pPr>
                      <a:r>
                        <a:rPr lang="es-AR" sz="1600">
                          <a:solidFill>
                            <a:srgbClr val="303030"/>
                          </a:solidFill>
                          <a:latin typeface="Arial"/>
                          <a:ea typeface="Arial"/>
                          <a:cs typeface="Arial"/>
                          <a:sym typeface="Arial"/>
                        </a:rPr>
                        <a:t>El programa escribe en la pantalla “Valor de x 8”.</a:t>
                      </a:r>
                      <a:endParaRPr sz="1600">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203200">
                <a:tc>
                  <a:txBody>
                    <a:bodyPr/>
                    <a:lstStyle/>
                    <a:p>
                      <a:pPr marL="0" marR="0" lvl="0" indent="0" algn="just" rtl="0">
                        <a:spcBef>
                          <a:spcPts val="0"/>
                        </a:spcBef>
                        <a:spcAft>
                          <a:spcPts val="0"/>
                        </a:spcAft>
                        <a:buNone/>
                      </a:pPr>
                      <a:r>
                        <a:rPr lang="es-AR" sz="1400">
                          <a:solidFill>
                            <a:srgbClr val="303030"/>
                          </a:solidFill>
                          <a:latin typeface="Arial"/>
                          <a:ea typeface="Arial"/>
                          <a:cs typeface="Arial"/>
                          <a:sym typeface="Arial"/>
                        </a:rPr>
                        <a:t>e.</a:t>
                      </a:r>
                      <a:endParaRPr sz="1400">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just" rtl="0">
                        <a:spcBef>
                          <a:spcPts val="0"/>
                        </a:spcBef>
                        <a:spcAft>
                          <a:spcPts val="0"/>
                        </a:spcAft>
                        <a:buNone/>
                      </a:pPr>
                      <a:r>
                        <a:rPr lang="es-AR" sz="1600">
                          <a:solidFill>
                            <a:srgbClr val="303030"/>
                          </a:solidFill>
                          <a:latin typeface="Arial"/>
                          <a:ea typeface="Arial"/>
                          <a:cs typeface="Arial"/>
                          <a:sym typeface="Arial"/>
                        </a:rPr>
                        <a:t>El programa escribe en la pantalla “Valor de x 9”.</a:t>
                      </a:r>
                      <a:endParaRPr sz="1600">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203200">
                <a:tc>
                  <a:txBody>
                    <a:bodyPr/>
                    <a:lstStyle/>
                    <a:p>
                      <a:pPr marL="0" marR="0" lvl="0" indent="0" algn="just" rtl="0">
                        <a:spcBef>
                          <a:spcPts val="0"/>
                        </a:spcBef>
                        <a:spcAft>
                          <a:spcPts val="0"/>
                        </a:spcAft>
                        <a:buNone/>
                      </a:pPr>
                      <a:r>
                        <a:rPr lang="es-AR" sz="1400">
                          <a:solidFill>
                            <a:srgbClr val="303030"/>
                          </a:solidFill>
                          <a:latin typeface="Arial"/>
                          <a:ea typeface="Arial"/>
                          <a:cs typeface="Arial"/>
                          <a:sym typeface="Arial"/>
                        </a:rPr>
                        <a:t>f.</a:t>
                      </a:r>
                      <a:endParaRPr sz="1400">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just" rtl="0">
                        <a:spcBef>
                          <a:spcPts val="0"/>
                        </a:spcBef>
                        <a:spcAft>
                          <a:spcPts val="0"/>
                        </a:spcAft>
                        <a:buNone/>
                      </a:pPr>
                      <a:r>
                        <a:rPr lang="es-AR" sz="1600">
                          <a:solidFill>
                            <a:srgbClr val="303030"/>
                          </a:solidFill>
                          <a:latin typeface="Arial"/>
                          <a:ea typeface="Arial"/>
                          <a:cs typeface="Arial"/>
                          <a:sym typeface="Arial"/>
                        </a:rPr>
                        <a:t>El programa no escribe nada en la pantalla.</a:t>
                      </a:r>
                      <a:endParaRPr sz="1600">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203200">
                <a:tc>
                  <a:txBody>
                    <a:bodyPr/>
                    <a:lstStyle/>
                    <a:p>
                      <a:pPr marL="0" marR="0" lvl="0" indent="0" algn="just" rtl="0">
                        <a:spcBef>
                          <a:spcPts val="0"/>
                        </a:spcBef>
                        <a:spcAft>
                          <a:spcPts val="0"/>
                        </a:spcAft>
                        <a:buNone/>
                      </a:pPr>
                      <a:r>
                        <a:rPr lang="es-AR" sz="1400">
                          <a:solidFill>
                            <a:srgbClr val="303030"/>
                          </a:solidFill>
                          <a:latin typeface="Arial"/>
                          <a:ea typeface="Arial"/>
                          <a:cs typeface="Arial"/>
                          <a:sym typeface="Arial"/>
                        </a:rPr>
                        <a:t>g.</a:t>
                      </a:r>
                      <a:endParaRPr sz="1400">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just" rtl="0">
                        <a:spcBef>
                          <a:spcPts val="0"/>
                        </a:spcBef>
                        <a:spcAft>
                          <a:spcPts val="0"/>
                        </a:spcAft>
                        <a:buNone/>
                      </a:pPr>
                      <a:r>
                        <a:rPr lang="es-AR" sz="1600">
                          <a:solidFill>
                            <a:srgbClr val="303030"/>
                          </a:solidFill>
                          <a:latin typeface="Arial"/>
                          <a:ea typeface="Arial"/>
                          <a:cs typeface="Arial"/>
                          <a:sym typeface="Arial"/>
                        </a:rPr>
                        <a:t>El programa no compila.</a:t>
                      </a:r>
                      <a:endParaRPr sz="1600">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2111" name="Google Shape;2111;p204"/>
          <p:cNvSpPr txBox="1"/>
          <p:nvPr/>
        </p:nvSpPr>
        <p:spPr>
          <a:xfrm>
            <a:off x="1" y="2044972"/>
            <a:ext cx="9143968" cy="4001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000">
                <a:solidFill>
                  <a:schemeClr val="dk1"/>
                </a:solidFill>
                <a:latin typeface="Arial"/>
                <a:ea typeface="Arial"/>
                <a:cs typeface="Arial"/>
                <a:sym typeface="Arial"/>
              </a:rPr>
              <a:t>¿Qué sucede cuando se intenta compilar y ejecutar el siguiente programa? </a:t>
            </a:r>
            <a:endParaRPr sz="1200">
              <a:solidFill>
                <a:schemeClr val="dk1"/>
              </a:solidFill>
              <a:latin typeface="Consolas"/>
              <a:ea typeface="Consolas"/>
              <a:cs typeface="Consolas"/>
              <a:sym typeface="Consolas"/>
            </a:endParaRPr>
          </a:p>
        </p:txBody>
      </p:sp>
      <p:sp>
        <p:nvSpPr>
          <p:cNvPr id="2112" name="Google Shape;2112;p204"/>
          <p:cNvSpPr/>
          <p:nvPr/>
        </p:nvSpPr>
        <p:spPr>
          <a:xfrm>
            <a:off x="4680857" y="2553064"/>
            <a:ext cx="4572000" cy="120032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1800">
                <a:solidFill>
                  <a:schemeClr val="dk1"/>
                </a:solidFill>
                <a:latin typeface="Arial"/>
                <a:ea typeface="Arial"/>
                <a:cs typeface="Arial"/>
                <a:sym typeface="Arial"/>
              </a:rPr>
              <a:t>En caso de haber determinado que el programa no compila, ¿Por qué? ¿Qué modificaciones habría que hacer para que compile?</a:t>
            </a:r>
            <a:endParaRPr sz="1100">
              <a:solidFill>
                <a:schemeClr val="dk1"/>
              </a:solidFill>
              <a:latin typeface="Consolas"/>
              <a:ea typeface="Consolas"/>
              <a:cs typeface="Consolas"/>
              <a:sym typeface="Consolas"/>
            </a:endParaRP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Shape 2116"/>
        <p:cNvGrpSpPr/>
        <p:nvPr/>
      </p:nvGrpSpPr>
      <p:grpSpPr>
        <a:xfrm>
          <a:off x="0" y="0"/>
          <a:ext cx="0" cy="0"/>
          <a:chOff x="0" y="0"/>
          <a:chExt cx="0" cy="0"/>
        </a:xfrm>
      </p:grpSpPr>
      <p:sp>
        <p:nvSpPr>
          <p:cNvPr id="2117" name="Google Shape;2117;p205"/>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Consolas"/>
              <a:buNone/>
            </a:pPr>
            <a:r>
              <a:rPr lang="es-AR" sz="4000" b="1" i="0" u="none" strike="noStrike" cap="none">
                <a:solidFill>
                  <a:schemeClr val="dk1"/>
                </a:solidFill>
                <a:latin typeface="Consolas"/>
                <a:ea typeface="Consolas"/>
                <a:cs typeface="Consolas"/>
                <a:sym typeface="Consolas"/>
              </a:rPr>
              <a:t>static</a:t>
            </a:r>
            <a:endParaRPr sz="4000" b="1" i="0" u="none" strike="noStrike" cap="none">
              <a:solidFill>
                <a:schemeClr val="dk1"/>
              </a:solidFill>
              <a:latin typeface="Arial"/>
              <a:ea typeface="Arial"/>
              <a:cs typeface="Arial"/>
              <a:sym typeface="Arial"/>
            </a:endParaRPr>
          </a:p>
        </p:txBody>
      </p:sp>
      <p:sp>
        <p:nvSpPr>
          <p:cNvPr id="2118" name="Google Shape;2118;p205"/>
          <p:cNvSpPr txBox="1">
            <a:spLocks noGrp="1"/>
          </p:cNvSpPr>
          <p:nvPr>
            <p:ph type="ftr" idx="11"/>
          </p:nvPr>
        </p:nvSpPr>
        <p:spPr>
          <a:xfrm>
            <a:off x="-1" y="6575425"/>
            <a:ext cx="3715657"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2119" name="Google Shape;2119;p205"/>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183</a:t>
            </a:fld>
            <a:endParaRPr sz="1200">
              <a:solidFill>
                <a:schemeClr val="lt1"/>
              </a:solidFill>
              <a:latin typeface="Arial"/>
              <a:ea typeface="Arial"/>
              <a:cs typeface="Arial"/>
              <a:sym typeface="Arial"/>
            </a:endParaRPr>
          </a:p>
        </p:txBody>
      </p:sp>
      <p:sp>
        <p:nvSpPr>
          <p:cNvPr id="2120" name="Google Shape;2120;p205"/>
          <p:cNvSpPr/>
          <p:nvPr/>
        </p:nvSpPr>
        <p:spPr>
          <a:xfrm>
            <a:off x="0" y="1876756"/>
            <a:ext cx="9122232" cy="175432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solidFill>
                  <a:schemeClr val="dk1"/>
                </a:solidFill>
                <a:latin typeface="Arial"/>
                <a:ea typeface="Arial"/>
                <a:cs typeface="Arial"/>
                <a:sym typeface="Arial"/>
              </a:rPr>
              <a:t>¿Qué sucede cuando se intenta compilar y ejecutar el siguiente programa? Seleccione la respuesta correcta.</a:t>
            </a:r>
            <a:endParaRPr/>
          </a:p>
          <a:p>
            <a:pPr marL="0" marR="0" lvl="0" indent="0" algn="l" rtl="0">
              <a:spcBef>
                <a:spcPts val="0"/>
              </a:spcBef>
              <a:spcAft>
                <a:spcPts val="0"/>
              </a:spcAft>
              <a:buNone/>
            </a:pPr>
            <a:r>
              <a:rPr lang="es-AR" sz="1800">
                <a:solidFill>
                  <a:schemeClr val="dk1"/>
                </a:solidFill>
                <a:latin typeface="Arial"/>
                <a:ea typeface="Arial"/>
                <a:cs typeface="Arial"/>
                <a:sym typeface="Arial"/>
              </a:rPr>
              <a:t>En caso de haber determinado que el programa no compila, ¿Por qué? ¿Qué modificaciones habría que hacer para que compile?</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s-AR" sz="1800">
                <a:solidFill>
                  <a:srgbClr val="FF0000"/>
                </a:solidFill>
                <a:latin typeface="Arial"/>
                <a:ea typeface="Arial"/>
                <a:cs typeface="Arial"/>
                <a:sym typeface="Arial"/>
              </a:rPr>
              <a:t>El programa compila de modo que no es necesario realizar ninguna modificación. </a:t>
            </a:r>
            <a:endParaRPr/>
          </a:p>
        </p:txBody>
      </p:sp>
      <p:graphicFrame>
        <p:nvGraphicFramePr>
          <p:cNvPr id="2121" name="Google Shape;2121;p205"/>
          <p:cNvGraphicFramePr/>
          <p:nvPr/>
        </p:nvGraphicFramePr>
        <p:xfrm>
          <a:off x="-1" y="4211218"/>
          <a:ext cx="3000000" cy="3000000"/>
        </p:xfrm>
        <a:graphic>
          <a:graphicData uri="http://schemas.openxmlformats.org/drawingml/2006/table">
            <a:tbl>
              <a:tblPr>
                <a:noFill/>
                <a:tableStyleId>{5BAD9B0E-344F-4FAE-88BD-87A564A4EB87}</a:tableStyleId>
              </a:tblPr>
              <a:tblGrid>
                <a:gridCol w="383400"/>
                <a:gridCol w="5023175"/>
              </a:tblGrid>
              <a:tr h="203200">
                <a:tc>
                  <a:txBody>
                    <a:bodyPr/>
                    <a:lstStyle/>
                    <a:p>
                      <a:pPr marL="0" marR="0" lvl="0" indent="0" algn="just" rtl="0">
                        <a:spcBef>
                          <a:spcPts val="0"/>
                        </a:spcBef>
                        <a:spcAft>
                          <a:spcPts val="0"/>
                        </a:spcAft>
                        <a:buNone/>
                      </a:pPr>
                      <a:r>
                        <a:rPr lang="es-AR" sz="1400">
                          <a:solidFill>
                            <a:srgbClr val="303030"/>
                          </a:solidFill>
                          <a:latin typeface="Arial"/>
                          <a:ea typeface="Arial"/>
                          <a:cs typeface="Arial"/>
                          <a:sym typeface="Arial"/>
                        </a:rPr>
                        <a:t>a.</a:t>
                      </a:r>
                      <a:endParaRPr sz="1400">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just" rtl="0">
                        <a:spcBef>
                          <a:spcPts val="0"/>
                        </a:spcBef>
                        <a:spcAft>
                          <a:spcPts val="0"/>
                        </a:spcAft>
                        <a:buNone/>
                      </a:pPr>
                      <a:r>
                        <a:rPr lang="es-AR" sz="1600">
                          <a:solidFill>
                            <a:srgbClr val="303030"/>
                          </a:solidFill>
                          <a:latin typeface="Arial"/>
                          <a:ea typeface="Arial"/>
                          <a:cs typeface="Arial"/>
                          <a:sym typeface="Arial"/>
                        </a:rPr>
                        <a:t>El programa no ejecuta.</a:t>
                      </a:r>
                      <a:endParaRPr sz="1600">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203200">
                <a:tc>
                  <a:txBody>
                    <a:bodyPr/>
                    <a:lstStyle/>
                    <a:p>
                      <a:pPr marL="0" marR="0" lvl="0" indent="0" algn="just" rtl="0">
                        <a:spcBef>
                          <a:spcPts val="0"/>
                        </a:spcBef>
                        <a:spcAft>
                          <a:spcPts val="0"/>
                        </a:spcAft>
                        <a:buNone/>
                      </a:pPr>
                      <a:r>
                        <a:rPr lang="es-AR" sz="1400">
                          <a:solidFill>
                            <a:srgbClr val="303030"/>
                          </a:solidFill>
                          <a:latin typeface="Arial"/>
                          <a:ea typeface="Arial"/>
                          <a:cs typeface="Arial"/>
                          <a:sym typeface="Arial"/>
                        </a:rPr>
                        <a:t>b.</a:t>
                      </a:r>
                      <a:endParaRPr sz="1400">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just" rtl="0">
                        <a:spcBef>
                          <a:spcPts val="0"/>
                        </a:spcBef>
                        <a:spcAft>
                          <a:spcPts val="0"/>
                        </a:spcAft>
                        <a:buNone/>
                      </a:pPr>
                      <a:r>
                        <a:rPr lang="es-AR" sz="1600">
                          <a:solidFill>
                            <a:srgbClr val="303030"/>
                          </a:solidFill>
                          <a:latin typeface="Arial"/>
                          <a:ea typeface="Arial"/>
                          <a:cs typeface="Arial"/>
                          <a:sym typeface="Arial"/>
                        </a:rPr>
                        <a:t>El programa escribe en la pantalla “Valor de x 6”.</a:t>
                      </a:r>
                      <a:endParaRPr sz="1600">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203200">
                <a:tc>
                  <a:txBody>
                    <a:bodyPr/>
                    <a:lstStyle/>
                    <a:p>
                      <a:pPr marL="0" marR="0" lvl="0" indent="0" algn="just" rtl="0">
                        <a:spcBef>
                          <a:spcPts val="0"/>
                        </a:spcBef>
                        <a:spcAft>
                          <a:spcPts val="0"/>
                        </a:spcAft>
                        <a:buNone/>
                      </a:pPr>
                      <a:r>
                        <a:rPr lang="es-AR" sz="1400">
                          <a:solidFill>
                            <a:srgbClr val="303030"/>
                          </a:solidFill>
                          <a:latin typeface="Arial"/>
                          <a:ea typeface="Arial"/>
                          <a:cs typeface="Arial"/>
                          <a:sym typeface="Arial"/>
                        </a:rPr>
                        <a:t>c.</a:t>
                      </a:r>
                      <a:endParaRPr sz="1400">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just" rtl="0">
                        <a:spcBef>
                          <a:spcPts val="0"/>
                        </a:spcBef>
                        <a:spcAft>
                          <a:spcPts val="0"/>
                        </a:spcAft>
                        <a:buNone/>
                      </a:pPr>
                      <a:r>
                        <a:rPr lang="es-AR" sz="1600">
                          <a:solidFill>
                            <a:srgbClr val="303030"/>
                          </a:solidFill>
                          <a:latin typeface="Arial"/>
                          <a:ea typeface="Arial"/>
                          <a:cs typeface="Arial"/>
                          <a:sym typeface="Arial"/>
                        </a:rPr>
                        <a:t>El programa escribe en la pantalla “Valor de x 7”.</a:t>
                      </a:r>
                      <a:endParaRPr sz="1600">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203200">
                <a:tc>
                  <a:txBody>
                    <a:bodyPr/>
                    <a:lstStyle/>
                    <a:p>
                      <a:pPr marL="0" marR="0" lvl="0" indent="0" algn="just" rtl="0">
                        <a:spcBef>
                          <a:spcPts val="0"/>
                        </a:spcBef>
                        <a:spcAft>
                          <a:spcPts val="0"/>
                        </a:spcAft>
                        <a:buNone/>
                      </a:pPr>
                      <a:r>
                        <a:rPr lang="es-AR" sz="1400">
                          <a:solidFill>
                            <a:srgbClr val="303030"/>
                          </a:solidFill>
                          <a:latin typeface="Arial"/>
                          <a:ea typeface="Arial"/>
                          <a:cs typeface="Arial"/>
                          <a:sym typeface="Arial"/>
                        </a:rPr>
                        <a:t>d.</a:t>
                      </a:r>
                      <a:endParaRPr sz="1400">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just" rtl="0">
                        <a:spcBef>
                          <a:spcPts val="0"/>
                        </a:spcBef>
                        <a:spcAft>
                          <a:spcPts val="0"/>
                        </a:spcAft>
                        <a:buNone/>
                      </a:pPr>
                      <a:r>
                        <a:rPr lang="es-AR" sz="1600">
                          <a:solidFill>
                            <a:srgbClr val="303030"/>
                          </a:solidFill>
                          <a:latin typeface="Arial"/>
                          <a:ea typeface="Arial"/>
                          <a:cs typeface="Arial"/>
                          <a:sym typeface="Arial"/>
                        </a:rPr>
                        <a:t>El programa escribe en la pantalla “Valor de x 8”.</a:t>
                      </a:r>
                      <a:endParaRPr sz="1600">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203200">
                <a:tc>
                  <a:txBody>
                    <a:bodyPr/>
                    <a:lstStyle/>
                    <a:p>
                      <a:pPr marL="0" marR="0" lvl="0" indent="0" algn="just" rtl="0">
                        <a:spcBef>
                          <a:spcPts val="0"/>
                        </a:spcBef>
                        <a:spcAft>
                          <a:spcPts val="0"/>
                        </a:spcAft>
                        <a:buNone/>
                      </a:pPr>
                      <a:r>
                        <a:rPr lang="es-AR" sz="1400" b="1">
                          <a:solidFill>
                            <a:srgbClr val="FF0000"/>
                          </a:solidFill>
                          <a:latin typeface="Arial"/>
                          <a:ea typeface="Arial"/>
                          <a:cs typeface="Arial"/>
                          <a:sym typeface="Arial"/>
                        </a:rPr>
                        <a:t>e.</a:t>
                      </a:r>
                      <a:endParaRPr sz="1400" b="1">
                        <a:solidFill>
                          <a:srgbClr val="FF0000"/>
                        </a:solidFill>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just" rtl="0">
                        <a:spcBef>
                          <a:spcPts val="0"/>
                        </a:spcBef>
                        <a:spcAft>
                          <a:spcPts val="0"/>
                        </a:spcAft>
                        <a:buNone/>
                      </a:pPr>
                      <a:r>
                        <a:rPr lang="es-AR" sz="1600" b="1">
                          <a:solidFill>
                            <a:srgbClr val="FF0000"/>
                          </a:solidFill>
                          <a:latin typeface="Arial"/>
                          <a:ea typeface="Arial"/>
                          <a:cs typeface="Arial"/>
                          <a:sym typeface="Arial"/>
                        </a:rPr>
                        <a:t>El programa escribe en la pantalla “Valor de x 9”.</a:t>
                      </a:r>
                      <a:endParaRPr sz="1600" b="1">
                        <a:solidFill>
                          <a:srgbClr val="FF0000"/>
                        </a:solidFill>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203200">
                <a:tc>
                  <a:txBody>
                    <a:bodyPr/>
                    <a:lstStyle/>
                    <a:p>
                      <a:pPr marL="0" marR="0" lvl="0" indent="0" algn="just" rtl="0">
                        <a:spcBef>
                          <a:spcPts val="0"/>
                        </a:spcBef>
                        <a:spcAft>
                          <a:spcPts val="0"/>
                        </a:spcAft>
                        <a:buNone/>
                      </a:pPr>
                      <a:r>
                        <a:rPr lang="es-AR" sz="1400">
                          <a:solidFill>
                            <a:srgbClr val="303030"/>
                          </a:solidFill>
                          <a:latin typeface="Arial"/>
                          <a:ea typeface="Arial"/>
                          <a:cs typeface="Arial"/>
                          <a:sym typeface="Arial"/>
                        </a:rPr>
                        <a:t>f.</a:t>
                      </a:r>
                      <a:endParaRPr sz="1400">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just" rtl="0">
                        <a:spcBef>
                          <a:spcPts val="0"/>
                        </a:spcBef>
                        <a:spcAft>
                          <a:spcPts val="0"/>
                        </a:spcAft>
                        <a:buNone/>
                      </a:pPr>
                      <a:r>
                        <a:rPr lang="es-AR" sz="1600">
                          <a:solidFill>
                            <a:srgbClr val="303030"/>
                          </a:solidFill>
                          <a:latin typeface="Arial"/>
                          <a:ea typeface="Arial"/>
                          <a:cs typeface="Arial"/>
                          <a:sym typeface="Arial"/>
                        </a:rPr>
                        <a:t>El programa no escribe nada en la pantalla.</a:t>
                      </a:r>
                      <a:endParaRPr sz="1600">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203200">
                <a:tc>
                  <a:txBody>
                    <a:bodyPr/>
                    <a:lstStyle/>
                    <a:p>
                      <a:pPr marL="0" marR="0" lvl="0" indent="0" algn="just" rtl="0">
                        <a:spcBef>
                          <a:spcPts val="0"/>
                        </a:spcBef>
                        <a:spcAft>
                          <a:spcPts val="0"/>
                        </a:spcAft>
                        <a:buNone/>
                      </a:pPr>
                      <a:r>
                        <a:rPr lang="es-AR" sz="1400">
                          <a:solidFill>
                            <a:srgbClr val="303030"/>
                          </a:solidFill>
                          <a:latin typeface="Arial"/>
                          <a:ea typeface="Arial"/>
                          <a:cs typeface="Arial"/>
                          <a:sym typeface="Arial"/>
                        </a:rPr>
                        <a:t>g.</a:t>
                      </a:r>
                      <a:endParaRPr sz="1400">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just" rtl="0">
                        <a:spcBef>
                          <a:spcPts val="0"/>
                        </a:spcBef>
                        <a:spcAft>
                          <a:spcPts val="0"/>
                        </a:spcAft>
                        <a:buNone/>
                      </a:pPr>
                      <a:r>
                        <a:rPr lang="es-AR" sz="1600">
                          <a:solidFill>
                            <a:srgbClr val="303030"/>
                          </a:solidFill>
                          <a:latin typeface="Arial"/>
                          <a:ea typeface="Arial"/>
                          <a:cs typeface="Arial"/>
                          <a:sym typeface="Arial"/>
                        </a:rPr>
                        <a:t>El programa no compila.</a:t>
                      </a:r>
                      <a:endParaRPr sz="1600">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2122" name="Google Shape;2122;p205"/>
          <p:cNvSpPr/>
          <p:nvPr/>
        </p:nvSpPr>
        <p:spPr>
          <a:xfrm>
            <a:off x="5582525" y="4211218"/>
            <a:ext cx="3292964" cy="147732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1800">
                <a:solidFill>
                  <a:srgbClr val="FF0000"/>
                </a:solidFill>
                <a:latin typeface="Arial"/>
                <a:ea typeface="Arial"/>
                <a:cs typeface="Arial"/>
                <a:sym typeface="Arial"/>
              </a:rPr>
              <a:t>El valor 9 surge de cada una de las creaciones del objeto MyStatic afecta el valor del atributo static x aumentándolo en 1.</a:t>
            </a:r>
            <a:endParaRPr sz="1800">
              <a:solidFill>
                <a:srgbClr val="FF0000"/>
              </a:solidFill>
              <a:latin typeface="Arial"/>
              <a:ea typeface="Arial"/>
              <a:cs typeface="Arial"/>
              <a:sym typeface="Arial"/>
            </a:endParaRP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Shape 2127"/>
        <p:cNvGrpSpPr/>
        <p:nvPr/>
      </p:nvGrpSpPr>
      <p:grpSpPr>
        <a:xfrm>
          <a:off x="0" y="0"/>
          <a:ext cx="0" cy="0"/>
          <a:chOff x="0" y="0"/>
          <a:chExt cx="0" cy="0"/>
        </a:xfrm>
      </p:grpSpPr>
      <p:sp>
        <p:nvSpPr>
          <p:cNvPr id="2128" name="Google Shape;2128;p206"/>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Consolas"/>
              <a:buNone/>
            </a:pPr>
            <a:r>
              <a:rPr lang="es-AR" sz="4000" b="1" i="0" u="none" strike="noStrike" cap="none">
                <a:solidFill>
                  <a:schemeClr val="dk1"/>
                </a:solidFill>
                <a:latin typeface="Consolas"/>
                <a:ea typeface="Consolas"/>
                <a:cs typeface="Consolas"/>
                <a:sym typeface="Consolas"/>
              </a:rPr>
              <a:t>static</a:t>
            </a:r>
            <a:endParaRPr sz="4000" b="1" i="0" u="none" strike="noStrike" cap="none">
              <a:solidFill>
                <a:schemeClr val="dk1"/>
              </a:solidFill>
              <a:latin typeface="Arial"/>
              <a:ea typeface="Arial"/>
              <a:cs typeface="Arial"/>
              <a:sym typeface="Arial"/>
            </a:endParaRPr>
          </a:p>
        </p:txBody>
      </p:sp>
      <p:graphicFrame>
        <p:nvGraphicFramePr>
          <p:cNvPr id="2129" name="Google Shape;2129;p206"/>
          <p:cNvGraphicFramePr/>
          <p:nvPr/>
        </p:nvGraphicFramePr>
        <p:xfrm>
          <a:off x="1" y="2478046"/>
          <a:ext cx="3000000" cy="3000000"/>
        </p:xfrm>
        <a:graphic>
          <a:graphicData uri="http://schemas.openxmlformats.org/drawingml/2006/table">
            <a:tbl>
              <a:tblPr>
                <a:noFill/>
                <a:tableStyleId>{5BAD9B0E-344F-4FAE-88BD-87A564A4EB87}</a:tableStyleId>
              </a:tblPr>
              <a:tblGrid>
                <a:gridCol w="7886950"/>
              </a:tblGrid>
              <a:tr h="177800">
                <a:tc>
                  <a:txBody>
                    <a:bodyPr/>
                    <a:lstStyle/>
                    <a:p>
                      <a:pPr marL="0" marR="0" lvl="0" indent="0" algn="l" rtl="0">
                        <a:spcBef>
                          <a:spcPts val="0"/>
                        </a:spcBef>
                        <a:spcAft>
                          <a:spcPts val="0"/>
                        </a:spcAft>
                        <a:buNone/>
                      </a:pPr>
                      <a:r>
                        <a:rPr lang="es-AR" sz="1400">
                          <a:solidFill>
                            <a:srgbClr val="000088"/>
                          </a:solidFill>
                          <a:latin typeface="Consolas"/>
                          <a:ea typeface="Consolas"/>
                          <a:cs typeface="Consolas"/>
                          <a:sym typeface="Consolas"/>
                        </a:rPr>
                        <a:t>public</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class</a:t>
                      </a:r>
                      <a:r>
                        <a:rPr lang="es-AR" sz="1400">
                          <a:solidFill>
                            <a:srgbClr val="000000"/>
                          </a:solidFill>
                          <a:latin typeface="Consolas"/>
                          <a:ea typeface="Consolas"/>
                          <a:cs typeface="Consolas"/>
                          <a:sym typeface="Consolas"/>
                        </a:rPr>
                        <a:t> </a:t>
                      </a:r>
                      <a:r>
                        <a:rPr lang="es-AR" sz="1400">
                          <a:solidFill>
                            <a:srgbClr val="660066"/>
                          </a:solidFill>
                          <a:latin typeface="Consolas"/>
                          <a:ea typeface="Consolas"/>
                          <a:cs typeface="Consolas"/>
                          <a:sym typeface="Consolas"/>
                        </a:rPr>
                        <a:t>AtributoStatic{</a:t>
                      </a:r>
                      <a:endParaRPr sz="1800">
                        <a:latin typeface="Calibri"/>
                        <a:ea typeface="Calibri"/>
                        <a:cs typeface="Calibri"/>
                        <a:sym typeface="Calibri"/>
                      </a:endParaRPr>
                    </a:p>
                    <a:p>
                      <a:pPr marL="0" marR="0" lvl="0" indent="0" algn="l" rtl="0">
                        <a:spcBef>
                          <a:spcPts val="0"/>
                        </a:spcBef>
                        <a:spcAft>
                          <a:spcPts val="0"/>
                        </a:spcAft>
                        <a:buNone/>
                      </a:pPr>
                      <a:endParaRPr sz="1400">
                        <a:solidFill>
                          <a:srgbClr val="000088"/>
                        </a:solidFill>
                        <a:latin typeface="Consolas"/>
                        <a:ea typeface="Consolas"/>
                        <a:cs typeface="Consolas"/>
                        <a:sym typeface="Consolas"/>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static</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int</a:t>
                      </a:r>
                      <a:r>
                        <a:rPr lang="es-AR" sz="1400">
                          <a:solidFill>
                            <a:srgbClr val="000000"/>
                          </a:solidFill>
                          <a:latin typeface="Consolas"/>
                          <a:ea typeface="Consolas"/>
                          <a:cs typeface="Consolas"/>
                          <a:sym typeface="Consolas"/>
                        </a:rPr>
                        <a:t> x;</a:t>
                      </a:r>
                      <a:endParaRPr sz="1800">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int</a:t>
                      </a:r>
                      <a:r>
                        <a:rPr lang="es-AR" sz="1400">
                          <a:solidFill>
                            <a:srgbClr val="000000"/>
                          </a:solidFill>
                          <a:latin typeface="Consolas"/>
                          <a:ea typeface="Consolas"/>
                          <a:cs typeface="Consolas"/>
                          <a:sym typeface="Consolas"/>
                        </a:rPr>
                        <a:t> y;</a:t>
                      </a:r>
                      <a:endParaRPr sz="1800">
                        <a:latin typeface="Calibri"/>
                        <a:ea typeface="Calibri"/>
                        <a:cs typeface="Calibri"/>
                        <a:sym typeface="Calibri"/>
                      </a:endParaRPr>
                    </a:p>
                    <a:p>
                      <a:pPr marL="0" marR="0" lvl="0" indent="0" algn="l" rtl="0">
                        <a:spcBef>
                          <a:spcPts val="0"/>
                        </a:spcBef>
                        <a:spcAft>
                          <a:spcPts val="0"/>
                        </a:spcAft>
                        <a:buNone/>
                      </a:pPr>
                      <a:endParaRPr sz="1400">
                        <a:solidFill>
                          <a:srgbClr val="000088"/>
                        </a:solidFill>
                        <a:latin typeface="Consolas"/>
                        <a:ea typeface="Consolas"/>
                        <a:cs typeface="Consolas"/>
                        <a:sym typeface="Consolas"/>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a:t>
                      </a:r>
                      <a:r>
                        <a:rPr lang="es-AR" sz="1400">
                          <a:solidFill>
                            <a:srgbClr val="660066"/>
                          </a:solidFill>
                          <a:latin typeface="Consolas"/>
                          <a:ea typeface="Consolas"/>
                          <a:cs typeface="Consolas"/>
                          <a:sym typeface="Consolas"/>
                        </a:rPr>
                        <a:t>AtributoStatic</a:t>
                      </a:r>
                      <a:r>
                        <a:rPr lang="es-AR" sz="1400">
                          <a:solidFill>
                            <a:srgbClr val="000000"/>
                          </a:solidFill>
                          <a:latin typeface="Consolas"/>
                          <a:ea typeface="Consolas"/>
                          <a:cs typeface="Consolas"/>
                          <a:sym typeface="Consolas"/>
                        </a:rPr>
                        <a:t>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a:t>
                      </a:r>
                      <a:endParaRPr sz="1800">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a:t>
                      </a:r>
                      <a:r>
                        <a:rPr lang="es-AR" sz="1400">
                          <a:solidFill>
                            <a:srgbClr val="000000"/>
                          </a:solidFill>
                          <a:latin typeface="Consolas"/>
                          <a:ea typeface="Consolas"/>
                          <a:cs typeface="Consolas"/>
                          <a:sym typeface="Consolas"/>
                        </a:rPr>
                        <a:t>x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a:t>
                      </a:r>
                      <a:r>
                        <a:rPr lang="es-AR" sz="1400">
                          <a:solidFill>
                            <a:srgbClr val="006666"/>
                          </a:solidFill>
                          <a:latin typeface="Consolas"/>
                          <a:ea typeface="Consolas"/>
                          <a:cs typeface="Consolas"/>
                          <a:sym typeface="Consolas"/>
                        </a:rPr>
                        <a:t>2;</a:t>
                      </a:r>
                      <a:endParaRPr sz="1800">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a:t>
                      </a:r>
                      <a:r>
                        <a:rPr lang="es-AR" sz="1400">
                          <a:solidFill>
                            <a:srgbClr val="000000"/>
                          </a:solidFill>
                          <a:latin typeface="Consolas"/>
                          <a:ea typeface="Consolas"/>
                          <a:cs typeface="Consolas"/>
                          <a:sym typeface="Consolas"/>
                        </a:rPr>
                        <a:t>y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a:t>
                      </a:r>
                      <a:endParaRPr sz="1800">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a:t>
                      </a:r>
                      <a:r>
                        <a:rPr lang="es-AR" sz="1400">
                          <a:solidFill>
                            <a:srgbClr val="000000"/>
                          </a:solidFill>
                          <a:latin typeface="Consolas"/>
                          <a:ea typeface="Consolas"/>
                          <a:cs typeface="Consolas"/>
                          <a:sym typeface="Consolas"/>
                        </a:rPr>
                        <a:t>}</a:t>
                      </a:r>
                      <a:endParaRPr sz="1800">
                        <a:latin typeface="Calibri"/>
                        <a:ea typeface="Calibri"/>
                        <a:cs typeface="Calibri"/>
                        <a:sym typeface="Calibri"/>
                      </a:endParaRPr>
                    </a:p>
                    <a:p>
                      <a:pPr marL="0" marR="0" lvl="0" indent="0" algn="l" rtl="0">
                        <a:spcBef>
                          <a:spcPts val="0"/>
                        </a:spcBef>
                        <a:spcAft>
                          <a:spcPts val="0"/>
                        </a:spcAft>
                        <a:buNone/>
                      </a:pPr>
                      <a:endParaRPr sz="1400">
                        <a:solidFill>
                          <a:srgbClr val="000088"/>
                        </a:solidFill>
                        <a:latin typeface="Consolas"/>
                        <a:ea typeface="Consolas"/>
                        <a:cs typeface="Consolas"/>
                        <a:sym typeface="Consolas"/>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static</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int</a:t>
                      </a:r>
                      <a:r>
                        <a:rPr lang="es-AR" sz="1400">
                          <a:solidFill>
                            <a:srgbClr val="000000"/>
                          </a:solidFill>
                          <a:latin typeface="Consolas"/>
                          <a:ea typeface="Consolas"/>
                          <a:cs typeface="Consolas"/>
                          <a:sym typeface="Consolas"/>
                        </a:rPr>
                        <a:t> getCuadrado</a:t>
                      </a:r>
                      <a:r>
                        <a:rPr lang="es-AR" sz="1400">
                          <a:solidFill>
                            <a:srgbClr val="666600"/>
                          </a:solidFill>
                          <a:latin typeface="Consolas"/>
                          <a:ea typeface="Consolas"/>
                          <a:cs typeface="Consolas"/>
                          <a:sym typeface="Consolas"/>
                        </a:rPr>
                        <a:t>(){</a:t>
                      </a:r>
                      <a:endParaRPr sz="1800">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return</a:t>
                      </a:r>
                      <a:r>
                        <a:rPr lang="es-AR" sz="1400">
                          <a:solidFill>
                            <a:srgbClr val="000000"/>
                          </a:solidFill>
                          <a:latin typeface="Consolas"/>
                          <a:ea typeface="Consolas"/>
                          <a:cs typeface="Consolas"/>
                          <a:sym typeface="Consolas"/>
                        </a:rPr>
                        <a:t> x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x;</a:t>
                      </a:r>
                      <a:endParaRPr sz="1800">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a:t>
                      </a:r>
                      <a:r>
                        <a:rPr lang="es-AR" sz="1400">
                          <a:solidFill>
                            <a:srgbClr val="000000"/>
                          </a:solidFill>
                          <a:latin typeface="Consolas"/>
                          <a:ea typeface="Consolas"/>
                          <a:cs typeface="Consolas"/>
                          <a:sym typeface="Consolas"/>
                        </a:rPr>
                        <a:t>}</a:t>
                      </a:r>
                      <a:endParaRPr sz="1800">
                        <a:latin typeface="Calibri"/>
                        <a:ea typeface="Calibri"/>
                        <a:cs typeface="Calibri"/>
                        <a:sym typeface="Calibri"/>
                      </a:endParaRPr>
                    </a:p>
                    <a:p>
                      <a:pPr marL="0" marR="0" lvl="0" indent="0" algn="l" rtl="0">
                        <a:lnSpc>
                          <a:spcPct val="107000"/>
                        </a:lnSpc>
                        <a:spcBef>
                          <a:spcPts val="0"/>
                        </a:spcBef>
                        <a:spcAft>
                          <a:spcPts val="0"/>
                        </a:spcAft>
                        <a:buNone/>
                      </a:pPr>
                      <a:endParaRPr sz="1400">
                        <a:solidFill>
                          <a:srgbClr val="000088"/>
                        </a:solidFill>
                        <a:latin typeface="Consolas"/>
                        <a:ea typeface="Consolas"/>
                        <a:cs typeface="Consolas"/>
                        <a:sym typeface="Consolas"/>
                      </a:endParaRPr>
                    </a:p>
                    <a:p>
                      <a:pPr marL="0" marR="0" lvl="0" indent="0" algn="l" rtl="0">
                        <a:lnSpc>
                          <a:spcPct val="107000"/>
                        </a:lnSpc>
                        <a:spcBef>
                          <a:spcPts val="0"/>
                        </a:spcBef>
                        <a:spcAft>
                          <a:spcPts val="0"/>
                        </a:spcAft>
                        <a:buNone/>
                      </a:pPr>
                      <a:r>
                        <a:rPr lang="es-AR" sz="1400">
                          <a:solidFill>
                            <a:srgbClr val="000088"/>
                          </a:solidFill>
                          <a:latin typeface="Consolas"/>
                          <a:ea typeface="Consolas"/>
                          <a:cs typeface="Consolas"/>
                          <a:sym typeface="Consolas"/>
                        </a:rPr>
                        <a:t>    public</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int</a:t>
                      </a:r>
                      <a:r>
                        <a:rPr lang="es-AR" sz="1400">
                          <a:solidFill>
                            <a:srgbClr val="000000"/>
                          </a:solidFill>
                          <a:latin typeface="Consolas"/>
                          <a:ea typeface="Consolas"/>
                          <a:cs typeface="Consolas"/>
                          <a:sym typeface="Consolas"/>
                        </a:rPr>
                        <a:t> getY(){</a:t>
                      </a:r>
                      <a:endParaRPr sz="1800">
                        <a:latin typeface="Calibri"/>
                        <a:ea typeface="Calibri"/>
                        <a:cs typeface="Calibri"/>
                        <a:sym typeface="Calibri"/>
                      </a:endParaRPr>
                    </a:p>
                    <a:p>
                      <a:pPr marL="0" marR="0" lvl="0" indent="0" algn="l" rtl="0">
                        <a:lnSpc>
                          <a:spcPct val="107000"/>
                        </a:lnSpc>
                        <a:spcBef>
                          <a:spcPts val="0"/>
                        </a:spcBef>
                        <a:spcAft>
                          <a:spcPts val="0"/>
                        </a:spcAft>
                        <a:buNone/>
                      </a:pP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return</a:t>
                      </a:r>
                      <a:r>
                        <a:rPr lang="es-AR" sz="1400">
                          <a:solidFill>
                            <a:srgbClr val="000000"/>
                          </a:solidFill>
                          <a:latin typeface="Consolas"/>
                          <a:ea typeface="Consolas"/>
                          <a:cs typeface="Consolas"/>
                          <a:sym typeface="Consolas"/>
                        </a:rPr>
                        <a:t> </a:t>
                      </a:r>
                      <a:r>
                        <a:rPr lang="es-AR" sz="1400">
                          <a:solidFill>
                            <a:srgbClr val="0000C0"/>
                          </a:solidFill>
                          <a:latin typeface="Consolas"/>
                          <a:ea typeface="Consolas"/>
                          <a:cs typeface="Consolas"/>
                          <a:sym typeface="Consolas"/>
                        </a:rPr>
                        <a:t>y</a:t>
                      </a:r>
                      <a:r>
                        <a:rPr lang="es-AR" sz="1400">
                          <a:solidFill>
                            <a:srgbClr val="000000"/>
                          </a:solidFill>
                          <a:latin typeface="Consolas"/>
                          <a:ea typeface="Consolas"/>
                          <a:cs typeface="Consolas"/>
                          <a:sym typeface="Consolas"/>
                        </a:rPr>
                        <a:t>;</a:t>
                      </a:r>
                      <a:endParaRPr sz="1800">
                        <a:latin typeface="Calibri"/>
                        <a:ea typeface="Calibri"/>
                        <a:cs typeface="Calibri"/>
                        <a:sym typeface="Calibri"/>
                      </a:endParaRPr>
                    </a:p>
                    <a:p>
                      <a:pPr marL="0" marR="0" lvl="0" indent="0" algn="l" rtl="0">
                        <a:spcBef>
                          <a:spcPts val="0"/>
                        </a:spcBef>
                        <a:spcAft>
                          <a:spcPts val="0"/>
                        </a:spcAft>
                        <a:buNone/>
                      </a:pPr>
                      <a:r>
                        <a:rPr lang="es-AR" sz="1400">
                          <a:solidFill>
                            <a:srgbClr val="000000"/>
                          </a:solidFill>
                          <a:latin typeface="Consolas"/>
                          <a:ea typeface="Consolas"/>
                          <a:cs typeface="Consolas"/>
                          <a:sym typeface="Consolas"/>
                        </a:rPr>
                        <a:t>    }</a:t>
                      </a:r>
                      <a:endParaRPr sz="1800">
                        <a:latin typeface="Calibri"/>
                        <a:ea typeface="Calibri"/>
                        <a:cs typeface="Calibri"/>
                        <a:sym typeface="Calibri"/>
                      </a:endParaRPr>
                    </a:p>
                    <a:p>
                      <a:pPr marL="0" marR="0" lvl="0" indent="0" algn="l" rtl="0">
                        <a:spcBef>
                          <a:spcPts val="0"/>
                        </a:spcBef>
                        <a:spcAft>
                          <a:spcPts val="0"/>
                        </a:spcAft>
                        <a:buNone/>
                      </a:pPr>
                      <a:r>
                        <a:rPr lang="es-AR" sz="1400">
                          <a:latin typeface="Calibri"/>
                          <a:ea typeface="Calibri"/>
                          <a:cs typeface="Calibri"/>
                          <a:sym typeface="Calibri"/>
                        </a:rPr>
                        <a:t>  </a:t>
                      </a:r>
                      <a:endParaRPr sz="1800">
                        <a:latin typeface="Calibri"/>
                        <a:ea typeface="Calibri"/>
                        <a:cs typeface="Calibri"/>
                        <a:sym typeface="Calibri"/>
                      </a:endParaRPr>
                    </a:p>
                    <a:p>
                      <a:pPr marL="0" marR="0" lvl="0" indent="0" algn="l" rtl="0">
                        <a:spcBef>
                          <a:spcPts val="0"/>
                        </a:spcBef>
                        <a:spcAft>
                          <a:spcPts val="0"/>
                        </a:spcAft>
                        <a:buNone/>
                      </a:pPr>
                      <a:r>
                        <a:rPr lang="es-AR" sz="1400">
                          <a:solidFill>
                            <a:srgbClr val="000000"/>
                          </a:solidFill>
                          <a:latin typeface="Consolas"/>
                          <a:ea typeface="Consolas"/>
                          <a:cs typeface="Consolas"/>
                          <a:sym typeface="Consolas"/>
                        </a:rPr>
                        <a:t>}</a:t>
                      </a:r>
                      <a:endParaRPr sz="1800">
                        <a:latin typeface="Calibri"/>
                        <a:ea typeface="Calibri"/>
                        <a:cs typeface="Calibri"/>
                        <a:sym typeface="Calibri"/>
                      </a:endParaRPr>
                    </a:p>
                  </a:txBody>
                  <a:tcPr marL="78125" marR="7812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2130" name="Google Shape;2130;p206"/>
          <p:cNvSpPr txBox="1">
            <a:spLocks noGrp="1"/>
          </p:cNvSpPr>
          <p:nvPr>
            <p:ph type="ftr" idx="11"/>
          </p:nvPr>
        </p:nvSpPr>
        <p:spPr>
          <a:xfrm>
            <a:off x="0" y="6575425"/>
            <a:ext cx="3461656"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2131" name="Google Shape;2131;p206"/>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184</a:t>
            </a:fld>
            <a:endParaRPr sz="1200">
              <a:solidFill>
                <a:schemeClr val="lt1"/>
              </a:solidFill>
              <a:latin typeface="Arial"/>
              <a:ea typeface="Arial"/>
              <a:cs typeface="Arial"/>
              <a:sym typeface="Arial"/>
            </a:endParaRPr>
          </a:p>
        </p:txBody>
      </p:sp>
      <p:sp>
        <p:nvSpPr>
          <p:cNvPr id="2132" name="Google Shape;2132;p206"/>
          <p:cNvSpPr txBox="1"/>
          <p:nvPr/>
        </p:nvSpPr>
        <p:spPr>
          <a:xfrm>
            <a:off x="1" y="2044972"/>
            <a:ext cx="9143968" cy="4001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000">
                <a:solidFill>
                  <a:schemeClr val="dk1"/>
                </a:solidFill>
                <a:latin typeface="Arial"/>
                <a:ea typeface="Arial"/>
                <a:cs typeface="Arial"/>
                <a:sym typeface="Arial"/>
              </a:rPr>
              <a:t>¿Qué sucede cuando se intenta compilar y ejecutar el siguiente programa? </a:t>
            </a:r>
            <a:endParaRPr sz="1200">
              <a:solidFill>
                <a:schemeClr val="dk1"/>
              </a:solidFill>
              <a:latin typeface="Consolas"/>
              <a:ea typeface="Consolas"/>
              <a:cs typeface="Consolas"/>
              <a:sym typeface="Consolas"/>
            </a:endParaRPr>
          </a:p>
        </p:txBody>
      </p:sp>
      <p:sp>
        <p:nvSpPr>
          <p:cNvPr id="2133" name="Google Shape;2133;p206"/>
          <p:cNvSpPr/>
          <p:nvPr/>
        </p:nvSpPr>
        <p:spPr>
          <a:xfrm>
            <a:off x="4680857" y="2553064"/>
            <a:ext cx="4572000" cy="120032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1800">
                <a:solidFill>
                  <a:schemeClr val="dk1"/>
                </a:solidFill>
                <a:latin typeface="Arial"/>
                <a:ea typeface="Arial"/>
                <a:cs typeface="Arial"/>
                <a:sym typeface="Arial"/>
              </a:rPr>
              <a:t>En caso de haber determinado que el programa no compila, ¿Por qué? ¿Qué modificaciones habría que hacer para que compile?</a:t>
            </a:r>
            <a:endParaRPr sz="1100">
              <a:solidFill>
                <a:schemeClr val="dk1"/>
              </a:solidFill>
              <a:latin typeface="Consolas"/>
              <a:ea typeface="Consolas"/>
              <a:cs typeface="Consolas"/>
              <a:sym typeface="Consolas"/>
            </a:endParaRPr>
          </a:p>
        </p:txBody>
      </p:sp>
      <p:sp>
        <p:nvSpPr>
          <p:cNvPr id="2134" name="Google Shape;2134;p206"/>
          <p:cNvSpPr/>
          <p:nvPr/>
        </p:nvSpPr>
        <p:spPr>
          <a:xfrm>
            <a:off x="3461656" y="4316595"/>
            <a:ext cx="5462831" cy="163121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400">
                <a:solidFill>
                  <a:srgbClr val="000088"/>
                </a:solidFill>
                <a:latin typeface="Consolas"/>
                <a:ea typeface="Consolas"/>
                <a:cs typeface="Consolas"/>
                <a:sym typeface="Consolas"/>
              </a:rPr>
              <a:t> public</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static</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void</a:t>
            </a:r>
            <a:r>
              <a:rPr lang="es-AR" sz="1400">
                <a:solidFill>
                  <a:srgbClr val="000000"/>
                </a:solidFill>
                <a:latin typeface="Consolas"/>
                <a:ea typeface="Consolas"/>
                <a:cs typeface="Consolas"/>
                <a:sym typeface="Consolas"/>
              </a:rPr>
              <a:t> main</a:t>
            </a:r>
            <a:r>
              <a:rPr lang="es-AR" sz="1400">
                <a:solidFill>
                  <a:srgbClr val="666600"/>
                </a:solidFill>
                <a:latin typeface="Consolas"/>
                <a:ea typeface="Consolas"/>
                <a:cs typeface="Consolas"/>
                <a:sym typeface="Consolas"/>
              </a:rPr>
              <a:t>(</a:t>
            </a:r>
            <a:r>
              <a:rPr lang="es-AR" sz="1400">
                <a:solidFill>
                  <a:srgbClr val="660066"/>
                </a:solidFill>
                <a:latin typeface="Consolas"/>
                <a:ea typeface="Consolas"/>
                <a:cs typeface="Consolas"/>
                <a:sym typeface="Consolas"/>
              </a:rPr>
              <a:t>String</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args</a:t>
            </a:r>
            <a:r>
              <a:rPr lang="es-AR" sz="14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a:t>
            </a:r>
            <a:r>
              <a:rPr lang="es-AR" sz="1400">
                <a:solidFill>
                  <a:srgbClr val="660066"/>
                </a:solidFill>
                <a:latin typeface="Consolas"/>
                <a:ea typeface="Consolas"/>
                <a:cs typeface="Consolas"/>
                <a:sym typeface="Consolas"/>
              </a:rPr>
              <a:t>AtributoStatic</a:t>
            </a:r>
            <a:r>
              <a:rPr lang="es-AR" sz="1400">
                <a:solidFill>
                  <a:srgbClr val="000000"/>
                </a:solidFill>
                <a:latin typeface="Consolas"/>
                <a:ea typeface="Consolas"/>
                <a:cs typeface="Consolas"/>
                <a:sym typeface="Consolas"/>
              </a:rPr>
              <a:t> sm1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new</a:t>
            </a:r>
            <a:r>
              <a:rPr lang="es-AR" sz="1400">
                <a:solidFill>
                  <a:srgbClr val="000000"/>
                </a:solidFill>
                <a:latin typeface="Consolas"/>
                <a:ea typeface="Consolas"/>
                <a:cs typeface="Consolas"/>
                <a:sym typeface="Consolas"/>
              </a:rPr>
              <a:t> </a:t>
            </a:r>
            <a:r>
              <a:rPr lang="es-AR" sz="1400">
                <a:solidFill>
                  <a:srgbClr val="660066"/>
                </a:solidFill>
                <a:latin typeface="Consolas"/>
                <a:ea typeface="Consolas"/>
                <a:cs typeface="Consolas"/>
                <a:sym typeface="Consolas"/>
              </a:rPr>
              <a:t>AtributoStatic</a:t>
            </a:r>
            <a:r>
              <a:rPr lang="es-AR" sz="14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a:t>
            </a:r>
            <a:r>
              <a:rPr lang="es-AR" sz="1400">
                <a:solidFill>
                  <a:srgbClr val="660066"/>
                </a:solidFill>
                <a:latin typeface="Consolas"/>
                <a:ea typeface="Consolas"/>
                <a:cs typeface="Consolas"/>
                <a:sym typeface="Consolas"/>
              </a:rPr>
              <a:t>AtributoStatic</a:t>
            </a:r>
            <a:r>
              <a:rPr lang="es-AR" sz="1400">
                <a:solidFill>
                  <a:srgbClr val="000000"/>
                </a:solidFill>
                <a:latin typeface="Consolas"/>
                <a:ea typeface="Consolas"/>
                <a:cs typeface="Consolas"/>
                <a:sym typeface="Consolas"/>
              </a:rPr>
              <a:t> sm2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new</a:t>
            </a:r>
            <a:r>
              <a:rPr lang="es-AR" sz="1400">
                <a:solidFill>
                  <a:srgbClr val="000000"/>
                </a:solidFill>
                <a:latin typeface="Consolas"/>
                <a:ea typeface="Consolas"/>
                <a:cs typeface="Consolas"/>
                <a:sym typeface="Consolas"/>
              </a:rPr>
              <a:t> </a:t>
            </a:r>
            <a:r>
              <a:rPr lang="es-AR" sz="1400">
                <a:solidFill>
                  <a:srgbClr val="660066"/>
                </a:solidFill>
                <a:latin typeface="Consolas"/>
                <a:ea typeface="Consolas"/>
                <a:cs typeface="Consolas"/>
                <a:sym typeface="Consolas"/>
              </a:rPr>
              <a:t>AtributoStatic</a:t>
            </a:r>
            <a:r>
              <a:rPr lang="es-AR" sz="14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int</a:t>
            </a:r>
            <a:r>
              <a:rPr lang="es-AR" sz="1400">
                <a:solidFill>
                  <a:srgbClr val="000000"/>
                </a:solidFill>
                <a:latin typeface="Consolas"/>
                <a:ea typeface="Consolas"/>
                <a:cs typeface="Consolas"/>
                <a:sym typeface="Consolas"/>
              </a:rPr>
              <a:t> z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sm1</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getCuadrado</a:t>
            </a:r>
            <a:r>
              <a:rPr lang="es-AR" sz="14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a:t>
            </a:r>
            <a:r>
              <a:rPr lang="es-AR" sz="1400">
                <a:solidFill>
                  <a:srgbClr val="660066"/>
                </a:solidFill>
                <a:latin typeface="Consolas"/>
                <a:ea typeface="Consolas"/>
                <a:cs typeface="Consolas"/>
                <a:sym typeface="Consolas"/>
              </a:rPr>
              <a:t>System</a:t>
            </a:r>
            <a:r>
              <a:rPr lang="es-AR" sz="1400">
                <a:solidFill>
                  <a:srgbClr val="666600"/>
                </a:solidFill>
                <a:latin typeface="Consolas"/>
                <a:ea typeface="Consolas"/>
                <a:cs typeface="Consolas"/>
                <a:sym typeface="Consolas"/>
              </a:rPr>
              <a:t>.</a:t>
            </a:r>
            <a:r>
              <a:rPr lang="es-AR" sz="1400">
                <a:solidFill>
                  <a:srgbClr val="000088"/>
                </a:solidFill>
                <a:latin typeface="Consolas"/>
                <a:ea typeface="Consolas"/>
                <a:cs typeface="Consolas"/>
                <a:sym typeface="Consolas"/>
              </a:rPr>
              <a:t>out</a:t>
            </a:r>
            <a:r>
              <a:rPr lang="es-AR" sz="1400">
                <a:solidFill>
                  <a:srgbClr val="666600"/>
                </a:solidFill>
                <a:latin typeface="Consolas"/>
                <a:ea typeface="Consolas"/>
                <a:cs typeface="Consolas"/>
                <a:sym typeface="Consolas"/>
              </a:rPr>
              <a:t>.</a:t>
            </a:r>
            <a:r>
              <a:rPr lang="es-AR" sz="1400">
                <a:solidFill>
                  <a:srgbClr val="000088"/>
                </a:solidFill>
                <a:latin typeface="Consolas"/>
                <a:ea typeface="Consolas"/>
                <a:cs typeface="Consolas"/>
                <a:sym typeface="Consolas"/>
              </a:rPr>
              <a:t>print</a:t>
            </a:r>
            <a:r>
              <a:rPr lang="es-AR" sz="1400">
                <a:solidFill>
                  <a:srgbClr val="666600"/>
                </a:solidFill>
                <a:latin typeface="Consolas"/>
                <a:ea typeface="Consolas"/>
                <a:cs typeface="Consolas"/>
                <a:sym typeface="Consolas"/>
              </a:rPr>
              <a:t>(</a:t>
            </a:r>
            <a:r>
              <a:rPr lang="es-AR" sz="1400">
                <a:solidFill>
                  <a:srgbClr val="008800"/>
                </a:solidFill>
                <a:latin typeface="Consolas"/>
                <a:ea typeface="Consolas"/>
                <a:cs typeface="Consolas"/>
                <a:sym typeface="Consolas"/>
              </a:rPr>
              <a:t>"Cuadrado: "</a:t>
            </a:r>
            <a:r>
              <a:rPr lang="es-AR" sz="1400">
                <a:solidFill>
                  <a:srgbClr val="000000"/>
                </a:solidFill>
                <a:latin typeface="Consolas"/>
                <a:ea typeface="Consolas"/>
                <a:cs typeface="Consolas"/>
                <a:sym typeface="Consolas"/>
              </a:rPr>
              <a:t>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z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a:t>
            </a:r>
            <a:endParaRPr/>
          </a:p>
          <a:p>
            <a:pPr marL="0" marR="0" lvl="0" indent="0" algn="l" rtl="0">
              <a:spcBef>
                <a:spcPts val="0"/>
              </a:spcBef>
              <a:spcAft>
                <a:spcPts val="0"/>
              </a:spcAft>
              <a:buNone/>
            </a:pPr>
            <a:r>
              <a:rPr lang="es-AR" sz="1400">
                <a:solidFill>
                  <a:srgbClr val="000000"/>
                </a:solidFill>
                <a:latin typeface="Consolas"/>
                <a:ea typeface="Consolas"/>
                <a:cs typeface="Consolas"/>
                <a:sym typeface="Consolas"/>
              </a:rPr>
              <a:t>		</a:t>
            </a:r>
            <a:r>
              <a:rPr lang="es-AR" sz="1400">
                <a:solidFill>
                  <a:srgbClr val="008800"/>
                </a:solidFill>
                <a:latin typeface="Consolas"/>
                <a:ea typeface="Consolas"/>
                <a:cs typeface="Consolas"/>
                <a:sym typeface="Consolas"/>
              </a:rPr>
              <a:t>" Valor de y: "</a:t>
            </a:r>
            <a:r>
              <a:rPr lang="es-AR" sz="1400">
                <a:solidFill>
                  <a:srgbClr val="000000"/>
                </a:solidFill>
                <a:latin typeface="Consolas"/>
                <a:ea typeface="Consolas"/>
                <a:cs typeface="Consolas"/>
                <a:sym typeface="Consolas"/>
              </a:rPr>
              <a:t>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sm2</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getY()</a:t>
            </a:r>
            <a:r>
              <a:rPr lang="es-AR" sz="14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a:t>
            </a:r>
            <a:r>
              <a:rPr lang="es-AR" sz="1400">
                <a:solidFill>
                  <a:srgbClr val="000000"/>
                </a:solidFill>
                <a:latin typeface="Consolas"/>
                <a:ea typeface="Consolas"/>
                <a:cs typeface="Consolas"/>
                <a:sym typeface="Consolas"/>
              </a:rPr>
              <a:t>}</a:t>
            </a:r>
            <a:endParaRPr sz="1400">
              <a:solidFill>
                <a:schemeClr val="dk1"/>
              </a:solidFill>
              <a:latin typeface="Calibri"/>
              <a:ea typeface="Calibri"/>
              <a:cs typeface="Calibri"/>
              <a:sym typeface="Calibri"/>
            </a:endParaRP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Shape 2139"/>
        <p:cNvGrpSpPr/>
        <p:nvPr/>
      </p:nvGrpSpPr>
      <p:grpSpPr>
        <a:xfrm>
          <a:off x="0" y="0"/>
          <a:ext cx="0" cy="0"/>
          <a:chOff x="0" y="0"/>
          <a:chExt cx="0" cy="0"/>
        </a:xfrm>
      </p:grpSpPr>
      <p:sp>
        <p:nvSpPr>
          <p:cNvPr id="2140" name="Google Shape;2140;p207"/>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Consolas"/>
              <a:buNone/>
            </a:pPr>
            <a:r>
              <a:rPr lang="es-AR" sz="4000" b="1" i="0" u="none" strike="noStrike" cap="none">
                <a:solidFill>
                  <a:schemeClr val="dk1"/>
                </a:solidFill>
                <a:latin typeface="Consolas"/>
                <a:ea typeface="Consolas"/>
                <a:cs typeface="Consolas"/>
                <a:sym typeface="Consolas"/>
              </a:rPr>
              <a:t>static</a:t>
            </a:r>
            <a:endParaRPr sz="4000" b="1" i="0" u="none" strike="noStrike" cap="none">
              <a:solidFill>
                <a:schemeClr val="dk1"/>
              </a:solidFill>
              <a:latin typeface="Arial"/>
              <a:ea typeface="Arial"/>
              <a:cs typeface="Arial"/>
              <a:sym typeface="Arial"/>
            </a:endParaRPr>
          </a:p>
        </p:txBody>
      </p:sp>
      <p:sp>
        <p:nvSpPr>
          <p:cNvPr id="2141" name="Google Shape;2141;p207"/>
          <p:cNvSpPr txBox="1">
            <a:spLocks noGrp="1"/>
          </p:cNvSpPr>
          <p:nvPr>
            <p:ph type="ftr" idx="11"/>
          </p:nvPr>
        </p:nvSpPr>
        <p:spPr>
          <a:xfrm>
            <a:off x="0" y="6575425"/>
            <a:ext cx="3468914"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2142" name="Google Shape;2142;p207"/>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185</a:t>
            </a:fld>
            <a:endParaRPr sz="1200">
              <a:solidFill>
                <a:schemeClr val="lt1"/>
              </a:solidFill>
              <a:latin typeface="Arial"/>
              <a:ea typeface="Arial"/>
              <a:cs typeface="Arial"/>
              <a:sym typeface="Arial"/>
            </a:endParaRPr>
          </a:p>
        </p:txBody>
      </p:sp>
      <p:graphicFrame>
        <p:nvGraphicFramePr>
          <p:cNvPr id="2143" name="Google Shape;2143;p207"/>
          <p:cNvGraphicFramePr/>
          <p:nvPr/>
        </p:nvGraphicFramePr>
        <p:xfrm>
          <a:off x="1403176" y="3861375"/>
          <a:ext cx="3000000" cy="3000000"/>
        </p:xfrm>
        <a:graphic>
          <a:graphicData uri="http://schemas.openxmlformats.org/drawingml/2006/table">
            <a:tbl>
              <a:tblPr>
                <a:noFill/>
                <a:tableStyleId>{5BAD9B0E-344F-4FAE-88BD-87A564A4EB87}</a:tableStyleId>
              </a:tblPr>
              <a:tblGrid>
                <a:gridCol w="409150"/>
                <a:gridCol w="5928450"/>
              </a:tblGrid>
              <a:tr h="203200">
                <a:tc>
                  <a:txBody>
                    <a:bodyPr/>
                    <a:lstStyle/>
                    <a:p>
                      <a:pPr marL="0" marR="0" lvl="0" indent="0" algn="just" rtl="0">
                        <a:spcBef>
                          <a:spcPts val="0"/>
                        </a:spcBef>
                        <a:spcAft>
                          <a:spcPts val="0"/>
                        </a:spcAft>
                        <a:buNone/>
                      </a:pPr>
                      <a:r>
                        <a:rPr lang="es-AR" sz="1400">
                          <a:latin typeface="Arial"/>
                          <a:ea typeface="Arial"/>
                          <a:cs typeface="Arial"/>
                          <a:sym typeface="Arial"/>
                        </a:rPr>
                        <a:t>a.</a:t>
                      </a:r>
                      <a:endParaRPr sz="1400">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just" rtl="0">
                        <a:spcBef>
                          <a:spcPts val="0"/>
                        </a:spcBef>
                        <a:spcAft>
                          <a:spcPts val="0"/>
                        </a:spcAft>
                        <a:buNone/>
                      </a:pPr>
                      <a:r>
                        <a:rPr lang="es-AR" sz="1600">
                          <a:latin typeface="Arial"/>
                          <a:ea typeface="Arial"/>
                          <a:cs typeface="Arial"/>
                          <a:sym typeface="Arial"/>
                        </a:rPr>
                        <a:t>El programa no ejecuta.</a:t>
                      </a:r>
                      <a:endParaRPr sz="1600">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203200">
                <a:tc>
                  <a:txBody>
                    <a:bodyPr/>
                    <a:lstStyle/>
                    <a:p>
                      <a:pPr marL="0" marR="0" lvl="0" indent="0" algn="just" rtl="0">
                        <a:spcBef>
                          <a:spcPts val="0"/>
                        </a:spcBef>
                        <a:spcAft>
                          <a:spcPts val="0"/>
                        </a:spcAft>
                        <a:buNone/>
                      </a:pPr>
                      <a:r>
                        <a:rPr lang="es-AR" sz="1400">
                          <a:latin typeface="Arial"/>
                          <a:ea typeface="Arial"/>
                          <a:cs typeface="Arial"/>
                          <a:sym typeface="Arial"/>
                        </a:rPr>
                        <a:t>b.</a:t>
                      </a:r>
                      <a:endParaRPr sz="1400">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just" rtl="0">
                        <a:spcBef>
                          <a:spcPts val="0"/>
                        </a:spcBef>
                        <a:spcAft>
                          <a:spcPts val="0"/>
                        </a:spcAft>
                        <a:buNone/>
                      </a:pPr>
                      <a:r>
                        <a:rPr lang="es-AR" sz="1600">
                          <a:latin typeface="Arial"/>
                          <a:ea typeface="Arial"/>
                          <a:cs typeface="Arial"/>
                          <a:sym typeface="Arial"/>
                        </a:rPr>
                        <a:t>El programa no compila</a:t>
                      </a:r>
                      <a:endParaRPr sz="1600">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203200">
                <a:tc>
                  <a:txBody>
                    <a:bodyPr/>
                    <a:lstStyle/>
                    <a:p>
                      <a:pPr marL="0" marR="0" lvl="0" indent="0" algn="just" rtl="0">
                        <a:spcBef>
                          <a:spcPts val="0"/>
                        </a:spcBef>
                        <a:spcAft>
                          <a:spcPts val="0"/>
                        </a:spcAft>
                        <a:buNone/>
                      </a:pPr>
                      <a:r>
                        <a:rPr lang="es-AR" sz="1400">
                          <a:latin typeface="Arial"/>
                          <a:ea typeface="Arial"/>
                          <a:cs typeface="Arial"/>
                          <a:sym typeface="Arial"/>
                        </a:rPr>
                        <a:t>c.</a:t>
                      </a:r>
                      <a:endParaRPr sz="1400">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just" rtl="0">
                        <a:spcBef>
                          <a:spcPts val="0"/>
                        </a:spcBef>
                        <a:spcAft>
                          <a:spcPts val="0"/>
                        </a:spcAft>
                        <a:buNone/>
                      </a:pPr>
                      <a:r>
                        <a:rPr lang="es-AR" sz="1600">
                          <a:latin typeface="Arial"/>
                          <a:ea typeface="Arial"/>
                          <a:cs typeface="Arial"/>
                          <a:sym typeface="Arial"/>
                        </a:rPr>
                        <a:t>El programa escribe en la pantalla “Cuadrado: 16 Valor de y: 1”.</a:t>
                      </a:r>
                      <a:endParaRPr sz="1600">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203200">
                <a:tc>
                  <a:txBody>
                    <a:bodyPr/>
                    <a:lstStyle/>
                    <a:p>
                      <a:pPr marL="0" marR="0" lvl="0" indent="0" algn="just" rtl="0">
                        <a:spcBef>
                          <a:spcPts val="0"/>
                        </a:spcBef>
                        <a:spcAft>
                          <a:spcPts val="0"/>
                        </a:spcAft>
                        <a:buNone/>
                      </a:pPr>
                      <a:r>
                        <a:rPr lang="es-AR" sz="1400">
                          <a:latin typeface="Arial"/>
                          <a:ea typeface="Arial"/>
                          <a:cs typeface="Arial"/>
                          <a:sym typeface="Arial"/>
                        </a:rPr>
                        <a:t>d.</a:t>
                      </a:r>
                      <a:endParaRPr sz="1400">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just" rtl="0">
                        <a:spcBef>
                          <a:spcPts val="0"/>
                        </a:spcBef>
                        <a:spcAft>
                          <a:spcPts val="0"/>
                        </a:spcAft>
                        <a:buNone/>
                      </a:pPr>
                      <a:r>
                        <a:rPr lang="es-AR" sz="1600">
                          <a:latin typeface="Arial"/>
                          <a:ea typeface="Arial"/>
                          <a:cs typeface="Arial"/>
                          <a:sym typeface="Arial"/>
                        </a:rPr>
                        <a:t>El programa escribe en la pantalla “Cuadrado: 4 Valor de y: 1”.</a:t>
                      </a:r>
                      <a:endParaRPr sz="1600">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203200">
                <a:tc>
                  <a:txBody>
                    <a:bodyPr/>
                    <a:lstStyle/>
                    <a:p>
                      <a:pPr marL="0" marR="0" lvl="0" indent="0" algn="just" rtl="0">
                        <a:spcBef>
                          <a:spcPts val="0"/>
                        </a:spcBef>
                        <a:spcAft>
                          <a:spcPts val="0"/>
                        </a:spcAft>
                        <a:buNone/>
                      </a:pPr>
                      <a:r>
                        <a:rPr lang="es-AR" sz="1400">
                          <a:latin typeface="Arial"/>
                          <a:ea typeface="Arial"/>
                          <a:cs typeface="Arial"/>
                          <a:sym typeface="Arial"/>
                        </a:rPr>
                        <a:t>e.</a:t>
                      </a:r>
                      <a:endParaRPr sz="1400">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just" rtl="0">
                        <a:spcBef>
                          <a:spcPts val="0"/>
                        </a:spcBef>
                        <a:spcAft>
                          <a:spcPts val="0"/>
                        </a:spcAft>
                        <a:buNone/>
                      </a:pPr>
                      <a:r>
                        <a:rPr lang="es-AR" sz="1600">
                          <a:latin typeface="Arial"/>
                          <a:ea typeface="Arial"/>
                          <a:cs typeface="Arial"/>
                          <a:sym typeface="Arial"/>
                        </a:rPr>
                        <a:t>El programa escribe en la pantalla “Cuadrado: 4 Valor de y: 2”.</a:t>
                      </a:r>
                      <a:endParaRPr sz="1600">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203200">
                <a:tc>
                  <a:txBody>
                    <a:bodyPr/>
                    <a:lstStyle/>
                    <a:p>
                      <a:pPr marL="0" marR="0" lvl="0" indent="0" algn="just" rtl="0">
                        <a:spcBef>
                          <a:spcPts val="0"/>
                        </a:spcBef>
                        <a:spcAft>
                          <a:spcPts val="0"/>
                        </a:spcAft>
                        <a:buNone/>
                      </a:pPr>
                      <a:r>
                        <a:rPr lang="es-AR" sz="1400">
                          <a:latin typeface="Arial"/>
                          <a:ea typeface="Arial"/>
                          <a:cs typeface="Arial"/>
                          <a:sym typeface="Arial"/>
                        </a:rPr>
                        <a:t>f.</a:t>
                      </a:r>
                      <a:endParaRPr sz="1400">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just" rtl="0">
                        <a:spcBef>
                          <a:spcPts val="0"/>
                        </a:spcBef>
                        <a:spcAft>
                          <a:spcPts val="0"/>
                        </a:spcAft>
                        <a:buNone/>
                      </a:pPr>
                      <a:r>
                        <a:rPr lang="es-AR" sz="1600">
                          <a:latin typeface="Arial"/>
                          <a:ea typeface="Arial"/>
                          <a:cs typeface="Arial"/>
                          <a:sym typeface="Arial"/>
                        </a:rPr>
                        <a:t>El programa escribe en la pantalla “Cuadrado: 2 Valor de y: 2”.</a:t>
                      </a:r>
                      <a:endParaRPr sz="1600">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203200">
                <a:tc>
                  <a:txBody>
                    <a:bodyPr/>
                    <a:lstStyle/>
                    <a:p>
                      <a:pPr marL="0" marR="0" lvl="0" indent="0" algn="just" rtl="0">
                        <a:spcBef>
                          <a:spcPts val="0"/>
                        </a:spcBef>
                        <a:spcAft>
                          <a:spcPts val="0"/>
                        </a:spcAft>
                        <a:buNone/>
                      </a:pPr>
                      <a:r>
                        <a:rPr lang="es-AR" sz="1400">
                          <a:latin typeface="Arial"/>
                          <a:ea typeface="Arial"/>
                          <a:cs typeface="Arial"/>
                          <a:sym typeface="Arial"/>
                        </a:rPr>
                        <a:t>g.</a:t>
                      </a:r>
                      <a:endParaRPr sz="1400">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just" rtl="0">
                        <a:spcBef>
                          <a:spcPts val="0"/>
                        </a:spcBef>
                        <a:spcAft>
                          <a:spcPts val="0"/>
                        </a:spcAft>
                        <a:buNone/>
                      </a:pPr>
                      <a:r>
                        <a:rPr lang="es-AR" sz="1600">
                          <a:latin typeface="Arial"/>
                          <a:ea typeface="Arial"/>
                          <a:cs typeface="Arial"/>
                          <a:sym typeface="Arial"/>
                        </a:rPr>
                        <a:t>El programa escribe en la pantalla “Cuadrado: 16 Valor de y: 2”.</a:t>
                      </a:r>
                      <a:endParaRPr sz="1600">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203200">
                <a:tc>
                  <a:txBody>
                    <a:bodyPr/>
                    <a:lstStyle/>
                    <a:p>
                      <a:pPr marL="0" marR="0" lvl="0" indent="0" algn="just" rtl="0">
                        <a:spcBef>
                          <a:spcPts val="0"/>
                        </a:spcBef>
                        <a:spcAft>
                          <a:spcPts val="0"/>
                        </a:spcAft>
                        <a:buNone/>
                      </a:pPr>
                      <a:r>
                        <a:rPr lang="es-AR" sz="1400">
                          <a:latin typeface="Arial"/>
                          <a:ea typeface="Arial"/>
                          <a:cs typeface="Arial"/>
                          <a:sym typeface="Arial"/>
                        </a:rPr>
                        <a:t>h.</a:t>
                      </a:r>
                      <a:endParaRPr sz="1400">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just" rtl="0">
                        <a:spcBef>
                          <a:spcPts val="0"/>
                        </a:spcBef>
                        <a:spcAft>
                          <a:spcPts val="0"/>
                        </a:spcAft>
                        <a:buNone/>
                      </a:pPr>
                      <a:r>
                        <a:rPr lang="es-AR" sz="1600">
                          <a:latin typeface="Arial"/>
                          <a:ea typeface="Arial"/>
                          <a:cs typeface="Arial"/>
                          <a:sym typeface="Arial"/>
                        </a:rPr>
                        <a:t>El programa no escribe nada en la pantalla.</a:t>
                      </a:r>
                      <a:endParaRPr sz="1600">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2144" name="Google Shape;2144;p207"/>
          <p:cNvSpPr txBox="1"/>
          <p:nvPr/>
        </p:nvSpPr>
        <p:spPr>
          <a:xfrm>
            <a:off x="1" y="2044972"/>
            <a:ext cx="9143968" cy="4001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000">
                <a:solidFill>
                  <a:schemeClr val="dk1"/>
                </a:solidFill>
                <a:latin typeface="Arial"/>
                <a:ea typeface="Arial"/>
                <a:cs typeface="Arial"/>
                <a:sym typeface="Arial"/>
              </a:rPr>
              <a:t>¿Qué sucede cuando se intenta compilar y ejecutar el siguiente programa? </a:t>
            </a:r>
            <a:endParaRPr sz="1200">
              <a:solidFill>
                <a:schemeClr val="dk1"/>
              </a:solidFill>
              <a:latin typeface="Consolas"/>
              <a:ea typeface="Consolas"/>
              <a:cs typeface="Consolas"/>
              <a:sym typeface="Consolas"/>
            </a:endParaRPr>
          </a:p>
        </p:txBody>
      </p:sp>
      <p:sp>
        <p:nvSpPr>
          <p:cNvPr id="2145" name="Google Shape;2145;p207"/>
          <p:cNvSpPr/>
          <p:nvPr/>
        </p:nvSpPr>
        <p:spPr>
          <a:xfrm>
            <a:off x="4680857" y="2553064"/>
            <a:ext cx="4572000" cy="120032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1800">
                <a:solidFill>
                  <a:schemeClr val="dk1"/>
                </a:solidFill>
                <a:latin typeface="Arial"/>
                <a:ea typeface="Arial"/>
                <a:cs typeface="Arial"/>
                <a:sym typeface="Arial"/>
              </a:rPr>
              <a:t>En caso de haber determinado que el programa no compila, ¿Por qué? ¿Qué modificaciones habría que hacer para que compile?</a:t>
            </a:r>
            <a:endParaRPr sz="1100">
              <a:solidFill>
                <a:schemeClr val="dk1"/>
              </a:solidFill>
              <a:latin typeface="Consolas"/>
              <a:ea typeface="Consolas"/>
              <a:cs typeface="Consolas"/>
              <a:sym typeface="Consolas"/>
            </a:endParaRP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Shape 2149"/>
        <p:cNvGrpSpPr/>
        <p:nvPr/>
      </p:nvGrpSpPr>
      <p:grpSpPr>
        <a:xfrm>
          <a:off x="0" y="0"/>
          <a:ext cx="0" cy="0"/>
          <a:chOff x="0" y="0"/>
          <a:chExt cx="0" cy="0"/>
        </a:xfrm>
      </p:grpSpPr>
      <p:sp>
        <p:nvSpPr>
          <p:cNvPr id="2150" name="Google Shape;2150;p208"/>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Consolas"/>
              <a:buNone/>
            </a:pPr>
            <a:r>
              <a:rPr lang="es-AR" sz="4000" b="1" i="0" u="none" strike="noStrike" cap="none">
                <a:solidFill>
                  <a:schemeClr val="dk1"/>
                </a:solidFill>
                <a:latin typeface="Consolas"/>
                <a:ea typeface="Consolas"/>
                <a:cs typeface="Consolas"/>
                <a:sym typeface="Consolas"/>
              </a:rPr>
              <a:t>static</a:t>
            </a:r>
            <a:endParaRPr sz="4000" b="1" i="0" u="none" strike="noStrike" cap="none">
              <a:solidFill>
                <a:schemeClr val="dk1"/>
              </a:solidFill>
              <a:latin typeface="Arial"/>
              <a:ea typeface="Arial"/>
              <a:cs typeface="Arial"/>
              <a:sym typeface="Arial"/>
            </a:endParaRPr>
          </a:p>
        </p:txBody>
      </p:sp>
      <p:sp>
        <p:nvSpPr>
          <p:cNvPr id="2151" name="Google Shape;2151;p208"/>
          <p:cNvSpPr txBox="1">
            <a:spLocks noGrp="1"/>
          </p:cNvSpPr>
          <p:nvPr>
            <p:ph type="ftr" idx="11"/>
          </p:nvPr>
        </p:nvSpPr>
        <p:spPr>
          <a:xfrm>
            <a:off x="-1" y="6575425"/>
            <a:ext cx="3628571"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2152" name="Google Shape;2152;p208"/>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186</a:t>
            </a:fld>
            <a:endParaRPr sz="1200">
              <a:solidFill>
                <a:schemeClr val="lt1"/>
              </a:solidFill>
              <a:latin typeface="Arial"/>
              <a:ea typeface="Arial"/>
              <a:cs typeface="Arial"/>
              <a:sym typeface="Arial"/>
            </a:endParaRPr>
          </a:p>
        </p:txBody>
      </p:sp>
      <p:sp>
        <p:nvSpPr>
          <p:cNvPr id="2153" name="Google Shape;2153;p208"/>
          <p:cNvSpPr/>
          <p:nvPr/>
        </p:nvSpPr>
        <p:spPr>
          <a:xfrm>
            <a:off x="0" y="1876756"/>
            <a:ext cx="9122232" cy="20313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solidFill>
                  <a:schemeClr val="dk1"/>
                </a:solidFill>
                <a:latin typeface="Arial"/>
                <a:ea typeface="Arial"/>
                <a:cs typeface="Arial"/>
                <a:sym typeface="Arial"/>
              </a:rPr>
              <a:t>¿Qué sucede cuando se intenta compilar y ejecutar el siguiente programa? Seleccione la respuesta correcta.</a:t>
            </a:r>
            <a:endParaRPr/>
          </a:p>
          <a:p>
            <a:pPr marL="0" marR="0" lvl="0" indent="0" algn="l" rtl="0">
              <a:spcBef>
                <a:spcPts val="0"/>
              </a:spcBef>
              <a:spcAft>
                <a:spcPts val="0"/>
              </a:spcAft>
              <a:buNone/>
            </a:pPr>
            <a:r>
              <a:rPr lang="es-AR" sz="1800">
                <a:solidFill>
                  <a:schemeClr val="dk1"/>
                </a:solidFill>
                <a:latin typeface="Arial"/>
                <a:ea typeface="Arial"/>
                <a:cs typeface="Arial"/>
                <a:sym typeface="Arial"/>
              </a:rPr>
              <a:t>En caso de haber determinado que el programa no compila, ¿Por qué? ¿Qué modificaciones habría que hacer para que compile?</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s-AR" sz="1800">
                <a:solidFill>
                  <a:srgbClr val="FF0000"/>
                </a:solidFill>
                <a:latin typeface="Arial"/>
                <a:ea typeface="Arial"/>
                <a:cs typeface="Arial"/>
                <a:sym typeface="Arial"/>
              </a:rPr>
              <a:t>El programa compila de modo que no es necesario realizar ninguna modificación. Sin embargo, existen warnings por la forma de acceso a los métodos. </a:t>
            </a:r>
            <a:endParaRPr sz="1800">
              <a:solidFill>
                <a:srgbClr val="FF0000"/>
              </a:solidFill>
              <a:latin typeface="Arial"/>
              <a:ea typeface="Arial"/>
              <a:cs typeface="Arial"/>
              <a:sym typeface="Arial"/>
            </a:endParaRPr>
          </a:p>
        </p:txBody>
      </p:sp>
      <p:graphicFrame>
        <p:nvGraphicFramePr>
          <p:cNvPr id="2154" name="Google Shape;2154;p208"/>
          <p:cNvGraphicFramePr/>
          <p:nvPr/>
        </p:nvGraphicFramePr>
        <p:xfrm>
          <a:off x="113550" y="4266392"/>
          <a:ext cx="3000000" cy="3000000"/>
        </p:xfrm>
        <a:graphic>
          <a:graphicData uri="http://schemas.openxmlformats.org/drawingml/2006/table">
            <a:tbl>
              <a:tblPr>
                <a:noFill/>
                <a:tableStyleId>{5BAD9B0E-344F-4FAE-88BD-87A564A4EB87}</a:tableStyleId>
              </a:tblPr>
              <a:tblGrid>
                <a:gridCol w="297100"/>
                <a:gridCol w="6498150"/>
              </a:tblGrid>
              <a:tr h="203200">
                <a:tc>
                  <a:txBody>
                    <a:bodyPr/>
                    <a:lstStyle/>
                    <a:p>
                      <a:pPr marL="0" marR="0" lvl="0" indent="0" algn="just" rtl="0">
                        <a:spcBef>
                          <a:spcPts val="0"/>
                        </a:spcBef>
                        <a:spcAft>
                          <a:spcPts val="0"/>
                        </a:spcAft>
                        <a:buNone/>
                      </a:pPr>
                      <a:r>
                        <a:rPr lang="es-AR" sz="1400">
                          <a:latin typeface="Arial"/>
                          <a:ea typeface="Arial"/>
                          <a:cs typeface="Arial"/>
                          <a:sym typeface="Arial"/>
                        </a:rPr>
                        <a:t>a.</a:t>
                      </a:r>
                      <a:endParaRPr sz="1400">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just" rtl="0">
                        <a:spcBef>
                          <a:spcPts val="0"/>
                        </a:spcBef>
                        <a:spcAft>
                          <a:spcPts val="0"/>
                        </a:spcAft>
                        <a:buNone/>
                      </a:pPr>
                      <a:r>
                        <a:rPr lang="es-AR" sz="1600">
                          <a:latin typeface="Arial"/>
                          <a:ea typeface="Arial"/>
                          <a:cs typeface="Arial"/>
                          <a:sym typeface="Arial"/>
                        </a:rPr>
                        <a:t>El programa no ejecuta.</a:t>
                      </a:r>
                      <a:endParaRPr sz="1600">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203200">
                <a:tc>
                  <a:txBody>
                    <a:bodyPr/>
                    <a:lstStyle/>
                    <a:p>
                      <a:pPr marL="0" marR="0" lvl="0" indent="0" algn="just" rtl="0">
                        <a:spcBef>
                          <a:spcPts val="0"/>
                        </a:spcBef>
                        <a:spcAft>
                          <a:spcPts val="0"/>
                        </a:spcAft>
                        <a:buNone/>
                      </a:pPr>
                      <a:r>
                        <a:rPr lang="es-AR" sz="1400">
                          <a:latin typeface="Arial"/>
                          <a:ea typeface="Arial"/>
                          <a:cs typeface="Arial"/>
                          <a:sym typeface="Arial"/>
                        </a:rPr>
                        <a:t>b.</a:t>
                      </a:r>
                      <a:endParaRPr sz="1400">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just" rtl="0">
                        <a:spcBef>
                          <a:spcPts val="0"/>
                        </a:spcBef>
                        <a:spcAft>
                          <a:spcPts val="0"/>
                        </a:spcAft>
                        <a:buNone/>
                      </a:pPr>
                      <a:r>
                        <a:rPr lang="es-AR" sz="1600">
                          <a:latin typeface="Arial"/>
                          <a:ea typeface="Arial"/>
                          <a:cs typeface="Arial"/>
                          <a:sym typeface="Arial"/>
                        </a:rPr>
                        <a:t>El programa no compila</a:t>
                      </a:r>
                      <a:endParaRPr sz="1600">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203200">
                <a:tc>
                  <a:txBody>
                    <a:bodyPr/>
                    <a:lstStyle/>
                    <a:p>
                      <a:pPr marL="0" marR="0" lvl="0" indent="0" algn="just" rtl="0">
                        <a:spcBef>
                          <a:spcPts val="0"/>
                        </a:spcBef>
                        <a:spcAft>
                          <a:spcPts val="0"/>
                        </a:spcAft>
                        <a:buNone/>
                      </a:pPr>
                      <a:r>
                        <a:rPr lang="es-AR" sz="1400" b="1">
                          <a:solidFill>
                            <a:srgbClr val="FF0000"/>
                          </a:solidFill>
                          <a:latin typeface="Arial"/>
                          <a:ea typeface="Arial"/>
                          <a:cs typeface="Arial"/>
                          <a:sym typeface="Arial"/>
                        </a:rPr>
                        <a:t>c.</a:t>
                      </a:r>
                      <a:endParaRPr sz="1400" b="1">
                        <a:solidFill>
                          <a:srgbClr val="FF0000"/>
                        </a:solidFill>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just" rtl="0">
                        <a:spcBef>
                          <a:spcPts val="0"/>
                        </a:spcBef>
                        <a:spcAft>
                          <a:spcPts val="0"/>
                        </a:spcAft>
                        <a:buNone/>
                      </a:pPr>
                      <a:r>
                        <a:rPr lang="es-AR" sz="1600" b="1">
                          <a:solidFill>
                            <a:srgbClr val="FF0000"/>
                          </a:solidFill>
                          <a:latin typeface="Arial"/>
                          <a:ea typeface="Arial"/>
                          <a:cs typeface="Arial"/>
                          <a:sym typeface="Arial"/>
                        </a:rPr>
                        <a:t>El programa escribe en la pantalla “Cuadrado: 16 Valor de y: 1”.</a:t>
                      </a:r>
                      <a:endParaRPr sz="1600" b="1">
                        <a:solidFill>
                          <a:srgbClr val="FF0000"/>
                        </a:solidFill>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203200">
                <a:tc>
                  <a:txBody>
                    <a:bodyPr/>
                    <a:lstStyle/>
                    <a:p>
                      <a:pPr marL="0" marR="0" lvl="0" indent="0" algn="just" rtl="0">
                        <a:spcBef>
                          <a:spcPts val="0"/>
                        </a:spcBef>
                        <a:spcAft>
                          <a:spcPts val="0"/>
                        </a:spcAft>
                        <a:buNone/>
                      </a:pPr>
                      <a:r>
                        <a:rPr lang="es-AR" sz="1400">
                          <a:latin typeface="Arial"/>
                          <a:ea typeface="Arial"/>
                          <a:cs typeface="Arial"/>
                          <a:sym typeface="Arial"/>
                        </a:rPr>
                        <a:t>d.</a:t>
                      </a:r>
                      <a:endParaRPr sz="1400">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just" rtl="0">
                        <a:spcBef>
                          <a:spcPts val="0"/>
                        </a:spcBef>
                        <a:spcAft>
                          <a:spcPts val="0"/>
                        </a:spcAft>
                        <a:buNone/>
                      </a:pPr>
                      <a:r>
                        <a:rPr lang="es-AR" sz="1600">
                          <a:latin typeface="Arial"/>
                          <a:ea typeface="Arial"/>
                          <a:cs typeface="Arial"/>
                          <a:sym typeface="Arial"/>
                        </a:rPr>
                        <a:t>El programa escribe en la pantalla “Cuadrado: 4 Valor de y: 1”.</a:t>
                      </a:r>
                      <a:endParaRPr sz="1600">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203200">
                <a:tc>
                  <a:txBody>
                    <a:bodyPr/>
                    <a:lstStyle/>
                    <a:p>
                      <a:pPr marL="0" marR="0" lvl="0" indent="0" algn="just" rtl="0">
                        <a:spcBef>
                          <a:spcPts val="0"/>
                        </a:spcBef>
                        <a:spcAft>
                          <a:spcPts val="0"/>
                        </a:spcAft>
                        <a:buNone/>
                      </a:pPr>
                      <a:r>
                        <a:rPr lang="es-AR" sz="1400">
                          <a:latin typeface="Arial"/>
                          <a:ea typeface="Arial"/>
                          <a:cs typeface="Arial"/>
                          <a:sym typeface="Arial"/>
                        </a:rPr>
                        <a:t>e.</a:t>
                      </a:r>
                      <a:endParaRPr sz="1400">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just" rtl="0">
                        <a:spcBef>
                          <a:spcPts val="0"/>
                        </a:spcBef>
                        <a:spcAft>
                          <a:spcPts val="0"/>
                        </a:spcAft>
                        <a:buNone/>
                      </a:pPr>
                      <a:r>
                        <a:rPr lang="es-AR" sz="1600">
                          <a:latin typeface="Arial"/>
                          <a:ea typeface="Arial"/>
                          <a:cs typeface="Arial"/>
                          <a:sym typeface="Arial"/>
                        </a:rPr>
                        <a:t>El programa escribe en la pantalla “Cuadrado: 4 Valor de y: 2”.</a:t>
                      </a:r>
                      <a:endParaRPr sz="1600">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203200">
                <a:tc>
                  <a:txBody>
                    <a:bodyPr/>
                    <a:lstStyle/>
                    <a:p>
                      <a:pPr marL="0" marR="0" lvl="0" indent="0" algn="just" rtl="0">
                        <a:spcBef>
                          <a:spcPts val="0"/>
                        </a:spcBef>
                        <a:spcAft>
                          <a:spcPts val="0"/>
                        </a:spcAft>
                        <a:buNone/>
                      </a:pPr>
                      <a:r>
                        <a:rPr lang="es-AR" sz="1400">
                          <a:latin typeface="Arial"/>
                          <a:ea typeface="Arial"/>
                          <a:cs typeface="Arial"/>
                          <a:sym typeface="Arial"/>
                        </a:rPr>
                        <a:t>f.</a:t>
                      </a:r>
                      <a:endParaRPr sz="1400">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just" rtl="0">
                        <a:spcBef>
                          <a:spcPts val="0"/>
                        </a:spcBef>
                        <a:spcAft>
                          <a:spcPts val="0"/>
                        </a:spcAft>
                        <a:buNone/>
                      </a:pPr>
                      <a:r>
                        <a:rPr lang="es-AR" sz="1600">
                          <a:latin typeface="Arial"/>
                          <a:ea typeface="Arial"/>
                          <a:cs typeface="Arial"/>
                          <a:sym typeface="Arial"/>
                        </a:rPr>
                        <a:t>El programa escribe en la pantalla “Cuadrado: 2 Valor de y: 2”.</a:t>
                      </a:r>
                      <a:endParaRPr sz="1600">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203200">
                <a:tc>
                  <a:txBody>
                    <a:bodyPr/>
                    <a:lstStyle/>
                    <a:p>
                      <a:pPr marL="0" marR="0" lvl="0" indent="0" algn="just" rtl="0">
                        <a:spcBef>
                          <a:spcPts val="0"/>
                        </a:spcBef>
                        <a:spcAft>
                          <a:spcPts val="0"/>
                        </a:spcAft>
                        <a:buNone/>
                      </a:pPr>
                      <a:r>
                        <a:rPr lang="es-AR" sz="1400">
                          <a:latin typeface="Arial"/>
                          <a:ea typeface="Arial"/>
                          <a:cs typeface="Arial"/>
                          <a:sym typeface="Arial"/>
                        </a:rPr>
                        <a:t>g.</a:t>
                      </a:r>
                      <a:endParaRPr sz="1400">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just" rtl="0">
                        <a:spcBef>
                          <a:spcPts val="0"/>
                        </a:spcBef>
                        <a:spcAft>
                          <a:spcPts val="0"/>
                        </a:spcAft>
                        <a:buNone/>
                      </a:pPr>
                      <a:r>
                        <a:rPr lang="es-AR" sz="1600">
                          <a:latin typeface="Arial"/>
                          <a:ea typeface="Arial"/>
                          <a:cs typeface="Arial"/>
                          <a:sym typeface="Arial"/>
                        </a:rPr>
                        <a:t>El programa escribe en la pantalla “Cuadrado: 16 Valor de y: 2”.</a:t>
                      </a:r>
                      <a:endParaRPr sz="1600">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203200">
                <a:tc>
                  <a:txBody>
                    <a:bodyPr/>
                    <a:lstStyle/>
                    <a:p>
                      <a:pPr marL="0" marR="0" lvl="0" indent="0" algn="just" rtl="0">
                        <a:spcBef>
                          <a:spcPts val="0"/>
                        </a:spcBef>
                        <a:spcAft>
                          <a:spcPts val="0"/>
                        </a:spcAft>
                        <a:buNone/>
                      </a:pPr>
                      <a:r>
                        <a:rPr lang="es-AR" sz="1400">
                          <a:latin typeface="Arial"/>
                          <a:ea typeface="Arial"/>
                          <a:cs typeface="Arial"/>
                          <a:sym typeface="Arial"/>
                        </a:rPr>
                        <a:t>h.</a:t>
                      </a:r>
                      <a:endParaRPr sz="1400">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just" rtl="0">
                        <a:spcBef>
                          <a:spcPts val="0"/>
                        </a:spcBef>
                        <a:spcAft>
                          <a:spcPts val="0"/>
                        </a:spcAft>
                        <a:buNone/>
                      </a:pPr>
                      <a:r>
                        <a:rPr lang="es-AR" sz="1600">
                          <a:latin typeface="Arial"/>
                          <a:ea typeface="Arial"/>
                          <a:cs typeface="Arial"/>
                          <a:sym typeface="Arial"/>
                        </a:rPr>
                        <a:t>El programa no escribe nada en la pantalla.</a:t>
                      </a:r>
                      <a:endParaRPr sz="1600">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Shape 2158"/>
        <p:cNvGrpSpPr/>
        <p:nvPr/>
      </p:nvGrpSpPr>
      <p:grpSpPr>
        <a:xfrm>
          <a:off x="0" y="0"/>
          <a:ext cx="0" cy="0"/>
          <a:chOff x="0" y="0"/>
          <a:chExt cx="0" cy="0"/>
        </a:xfrm>
      </p:grpSpPr>
      <p:sp>
        <p:nvSpPr>
          <p:cNvPr id="2159" name="Google Shape;2159;p209"/>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Consolas"/>
              <a:buNone/>
            </a:pPr>
            <a:r>
              <a:rPr lang="es-AR" sz="4000" b="1" i="0" u="none" strike="noStrike" cap="none">
                <a:solidFill>
                  <a:schemeClr val="dk1"/>
                </a:solidFill>
                <a:latin typeface="Consolas"/>
                <a:ea typeface="Consolas"/>
                <a:cs typeface="Consolas"/>
                <a:sym typeface="Consolas"/>
              </a:rPr>
              <a:t>static</a:t>
            </a:r>
            <a:endParaRPr sz="4000" b="1" i="0" u="none" strike="noStrike" cap="none">
              <a:solidFill>
                <a:schemeClr val="dk1"/>
              </a:solidFill>
              <a:latin typeface="Arial"/>
              <a:ea typeface="Arial"/>
              <a:cs typeface="Arial"/>
              <a:sym typeface="Arial"/>
            </a:endParaRPr>
          </a:p>
        </p:txBody>
      </p:sp>
      <p:sp>
        <p:nvSpPr>
          <p:cNvPr id="2160" name="Google Shape;2160;p209"/>
          <p:cNvSpPr txBox="1">
            <a:spLocks noGrp="1"/>
          </p:cNvSpPr>
          <p:nvPr>
            <p:ph type="ftr" idx="11"/>
          </p:nvPr>
        </p:nvSpPr>
        <p:spPr>
          <a:xfrm>
            <a:off x="-1" y="6575425"/>
            <a:ext cx="3628571"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2161" name="Google Shape;2161;p209"/>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187</a:t>
            </a:fld>
            <a:endParaRPr sz="1200">
              <a:solidFill>
                <a:schemeClr val="lt1"/>
              </a:solidFill>
              <a:latin typeface="Arial"/>
              <a:ea typeface="Arial"/>
              <a:cs typeface="Arial"/>
              <a:sym typeface="Arial"/>
            </a:endParaRPr>
          </a:p>
        </p:txBody>
      </p:sp>
      <p:sp>
        <p:nvSpPr>
          <p:cNvPr id="2162" name="Google Shape;2162;p209"/>
          <p:cNvSpPr/>
          <p:nvPr/>
        </p:nvSpPr>
        <p:spPr>
          <a:xfrm>
            <a:off x="0" y="1876756"/>
            <a:ext cx="9122232" cy="175432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solidFill>
                  <a:schemeClr val="dk1"/>
                </a:solidFill>
                <a:latin typeface="Arial"/>
                <a:ea typeface="Arial"/>
                <a:cs typeface="Arial"/>
                <a:sym typeface="Arial"/>
              </a:rPr>
              <a:t>¿Qué sucede cuando se intenta compilar y ejecutar el siguiente programa? Seleccione la respuesta correcta.</a:t>
            </a:r>
            <a:endParaRPr/>
          </a:p>
          <a:p>
            <a:pPr marL="0" marR="0" lvl="0" indent="0" algn="l" rtl="0">
              <a:spcBef>
                <a:spcPts val="0"/>
              </a:spcBef>
              <a:spcAft>
                <a:spcPts val="0"/>
              </a:spcAft>
              <a:buNone/>
            </a:pPr>
            <a:r>
              <a:rPr lang="es-AR" sz="1800">
                <a:solidFill>
                  <a:schemeClr val="dk1"/>
                </a:solidFill>
                <a:latin typeface="Arial"/>
                <a:ea typeface="Arial"/>
                <a:cs typeface="Arial"/>
                <a:sym typeface="Arial"/>
              </a:rPr>
              <a:t>En caso de haber determinado que el programa no compila, ¿Por qué? ¿Qué modificaciones habría que hacer para que compile?</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just" rtl="0">
              <a:spcBef>
                <a:spcPts val="0"/>
              </a:spcBef>
              <a:spcAft>
                <a:spcPts val="0"/>
              </a:spcAft>
              <a:buNone/>
            </a:pPr>
            <a:r>
              <a:rPr lang="es-AR" sz="1800" b="1">
                <a:solidFill>
                  <a:srgbClr val="FF0000"/>
                </a:solidFill>
                <a:latin typeface="Arial"/>
                <a:ea typeface="Arial"/>
                <a:cs typeface="Arial"/>
                <a:sym typeface="Arial"/>
              </a:rPr>
              <a:t>El programa escribe en la pantalla “Cuadrado: 16 Valor de y: 1”.</a:t>
            </a:r>
            <a:endParaRPr sz="1800" b="1">
              <a:solidFill>
                <a:srgbClr val="FF0000"/>
              </a:solidFill>
              <a:latin typeface="Arial"/>
              <a:ea typeface="Arial"/>
              <a:cs typeface="Arial"/>
              <a:sym typeface="Arial"/>
            </a:endParaRPr>
          </a:p>
        </p:txBody>
      </p:sp>
      <p:sp>
        <p:nvSpPr>
          <p:cNvPr id="2163" name="Google Shape;2163;p209"/>
          <p:cNvSpPr/>
          <p:nvPr/>
        </p:nvSpPr>
        <p:spPr>
          <a:xfrm>
            <a:off x="0" y="3952162"/>
            <a:ext cx="9122231" cy="230832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solidFill>
                  <a:srgbClr val="FF0000"/>
                </a:solidFill>
                <a:latin typeface="Arial"/>
                <a:ea typeface="Arial"/>
                <a:cs typeface="Arial"/>
                <a:sym typeface="Arial"/>
              </a:rPr>
              <a:t>El valor de cuadrado surge a partir de x = 4.  Nótese que originalmente el valor de x era 0 (al no estar inicializada toma el valor por defecto de su clase, en este caso el valor por defecto del int es 0), sin embargo al ser un atributo estático, cada invocación al constructor de la clase resulta en un incremento de 2 unidades (la sentencia x += 2; en el constructor). Luego de dos creaciones de objetos, el valor de x se vio incrementado 2 veces, resultando en un 4. En el caso de y, al ser un atributo de instancia, solo ve modificado su valor una vez. Lo que resulta que del valor 0 que tenía por defecto, tenga un 1 al momento de hacer la impresión.</a:t>
            </a:r>
            <a:endParaRPr sz="1800">
              <a:solidFill>
                <a:srgbClr val="FF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0"/>
          <p:cNvSpPr txBox="1">
            <a:spLocks noGrp="1"/>
          </p:cNvSpPr>
          <p:nvPr>
            <p:ph type="ctrTitle"/>
          </p:nvPr>
        </p:nvSpPr>
        <p:spPr>
          <a:xfrm>
            <a:off x="-1" y="0"/>
            <a:ext cx="9144001" cy="807204"/>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lt1"/>
              </a:buClr>
              <a:buSzPts val="4000"/>
              <a:buFont typeface="Arial"/>
              <a:buNone/>
            </a:pPr>
            <a:r>
              <a:rPr lang="es-AR" sz="4000" b="1" i="0" u="none" strike="noStrike" cap="none">
                <a:solidFill>
                  <a:schemeClr val="lt1"/>
                </a:solidFill>
                <a:latin typeface="Arial"/>
                <a:ea typeface="Arial"/>
                <a:cs typeface="Arial"/>
                <a:sym typeface="Arial"/>
              </a:rPr>
              <a:t>Programación Orientada a Objetos</a:t>
            </a:r>
            <a:endParaRPr sz="4000" b="1" i="0" u="none" strike="noStrike" cap="none">
              <a:solidFill>
                <a:schemeClr val="lt1"/>
              </a:solidFill>
              <a:latin typeface="Arial"/>
              <a:ea typeface="Arial"/>
              <a:cs typeface="Arial"/>
              <a:sym typeface="Arial"/>
            </a:endParaRPr>
          </a:p>
        </p:txBody>
      </p:sp>
      <p:sp>
        <p:nvSpPr>
          <p:cNvPr id="360" name="Google Shape;360;p40"/>
          <p:cNvSpPr txBox="1">
            <a:spLocks noGrp="1"/>
          </p:cNvSpPr>
          <p:nvPr>
            <p:ph type="subTitle" idx="1"/>
          </p:nvPr>
        </p:nvSpPr>
        <p:spPr>
          <a:xfrm>
            <a:off x="0" y="4654114"/>
            <a:ext cx="9146881" cy="550332"/>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lt1"/>
              </a:buClr>
              <a:buSzPts val="3200"/>
              <a:buFont typeface="Arial"/>
              <a:buNone/>
            </a:pPr>
            <a:r>
              <a:rPr lang="es-AR" sz="3200" b="1" i="1" u="none" strike="noStrike" cap="none">
                <a:solidFill>
                  <a:schemeClr val="lt1"/>
                </a:solidFill>
                <a:latin typeface="Arial"/>
                <a:ea typeface="Arial"/>
                <a:cs typeface="Arial"/>
                <a:sym typeface="Arial"/>
              </a:rPr>
              <a:t>Static - Final</a:t>
            </a:r>
            <a:endParaRPr sz="3200" b="1" i="1" u="none" strike="noStrike" cap="none">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3"/>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Constructores</a:t>
            </a:r>
            <a:endParaRPr sz="4000" b="1" i="1" u="none" strike="noStrike" cap="none">
              <a:solidFill>
                <a:schemeClr val="dk1"/>
              </a:solidFill>
              <a:latin typeface="Arial"/>
              <a:ea typeface="Arial"/>
              <a:cs typeface="Arial"/>
              <a:sym typeface="Arial"/>
            </a:endParaRPr>
          </a:p>
        </p:txBody>
      </p:sp>
      <p:sp>
        <p:nvSpPr>
          <p:cNvPr id="190" name="Google Shape;190;p23"/>
          <p:cNvSpPr txBox="1">
            <a:spLocks noGrp="1"/>
          </p:cNvSpPr>
          <p:nvPr>
            <p:ph type="body" idx="1"/>
          </p:nvPr>
        </p:nvSpPr>
        <p:spPr>
          <a:xfrm>
            <a:off x="628650" y="2160000"/>
            <a:ext cx="7886700" cy="4351338"/>
          </a:xfrm>
          <a:prstGeom prst="rect">
            <a:avLst/>
          </a:prstGeom>
          <a:noFill/>
          <a:ln>
            <a:noFill/>
          </a:ln>
        </p:spPr>
        <p:txBody>
          <a:bodyPr spcFirstLastPara="1" wrap="square" lIns="91425" tIns="45700" rIns="91425" bIns="45700" anchor="t" anchorCtr="0">
            <a:noAutofit/>
          </a:bodyPr>
          <a:lstStyle/>
          <a:p>
            <a:pPr marL="228600" marR="0" lvl="0" indent="-50800" algn="l" rtl="0">
              <a:lnSpc>
                <a:spcPct val="90000"/>
              </a:lnSpc>
              <a:spcBef>
                <a:spcPts val="0"/>
              </a:spcBef>
              <a:spcAft>
                <a:spcPts val="0"/>
              </a:spcAft>
              <a:buClr>
                <a:schemeClr val="dk1"/>
              </a:buClr>
              <a:buSzPts val="2800"/>
              <a:buFont typeface="Arial"/>
              <a:buNone/>
            </a:pPr>
            <a:endParaRPr sz="2800" b="0" i="0" u="none" strike="noStrike" cap="none">
              <a:solidFill>
                <a:schemeClr val="dk1"/>
              </a:solidFill>
              <a:latin typeface="Arial"/>
              <a:ea typeface="Arial"/>
              <a:cs typeface="Arial"/>
              <a:sym typeface="Arial"/>
            </a:endParaRPr>
          </a:p>
          <a:p>
            <a:pPr marL="228600" marR="0" lvl="0" indent="-228600" algn="l" rtl="0">
              <a:lnSpc>
                <a:spcPct val="90000"/>
              </a:lnSpc>
              <a:spcBef>
                <a:spcPts val="1000"/>
              </a:spcBef>
              <a:spcAft>
                <a:spcPts val="0"/>
              </a:spcAft>
              <a:buClr>
                <a:schemeClr val="dk1"/>
              </a:buClr>
              <a:buSzPts val="2800"/>
              <a:buFont typeface="Arial"/>
              <a:buChar char="•"/>
            </a:pPr>
            <a:r>
              <a:rPr lang="es-AR" sz="2800" b="0" i="0" u="none" strike="noStrike" cap="none">
                <a:solidFill>
                  <a:schemeClr val="dk1"/>
                </a:solidFill>
                <a:latin typeface="Arial"/>
                <a:ea typeface="Arial"/>
                <a:cs typeface="Arial"/>
                <a:sym typeface="Arial"/>
              </a:rPr>
              <a:t>Un constructor sirve para </a:t>
            </a:r>
            <a:r>
              <a:rPr lang="es-AR" sz="2800" b="1" i="0" u="none" strike="noStrike" cap="none">
                <a:solidFill>
                  <a:schemeClr val="dk1"/>
                </a:solidFill>
                <a:latin typeface="Arial"/>
                <a:ea typeface="Arial"/>
                <a:cs typeface="Arial"/>
                <a:sym typeface="Arial"/>
              </a:rPr>
              <a:t>inicializar los atributos</a:t>
            </a:r>
            <a:r>
              <a:rPr lang="es-AR" sz="2800" b="0" i="0" u="none" strike="noStrike" cap="none">
                <a:solidFill>
                  <a:schemeClr val="dk1"/>
                </a:solidFill>
                <a:latin typeface="Arial"/>
                <a:ea typeface="Arial"/>
                <a:cs typeface="Arial"/>
                <a:sym typeface="Arial"/>
              </a:rPr>
              <a:t> o estado de un objeto.</a:t>
            </a:r>
            <a:endParaRPr/>
          </a:p>
          <a:p>
            <a:pPr marL="685800" marR="0" lvl="1" indent="-228600" algn="l" rtl="0">
              <a:lnSpc>
                <a:spcPct val="90000"/>
              </a:lnSpc>
              <a:spcBef>
                <a:spcPts val="500"/>
              </a:spcBef>
              <a:spcAft>
                <a:spcPts val="0"/>
              </a:spcAft>
              <a:buClr>
                <a:schemeClr val="dk1"/>
              </a:buClr>
              <a:buSzPts val="2400"/>
              <a:buFont typeface="Arial"/>
              <a:buChar char="•"/>
            </a:pPr>
            <a:r>
              <a:rPr lang="es-AR" sz="2400" b="0" i="0" u="none" strike="noStrike" cap="none">
                <a:solidFill>
                  <a:schemeClr val="dk1"/>
                </a:solidFill>
                <a:latin typeface="Arial"/>
                <a:ea typeface="Arial"/>
                <a:cs typeface="Arial"/>
                <a:sym typeface="Arial"/>
              </a:rPr>
              <a:t>Si una clase NO declara constructores, el compilador automáticamente agrega el constructor default sin argumentos.</a:t>
            </a:r>
            <a:endParaRPr/>
          </a:p>
          <a:p>
            <a:pPr marL="685800" marR="0" lvl="1" indent="-228600" algn="l" rtl="0">
              <a:lnSpc>
                <a:spcPct val="90000"/>
              </a:lnSpc>
              <a:spcBef>
                <a:spcPts val="500"/>
              </a:spcBef>
              <a:spcAft>
                <a:spcPts val="0"/>
              </a:spcAft>
              <a:buClr>
                <a:schemeClr val="dk1"/>
              </a:buClr>
              <a:buSzPts val="2400"/>
              <a:buFont typeface="Arial"/>
              <a:buChar char="•"/>
            </a:pPr>
            <a:r>
              <a:rPr lang="es-AR" sz="2400" b="0" i="0" u="none" strike="noStrike" cap="none">
                <a:solidFill>
                  <a:schemeClr val="dk1"/>
                </a:solidFill>
                <a:latin typeface="Arial"/>
                <a:ea typeface="Arial"/>
                <a:cs typeface="Arial"/>
                <a:sym typeface="Arial"/>
              </a:rPr>
              <a:t>Si la clase declara al menos un constructor, el compilador NO agregará el constructor default.</a:t>
            </a:r>
            <a:endParaRPr/>
          </a:p>
          <a:p>
            <a:pPr marL="228600" marR="0" lvl="0" indent="-228600" algn="l" rtl="0">
              <a:lnSpc>
                <a:spcPct val="90000"/>
              </a:lnSpc>
              <a:spcBef>
                <a:spcPts val="1000"/>
              </a:spcBef>
              <a:spcAft>
                <a:spcPts val="0"/>
              </a:spcAft>
              <a:buClr>
                <a:schemeClr val="dk1"/>
              </a:buClr>
              <a:buSzPts val="2800"/>
              <a:buFont typeface="Arial"/>
              <a:buChar char="•"/>
            </a:pPr>
            <a:r>
              <a:rPr lang="es-AR" sz="2800" b="0" i="0" u="none" strike="noStrike" cap="none">
                <a:solidFill>
                  <a:schemeClr val="dk1"/>
                </a:solidFill>
                <a:latin typeface="Arial"/>
                <a:ea typeface="Arial"/>
                <a:cs typeface="Arial"/>
                <a:sym typeface="Arial"/>
              </a:rPr>
              <a:t>Una clase puede tener más de un constructor.</a:t>
            </a:r>
            <a:endParaRPr/>
          </a:p>
          <a:p>
            <a:pPr marL="685800" marR="0" lvl="1" indent="-228600" algn="l" rtl="0">
              <a:lnSpc>
                <a:spcPct val="90000"/>
              </a:lnSpc>
              <a:spcBef>
                <a:spcPts val="500"/>
              </a:spcBef>
              <a:spcAft>
                <a:spcPts val="0"/>
              </a:spcAft>
              <a:buClr>
                <a:schemeClr val="dk1"/>
              </a:buClr>
              <a:buSzPts val="2400"/>
              <a:buFont typeface="Arial"/>
              <a:buChar char="•"/>
            </a:pPr>
            <a:r>
              <a:rPr lang="es-AR" sz="2400" b="1" i="0" u="none" strike="noStrike" cap="none">
                <a:solidFill>
                  <a:schemeClr val="dk1"/>
                </a:solidFill>
                <a:latin typeface="Arial"/>
                <a:ea typeface="Arial"/>
                <a:cs typeface="Arial"/>
                <a:sym typeface="Arial"/>
              </a:rPr>
              <a:t>Constructores sobre-cargados.</a:t>
            </a:r>
            <a:endParaRPr sz="2400" b="1" i="0" u="none" strike="noStrike" cap="none">
              <a:solidFill>
                <a:schemeClr val="dk1"/>
              </a:solidFill>
              <a:latin typeface="Arial"/>
              <a:ea typeface="Arial"/>
              <a:cs typeface="Arial"/>
              <a:sym typeface="Arial"/>
            </a:endParaRPr>
          </a:p>
        </p:txBody>
      </p:sp>
      <p:sp>
        <p:nvSpPr>
          <p:cNvPr id="191" name="Google Shape;191;p23"/>
          <p:cNvSpPr txBox="1">
            <a:spLocks noGrp="1"/>
          </p:cNvSpPr>
          <p:nvPr>
            <p:ph type="ftr" idx="11"/>
          </p:nvPr>
        </p:nvSpPr>
        <p:spPr>
          <a:xfrm>
            <a:off x="0" y="6575425"/>
            <a:ext cx="30861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b="0" i="0" u="none" strike="noStrike" cap="none">
                <a:solidFill>
                  <a:schemeClr val="lt1"/>
                </a:solidFill>
                <a:latin typeface="Arial"/>
                <a:ea typeface="Arial"/>
                <a:cs typeface="Arial"/>
                <a:sym typeface="Arial"/>
              </a:rPr>
              <a:t>Módulo 2: Programación Orientada a Objetos</a:t>
            </a:r>
            <a:endParaRPr sz="1200" b="0" i="0" u="none" strike="noStrike" cap="none">
              <a:solidFill>
                <a:schemeClr val="lt1"/>
              </a:solidFill>
              <a:latin typeface="Arial"/>
              <a:ea typeface="Arial"/>
              <a:cs typeface="Arial"/>
              <a:sym typeface="Arial"/>
            </a:endParaRPr>
          </a:p>
        </p:txBody>
      </p:sp>
      <p:sp>
        <p:nvSpPr>
          <p:cNvPr id="192" name="Google Shape;192;p23"/>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b="0" i="0" u="none" strike="noStrike" cap="none">
                <a:solidFill>
                  <a:schemeClr val="lt1"/>
                </a:solidFill>
                <a:latin typeface="Arial"/>
                <a:ea typeface="Arial"/>
                <a:cs typeface="Arial"/>
                <a:sym typeface="Arial"/>
              </a:rPr>
              <a:pPr marL="0" marR="0" lvl="0" indent="0" algn="r" rtl="0">
                <a:spcBef>
                  <a:spcPts val="0"/>
                </a:spcBef>
                <a:spcAft>
                  <a:spcPts val="0"/>
                </a:spcAft>
                <a:buNone/>
              </a:pPr>
              <a:t>1</a:t>
            </a:fld>
            <a:endParaRPr sz="1200" b="0" i="0" u="none" strike="noStrike" cap="none">
              <a:solidFill>
                <a:schemeClr val="lt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41"/>
          <p:cNvSpPr/>
          <p:nvPr/>
        </p:nvSpPr>
        <p:spPr>
          <a:xfrm>
            <a:off x="0" y="1699040"/>
            <a:ext cx="9142646" cy="3463753"/>
          </a:xfrm>
          <a:prstGeom prst="rect">
            <a:avLst/>
          </a:prstGeom>
          <a:solidFill>
            <a:srgbClr val="FFFFFF"/>
          </a:solidFill>
          <a:ln>
            <a:noFill/>
          </a:ln>
        </p:spPr>
        <p:txBody>
          <a:bodyPr spcFirstLastPara="1" wrap="square" lIns="83050" tIns="43175" rIns="83050" bIns="43175" anchor="t" anchorCtr="0">
            <a:noAutofit/>
          </a:bodyPr>
          <a:lstStyle/>
          <a:p>
            <a:pPr marL="1054960" marR="0" lvl="0" indent="-210992" algn="l" rtl="0">
              <a:spcBef>
                <a:spcPts val="0"/>
              </a:spcBef>
              <a:spcAft>
                <a:spcPts val="0"/>
              </a:spcAft>
              <a:buNone/>
            </a:pPr>
            <a:endParaRPr sz="1662">
              <a:solidFill>
                <a:srgbClr val="292929"/>
              </a:solidFill>
              <a:latin typeface="Calibri"/>
              <a:ea typeface="Calibri"/>
              <a:cs typeface="Calibri"/>
              <a:sym typeface="Calibri"/>
            </a:endParaRPr>
          </a:p>
          <a:p>
            <a:pPr marL="685475" marR="0" lvl="0" indent="-263491" algn="l" rtl="0">
              <a:spcBef>
                <a:spcPts val="0"/>
              </a:spcBef>
              <a:spcAft>
                <a:spcPts val="0"/>
              </a:spcAft>
              <a:buNone/>
            </a:pPr>
            <a:endParaRPr sz="1662">
              <a:solidFill>
                <a:srgbClr val="292929"/>
              </a:solidFill>
              <a:latin typeface="Calibri"/>
              <a:ea typeface="Calibri"/>
              <a:cs typeface="Calibri"/>
              <a:sym typeface="Calibri"/>
            </a:endParaRPr>
          </a:p>
          <a:p>
            <a:pPr marL="685475" marR="0" lvl="0" indent="-263491" algn="l" rtl="0">
              <a:spcBef>
                <a:spcPts val="0"/>
              </a:spcBef>
              <a:spcAft>
                <a:spcPts val="0"/>
              </a:spcAft>
              <a:buNone/>
            </a:pPr>
            <a:endParaRPr sz="1662">
              <a:solidFill>
                <a:srgbClr val="292929"/>
              </a:solidFill>
              <a:latin typeface="Calibri"/>
              <a:ea typeface="Calibri"/>
              <a:cs typeface="Calibri"/>
              <a:sym typeface="Calibri"/>
            </a:endParaRPr>
          </a:p>
          <a:p>
            <a:pPr marL="685475" marR="0" lvl="0" indent="-263491" algn="l" rtl="0">
              <a:spcBef>
                <a:spcPts val="0"/>
              </a:spcBef>
              <a:spcAft>
                <a:spcPts val="0"/>
              </a:spcAft>
              <a:buNone/>
            </a:pPr>
            <a:endParaRPr sz="1662">
              <a:solidFill>
                <a:srgbClr val="292929"/>
              </a:solidFill>
              <a:latin typeface="Calibri"/>
              <a:ea typeface="Calibri"/>
              <a:cs typeface="Calibri"/>
              <a:sym typeface="Calibri"/>
            </a:endParaRPr>
          </a:p>
        </p:txBody>
      </p:sp>
      <p:sp>
        <p:nvSpPr>
          <p:cNvPr id="366" name="Google Shape;366;p41"/>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Temas</a:t>
            </a:r>
            <a:endParaRPr sz="4000" b="1" i="0" u="none" strike="noStrike" cap="none">
              <a:solidFill>
                <a:schemeClr val="dk1"/>
              </a:solidFill>
              <a:latin typeface="Arial"/>
              <a:ea typeface="Arial"/>
              <a:cs typeface="Arial"/>
              <a:sym typeface="Arial"/>
            </a:endParaRPr>
          </a:p>
        </p:txBody>
      </p:sp>
      <p:sp>
        <p:nvSpPr>
          <p:cNvPr id="367" name="Google Shape;367;p41"/>
          <p:cNvSpPr txBox="1">
            <a:spLocks noGrp="1"/>
          </p:cNvSpPr>
          <p:nvPr>
            <p:ph type="body" idx="1"/>
          </p:nvPr>
        </p:nvSpPr>
        <p:spPr>
          <a:xfrm>
            <a:off x="0" y="2160000"/>
            <a:ext cx="9144000" cy="4351338"/>
          </a:xfrm>
          <a:prstGeom prst="rect">
            <a:avLst/>
          </a:prstGeom>
          <a:noFill/>
          <a:ln>
            <a:noFill/>
          </a:ln>
        </p:spPr>
        <p:txBody>
          <a:bodyPr spcFirstLastPara="1" wrap="square" lIns="91425" tIns="45700" rIns="91425" bIns="45700" anchor="t" anchorCtr="0">
            <a:noAutofit/>
          </a:bodyPr>
          <a:lstStyle/>
          <a:p>
            <a:pPr marL="936334" marR="0" lvl="0" indent="-514350" algn="l" rtl="0">
              <a:lnSpc>
                <a:spcPct val="90000"/>
              </a:lnSpc>
              <a:spcBef>
                <a:spcPts val="0"/>
              </a:spcBef>
              <a:spcAft>
                <a:spcPts val="0"/>
              </a:spcAft>
              <a:buClr>
                <a:schemeClr val="dk1"/>
              </a:buClr>
              <a:buSzPts val="2600"/>
              <a:buFont typeface="Arial"/>
              <a:buChar char="•"/>
            </a:pPr>
            <a:r>
              <a:rPr lang="es-AR" sz="2600" b="0" i="0" u="none" strike="noStrike" cap="none">
                <a:solidFill>
                  <a:schemeClr val="dk1"/>
                </a:solidFill>
                <a:latin typeface="Arial"/>
                <a:ea typeface="Arial"/>
                <a:cs typeface="Arial"/>
                <a:sym typeface="Arial"/>
              </a:rPr>
              <a:t>La palabra clave </a:t>
            </a:r>
            <a:r>
              <a:rPr lang="es-AR" sz="2600" b="1" i="0" u="none" strike="noStrike" cap="none">
                <a:solidFill>
                  <a:schemeClr val="dk1"/>
                </a:solidFill>
                <a:latin typeface="Consolas"/>
                <a:ea typeface="Consolas"/>
                <a:cs typeface="Consolas"/>
                <a:sym typeface="Consolas"/>
              </a:rPr>
              <a:t>static</a:t>
            </a:r>
            <a:endParaRPr/>
          </a:p>
          <a:p>
            <a:pPr marL="1393534" marR="0" lvl="1" indent="-514350" algn="l" rtl="0">
              <a:lnSpc>
                <a:spcPct val="90000"/>
              </a:lnSpc>
              <a:spcBef>
                <a:spcPts val="500"/>
              </a:spcBef>
              <a:spcAft>
                <a:spcPts val="0"/>
              </a:spcAft>
              <a:buClr>
                <a:schemeClr val="dk1"/>
              </a:buClr>
              <a:buSzPts val="2200"/>
              <a:buFont typeface="Arial"/>
              <a:buChar char="•"/>
            </a:pPr>
            <a:r>
              <a:rPr lang="es-AR" sz="2200" b="0" i="0" u="none" strike="noStrike" cap="none">
                <a:solidFill>
                  <a:schemeClr val="dk1"/>
                </a:solidFill>
                <a:latin typeface="Arial"/>
                <a:ea typeface="Arial"/>
                <a:cs typeface="Arial"/>
                <a:sym typeface="Arial"/>
              </a:rPr>
              <a:t>Variables y métodos de clase</a:t>
            </a:r>
            <a:endParaRPr/>
          </a:p>
          <a:p>
            <a:pPr marL="1393534" marR="0" lvl="1" indent="-514350" algn="l" rtl="0">
              <a:lnSpc>
                <a:spcPct val="90000"/>
              </a:lnSpc>
              <a:spcBef>
                <a:spcPts val="500"/>
              </a:spcBef>
              <a:spcAft>
                <a:spcPts val="0"/>
              </a:spcAft>
              <a:buClr>
                <a:schemeClr val="dk1"/>
              </a:buClr>
              <a:buSzPts val="2200"/>
              <a:buFont typeface="Arial"/>
              <a:buChar char="•"/>
            </a:pPr>
            <a:r>
              <a:rPr lang="es-AR" sz="2200" b="0" i="0" u="none" strike="noStrike" cap="none">
                <a:solidFill>
                  <a:schemeClr val="dk1"/>
                </a:solidFill>
                <a:latin typeface="Arial"/>
                <a:ea typeface="Arial"/>
                <a:cs typeface="Arial"/>
                <a:sym typeface="Arial"/>
              </a:rPr>
              <a:t>Ocultamiento de variables y métodos de clase</a:t>
            </a:r>
            <a:endParaRPr/>
          </a:p>
          <a:p>
            <a:pPr marL="936334" marR="0" lvl="0" indent="-349250" algn="l" rtl="0">
              <a:lnSpc>
                <a:spcPct val="90000"/>
              </a:lnSpc>
              <a:spcBef>
                <a:spcPts val="1000"/>
              </a:spcBef>
              <a:spcAft>
                <a:spcPts val="0"/>
              </a:spcAft>
              <a:buClr>
                <a:schemeClr val="dk1"/>
              </a:buClr>
              <a:buSzPts val="2600"/>
              <a:buFont typeface="Arial"/>
              <a:buNone/>
            </a:pPr>
            <a:endParaRPr sz="2600" b="0" i="0" u="none" strike="noStrike" cap="none">
              <a:solidFill>
                <a:schemeClr val="dk1"/>
              </a:solidFill>
              <a:latin typeface="Arial"/>
              <a:ea typeface="Arial"/>
              <a:cs typeface="Arial"/>
              <a:sym typeface="Arial"/>
            </a:endParaRPr>
          </a:p>
          <a:p>
            <a:pPr marL="936334" marR="0" lvl="0" indent="-514350" algn="l" rtl="0">
              <a:lnSpc>
                <a:spcPct val="90000"/>
              </a:lnSpc>
              <a:spcBef>
                <a:spcPts val="1000"/>
              </a:spcBef>
              <a:spcAft>
                <a:spcPts val="0"/>
              </a:spcAft>
              <a:buClr>
                <a:schemeClr val="dk1"/>
              </a:buClr>
              <a:buSzPts val="2600"/>
              <a:buFont typeface="Arial"/>
              <a:buChar char="•"/>
            </a:pPr>
            <a:r>
              <a:rPr lang="es-AR" sz="2600" b="0" i="0" u="none" strike="noStrike" cap="none">
                <a:solidFill>
                  <a:schemeClr val="dk1"/>
                </a:solidFill>
                <a:latin typeface="Arial"/>
                <a:ea typeface="Arial"/>
                <a:cs typeface="Arial"/>
                <a:sym typeface="Arial"/>
              </a:rPr>
              <a:t>La palabra clave </a:t>
            </a:r>
            <a:r>
              <a:rPr lang="es-AR" sz="2600" b="1" i="0" u="none" strike="noStrike" cap="none">
                <a:solidFill>
                  <a:schemeClr val="dk1"/>
                </a:solidFill>
                <a:latin typeface="Consolas"/>
                <a:ea typeface="Consolas"/>
                <a:cs typeface="Consolas"/>
                <a:sym typeface="Consolas"/>
              </a:rPr>
              <a:t>final</a:t>
            </a:r>
            <a:endParaRPr/>
          </a:p>
          <a:p>
            <a:pPr marL="1393534" marR="0" lvl="1" indent="-514350" algn="l" rtl="0">
              <a:lnSpc>
                <a:spcPct val="90000"/>
              </a:lnSpc>
              <a:spcBef>
                <a:spcPts val="500"/>
              </a:spcBef>
              <a:spcAft>
                <a:spcPts val="0"/>
              </a:spcAft>
              <a:buClr>
                <a:schemeClr val="dk1"/>
              </a:buClr>
              <a:buSzPts val="2200"/>
              <a:buFont typeface="Arial"/>
              <a:buChar char="•"/>
            </a:pPr>
            <a:r>
              <a:rPr lang="es-AR" sz="2200" b="0" i="0" u="none" strike="noStrike" cap="none">
                <a:solidFill>
                  <a:schemeClr val="dk1"/>
                </a:solidFill>
                <a:latin typeface="Arial"/>
                <a:ea typeface="Arial"/>
                <a:cs typeface="Arial"/>
                <a:sym typeface="Arial"/>
              </a:rPr>
              <a:t>Atributos constantes</a:t>
            </a:r>
            <a:endParaRPr/>
          </a:p>
          <a:p>
            <a:pPr marL="1393534" marR="0" lvl="1" indent="-514350" algn="l" rtl="0">
              <a:lnSpc>
                <a:spcPct val="90000"/>
              </a:lnSpc>
              <a:spcBef>
                <a:spcPts val="500"/>
              </a:spcBef>
              <a:spcAft>
                <a:spcPts val="0"/>
              </a:spcAft>
              <a:buClr>
                <a:schemeClr val="dk1"/>
              </a:buClr>
              <a:buSzPts val="2200"/>
              <a:buFont typeface="Arial"/>
              <a:buChar char="•"/>
            </a:pPr>
            <a:r>
              <a:rPr lang="es-AR" sz="2200" b="0" i="0" u="none" strike="noStrike" cap="none">
                <a:solidFill>
                  <a:schemeClr val="dk1"/>
                </a:solidFill>
                <a:latin typeface="Arial"/>
                <a:ea typeface="Arial"/>
                <a:cs typeface="Arial"/>
                <a:sym typeface="Arial"/>
              </a:rPr>
              <a:t>Constantes locales </a:t>
            </a:r>
            <a:endParaRPr/>
          </a:p>
          <a:p>
            <a:pPr marL="1393534" marR="0" lvl="1" indent="-514350" algn="l" rtl="0">
              <a:lnSpc>
                <a:spcPct val="90000"/>
              </a:lnSpc>
              <a:spcBef>
                <a:spcPts val="500"/>
              </a:spcBef>
              <a:spcAft>
                <a:spcPts val="0"/>
              </a:spcAft>
              <a:buClr>
                <a:schemeClr val="dk1"/>
              </a:buClr>
              <a:buSzPts val="2200"/>
              <a:buFont typeface="Arial"/>
              <a:buChar char="•"/>
            </a:pPr>
            <a:r>
              <a:rPr lang="es-AR" sz="2200" b="0" i="0" u="none" strike="noStrike" cap="none">
                <a:solidFill>
                  <a:schemeClr val="dk1"/>
                </a:solidFill>
                <a:latin typeface="Arial"/>
                <a:ea typeface="Arial"/>
                <a:cs typeface="Arial"/>
                <a:sym typeface="Arial"/>
              </a:rPr>
              <a:t>Métodos que no pueden sobre-escribirse</a:t>
            </a:r>
            <a:endParaRPr/>
          </a:p>
          <a:p>
            <a:pPr marL="228600" marR="0" lvl="0" indent="-88900" algn="l" rtl="0">
              <a:lnSpc>
                <a:spcPct val="90000"/>
              </a:lnSpc>
              <a:spcBef>
                <a:spcPts val="1000"/>
              </a:spcBef>
              <a:spcAft>
                <a:spcPts val="0"/>
              </a:spcAft>
              <a:buClr>
                <a:schemeClr val="dk1"/>
              </a:buClr>
              <a:buSzPts val="2200"/>
              <a:buFont typeface="Arial"/>
              <a:buNone/>
            </a:pPr>
            <a:endParaRPr sz="2200" b="0" i="0" u="none" strike="noStrike" cap="none">
              <a:solidFill>
                <a:schemeClr val="dk1"/>
              </a:solidFill>
              <a:latin typeface="Arial"/>
              <a:ea typeface="Arial"/>
              <a:cs typeface="Arial"/>
              <a:sym typeface="Arial"/>
            </a:endParaRPr>
          </a:p>
        </p:txBody>
      </p:sp>
      <p:sp>
        <p:nvSpPr>
          <p:cNvPr id="368" name="Google Shape;368;p41"/>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369" name="Google Shape;369;p41"/>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19</a:t>
            </a:fld>
            <a:endParaRPr sz="1200">
              <a:solidFill>
                <a:schemeClr val="lt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42"/>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Atención!!</a:t>
            </a:r>
            <a:endParaRPr sz="4000" b="1" i="0" u="none" strike="noStrike" cap="none">
              <a:solidFill>
                <a:schemeClr val="dk1"/>
              </a:solidFill>
              <a:latin typeface="Arial"/>
              <a:ea typeface="Arial"/>
              <a:cs typeface="Arial"/>
              <a:sym typeface="Arial"/>
            </a:endParaRPr>
          </a:p>
        </p:txBody>
      </p:sp>
      <p:sp>
        <p:nvSpPr>
          <p:cNvPr id="375" name="Google Shape;375;p42"/>
          <p:cNvSpPr txBox="1">
            <a:spLocks noGrp="1"/>
          </p:cNvSpPr>
          <p:nvPr>
            <p:ph type="body" idx="1"/>
          </p:nvPr>
        </p:nvSpPr>
        <p:spPr>
          <a:xfrm>
            <a:off x="628650" y="2160000"/>
            <a:ext cx="7886700" cy="4351338"/>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2800"/>
              <a:buFont typeface="Arial"/>
              <a:buNone/>
            </a:pPr>
            <a:r>
              <a:rPr lang="es-AR" sz="2800" b="1" i="0" u="none" strike="noStrike" cap="none">
                <a:solidFill>
                  <a:schemeClr val="dk1"/>
                </a:solidFill>
                <a:latin typeface="Arial"/>
                <a:ea typeface="Arial"/>
                <a:cs typeface="Arial"/>
                <a:sym typeface="Arial"/>
              </a:rPr>
              <a:t>Prestá atención cuando veas los siguientes símbolos!</a:t>
            </a:r>
            <a:endParaRPr sz="2800" b="1" i="0" u="none" strike="noStrike" cap="none">
              <a:solidFill>
                <a:schemeClr val="dk1"/>
              </a:solidFill>
              <a:latin typeface="Arial"/>
              <a:ea typeface="Arial"/>
              <a:cs typeface="Arial"/>
              <a:sym typeface="Arial"/>
            </a:endParaRPr>
          </a:p>
        </p:txBody>
      </p:sp>
      <p:sp>
        <p:nvSpPr>
          <p:cNvPr id="376" name="Google Shape;376;p42"/>
          <p:cNvSpPr txBox="1">
            <a:spLocks noGrp="1"/>
          </p:cNvSpPr>
          <p:nvPr>
            <p:ph type="ftr" idx="11"/>
          </p:nvPr>
        </p:nvSpPr>
        <p:spPr>
          <a:xfrm>
            <a:off x="0" y="6575425"/>
            <a:ext cx="30861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377" name="Google Shape;377;p42"/>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20</a:t>
            </a:fld>
            <a:endParaRPr sz="1200">
              <a:solidFill>
                <a:schemeClr val="lt1"/>
              </a:solidFill>
              <a:latin typeface="Arial"/>
              <a:ea typeface="Arial"/>
              <a:cs typeface="Arial"/>
              <a:sym typeface="Arial"/>
            </a:endParaRPr>
          </a:p>
        </p:txBody>
      </p:sp>
      <p:pic>
        <p:nvPicPr>
          <p:cNvPr id="378" name="Google Shape;378;p42" descr="http://www.clker.com/cliparts/7/t/J/d/u/E/emblem-important-md.png"/>
          <p:cNvPicPr preferRelativeResize="0"/>
          <p:nvPr/>
        </p:nvPicPr>
        <p:blipFill rotWithShape="1">
          <a:blip r:embed="rId3">
            <a:alphaModFix/>
          </a:blip>
          <a:srcRect/>
          <a:stretch/>
        </p:blipFill>
        <p:spPr>
          <a:xfrm>
            <a:off x="917486" y="3447857"/>
            <a:ext cx="911317" cy="1044000"/>
          </a:xfrm>
          <a:prstGeom prst="rect">
            <a:avLst/>
          </a:prstGeom>
          <a:noFill/>
          <a:ln>
            <a:noFill/>
          </a:ln>
        </p:spPr>
      </p:pic>
      <p:pic>
        <p:nvPicPr>
          <p:cNvPr id="379" name="Google Shape;379;p42" descr="https://upload.wikimedia.org/wikipedia/commons/thumb/c/c4/Ambox_blue_question.svg/2000px-Ambox_blue_question.svg.png"/>
          <p:cNvPicPr preferRelativeResize="0"/>
          <p:nvPr/>
        </p:nvPicPr>
        <p:blipFill rotWithShape="1">
          <a:blip r:embed="rId4">
            <a:alphaModFix/>
          </a:blip>
          <a:srcRect/>
          <a:stretch/>
        </p:blipFill>
        <p:spPr>
          <a:xfrm>
            <a:off x="851144" y="5153733"/>
            <a:ext cx="1044000" cy="1044000"/>
          </a:xfrm>
          <a:prstGeom prst="rect">
            <a:avLst/>
          </a:prstGeom>
          <a:noFill/>
          <a:ln>
            <a:noFill/>
          </a:ln>
        </p:spPr>
      </p:pic>
      <p:sp>
        <p:nvSpPr>
          <p:cNvPr id="380" name="Google Shape;380;p42"/>
          <p:cNvSpPr txBox="1"/>
          <p:nvPr/>
        </p:nvSpPr>
        <p:spPr>
          <a:xfrm>
            <a:off x="2475914" y="3492803"/>
            <a:ext cx="5613009" cy="95410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800">
                <a:solidFill>
                  <a:schemeClr val="dk1"/>
                </a:solidFill>
                <a:latin typeface="Arial"/>
                <a:ea typeface="Arial"/>
                <a:cs typeface="Arial"/>
                <a:sym typeface="Arial"/>
              </a:rPr>
              <a:t>Te indica un </a:t>
            </a:r>
            <a:r>
              <a:rPr lang="es-AR" sz="2800" b="1">
                <a:solidFill>
                  <a:schemeClr val="dk1"/>
                </a:solidFill>
                <a:latin typeface="Arial"/>
                <a:ea typeface="Arial"/>
                <a:cs typeface="Arial"/>
                <a:sym typeface="Arial"/>
              </a:rPr>
              <a:t>concepto</a:t>
            </a:r>
            <a:r>
              <a:rPr lang="es-AR" sz="2800">
                <a:solidFill>
                  <a:schemeClr val="dk1"/>
                </a:solidFill>
                <a:latin typeface="Arial"/>
                <a:ea typeface="Arial"/>
                <a:cs typeface="Arial"/>
                <a:sym typeface="Arial"/>
              </a:rPr>
              <a:t> importante para </a:t>
            </a:r>
            <a:r>
              <a:rPr lang="es-AR" sz="2800" b="1">
                <a:solidFill>
                  <a:schemeClr val="dk1"/>
                </a:solidFill>
                <a:latin typeface="Arial"/>
                <a:ea typeface="Arial"/>
                <a:cs typeface="Arial"/>
                <a:sym typeface="Arial"/>
              </a:rPr>
              <a:t>aprender</a:t>
            </a:r>
            <a:r>
              <a:rPr lang="es-AR" sz="2800">
                <a:solidFill>
                  <a:schemeClr val="dk1"/>
                </a:solidFill>
                <a:latin typeface="Arial"/>
                <a:ea typeface="Arial"/>
                <a:cs typeface="Arial"/>
                <a:sym typeface="Arial"/>
              </a:rPr>
              <a:t>!!</a:t>
            </a:r>
            <a:endParaRPr sz="2800">
              <a:solidFill>
                <a:schemeClr val="dk1"/>
              </a:solidFill>
              <a:latin typeface="Arial"/>
              <a:ea typeface="Arial"/>
              <a:cs typeface="Arial"/>
              <a:sym typeface="Arial"/>
            </a:endParaRPr>
          </a:p>
        </p:txBody>
      </p:sp>
      <p:sp>
        <p:nvSpPr>
          <p:cNvPr id="381" name="Google Shape;381;p42"/>
          <p:cNvSpPr txBox="1"/>
          <p:nvPr/>
        </p:nvSpPr>
        <p:spPr>
          <a:xfrm>
            <a:off x="2475914" y="4983235"/>
            <a:ext cx="6161649" cy="138499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800">
                <a:solidFill>
                  <a:schemeClr val="dk1"/>
                </a:solidFill>
                <a:latin typeface="Arial"/>
                <a:ea typeface="Arial"/>
                <a:cs typeface="Arial"/>
                <a:sym typeface="Arial"/>
              </a:rPr>
              <a:t>Es tu turno!</a:t>
            </a:r>
            <a:endParaRPr/>
          </a:p>
          <a:p>
            <a:pPr marL="0" marR="0" lvl="0" indent="0" algn="ctr" rtl="0">
              <a:spcBef>
                <a:spcPts val="0"/>
              </a:spcBef>
              <a:spcAft>
                <a:spcPts val="0"/>
              </a:spcAft>
              <a:buNone/>
            </a:pPr>
            <a:r>
              <a:rPr lang="es-AR" sz="2800">
                <a:solidFill>
                  <a:schemeClr val="dk1"/>
                </a:solidFill>
                <a:latin typeface="Arial"/>
                <a:ea typeface="Arial"/>
                <a:cs typeface="Arial"/>
                <a:sym typeface="Arial"/>
              </a:rPr>
              <a:t>Te indica un </a:t>
            </a:r>
            <a:r>
              <a:rPr lang="es-AR" sz="2800" b="1">
                <a:solidFill>
                  <a:schemeClr val="dk1"/>
                </a:solidFill>
                <a:latin typeface="Arial"/>
                <a:ea typeface="Arial"/>
                <a:cs typeface="Arial"/>
                <a:sym typeface="Arial"/>
              </a:rPr>
              <a:t>ejercicio</a:t>
            </a:r>
            <a:r>
              <a:rPr lang="es-AR" sz="2800">
                <a:solidFill>
                  <a:schemeClr val="dk1"/>
                </a:solidFill>
                <a:latin typeface="Arial"/>
                <a:ea typeface="Arial"/>
                <a:cs typeface="Arial"/>
                <a:sym typeface="Arial"/>
              </a:rPr>
              <a:t> que tenés que </a:t>
            </a:r>
            <a:r>
              <a:rPr lang="es-AR" sz="2800" b="1">
                <a:solidFill>
                  <a:schemeClr val="dk1"/>
                </a:solidFill>
                <a:latin typeface="Arial"/>
                <a:ea typeface="Arial"/>
                <a:cs typeface="Arial"/>
                <a:sym typeface="Arial"/>
              </a:rPr>
              <a:t>resolver</a:t>
            </a:r>
            <a:r>
              <a:rPr lang="es-AR" sz="2800">
                <a:solidFill>
                  <a:schemeClr val="dk1"/>
                </a:solidFill>
                <a:latin typeface="Arial"/>
                <a:ea typeface="Arial"/>
                <a:cs typeface="Arial"/>
                <a:sym typeface="Arial"/>
              </a:rPr>
              <a:t>! Código a la obra!</a:t>
            </a:r>
            <a:endParaRPr sz="2800">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3"/>
          <p:cNvSpPr/>
          <p:nvPr/>
        </p:nvSpPr>
        <p:spPr>
          <a:xfrm>
            <a:off x="1" y="1577687"/>
            <a:ext cx="9144000" cy="59490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33">
              <a:solidFill>
                <a:schemeClr val="dk1"/>
              </a:solidFill>
              <a:latin typeface="Calibri"/>
              <a:ea typeface="Calibri"/>
              <a:cs typeface="Calibri"/>
              <a:sym typeface="Calibri"/>
            </a:endParaRPr>
          </a:p>
          <a:p>
            <a:pPr marL="0" marR="0" lvl="0" indent="0" algn="l" rtl="0">
              <a:spcBef>
                <a:spcPts val="0"/>
              </a:spcBef>
              <a:spcAft>
                <a:spcPts val="0"/>
              </a:spcAft>
              <a:buNone/>
            </a:pPr>
            <a:r>
              <a:rPr lang="es-AR" sz="1633">
                <a:solidFill>
                  <a:schemeClr val="dk1"/>
                </a:solidFill>
                <a:latin typeface="Calibri"/>
                <a:ea typeface="Calibri"/>
                <a:cs typeface="Calibri"/>
                <a:sym typeface="Calibri"/>
              </a:rPr>
              <a:t> </a:t>
            </a:r>
            <a:endParaRPr sz="1633">
              <a:solidFill>
                <a:schemeClr val="dk1"/>
              </a:solidFill>
              <a:latin typeface="Calibri"/>
              <a:ea typeface="Calibri"/>
              <a:cs typeface="Calibri"/>
              <a:sym typeface="Calibri"/>
            </a:endParaRPr>
          </a:p>
        </p:txBody>
      </p:sp>
      <p:sp>
        <p:nvSpPr>
          <p:cNvPr id="387" name="Google Shape;387;p43"/>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La Palabra Clave </a:t>
            </a:r>
            <a:r>
              <a:rPr lang="es-AR" sz="4000" b="1" i="0" u="none" strike="noStrike" cap="none">
                <a:solidFill>
                  <a:schemeClr val="dk1"/>
                </a:solidFill>
                <a:latin typeface="Consolas"/>
                <a:ea typeface="Consolas"/>
                <a:cs typeface="Consolas"/>
                <a:sym typeface="Consolas"/>
              </a:rPr>
              <a:t>static</a:t>
            </a:r>
            <a:endParaRPr sz="4000" b="1" i="0" u="none" strike="noStrike" cap="none">
              <a:solidFill>
                <a:schemeClr val="dk1"/>
              </a:solidFill>
              <a:latin typeface="Consolas"/>
              <a:ea typeface="Consolas"/>
              <a:cs typeface="Consolas"/>
              <a:sym typeface="Consolas"/>
            </a:endParaRPr>
          </a:p>
        </p:txBody>
      </p:sp>
      <p:sp>
        <p:nvSpPr>
          <p:cNvPr id="388" name="Google Shape;388;p43"/>
          <p:cNvSpPr/>
          <p:nvPr/>
        </p:nvSpPr>
        <p:spPr>
          <a:xfrm>
            <a:off x="1" y="2172593"/>
            <a:ext cx="9158513" cy="3231654"/>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100"/>
              <a:buFont typeface="Arial"/>
              <a:buChar char="•"/>
            </a:pPr>
            <a:r>
              <a:rPr lang="es-AR" sz="2100">
                <a:solidFill>
                  <a:schemeClr val="dk1"/>
                </a:solidFill>
                <a:latin typeface="Arial"/>
                <a:ea typeface="Arial"/>
                <a:cs typeface="Arial"/>
                <a:sym typeface="Arial"/>
              </a:rPr>
              <a:t>Al crear una clase se describe </a:t>
            </a:r>
            <a:r>
              <a:rPr lang="es-AR" sz="2100" i="1" u="sng">
                <a:solidFill>
                  <a:schemeClr val="dk1"/>
                </a:solidFill>
                <a:latin typeface="Arial"/>
                <a:ea typeface="Arial"/>
                <a:cs typeface="Arial"/>
                <a:sym typeface="Arial"/>
              </a:rPr>
              <a:t>cómo se conformarán</a:t>
            </a:r>
            <a:r>
              <a:rPr lang="es-AR" sz="2100">
                <a:solidFill>
                  <a:schemeClr val="dk1"/>
                </a:solidFill>
                <a:latin typeface="Arial"/>
                <a:ea typeface="Arial"/>
                <a:cs typeface="Arial"/>
                <a:sym typeface="Arial"/>
              </a:rPr>
              <a:t> los objetos y </a:t>
            </a:r>
            <a:r>
              <a:rPr lang="es-AR" sz="2100" i="1" u="sng">
                <a:solidFill>
                  <a:schemeClr val="dk1"/>
                </a:solidFill>
                <a:latin typeface="Arial"/>
                <a:ea typeface="Arial"/>
                <a:cs typeface="Arial"/>
                <a:sym typeface="Arial"/>
              </a:rPr>
              <a:t>cómo se comportarán</a:t>
            </a:r>
            <a:r>
              <a:rPr lang="es-AR" sz="2100">
                <a:solidFill>
                  <a:schemeClr val="dk1"/>
                </a:solidFill>
                <a:latin typeface="Arial"/>
                <a:ea typeface="Arial"/>
                <a:cs typeface="Arial"/>
                <a:sym typeface="Arial"/>
              </a:rPr>
              <a:t>.</a:t>
            </a:r>
            <a:endParaRPr/>
          </a:p>
          <a:p>
            <a:pPr marL="342900" marR="0" lvl="0" indent="-209550" algn="l" rtl="0">
              <a:spcBef>
                <a:spcPts val="0"/>
              </a:spcBef>
              <a:spcAft>
                <a:spcPts val="0"/>
              </a:spcAft>
              <a:buClr>
                <a:schemeClr val="dk1"/>
              </a:buClr>
              <a:buSzPts val="2100"/>
              <a:buFont typeface="Arial"/>
              <a:buNone/>
            </a:pPr>
            <a:endParaRPr sz="2100">
              <a:solidFill>
                <a:schemeClr val="dk1"/>
              </a:solidFill>
              <a:latin typeface="Arial"/>
              <a:ea typeface="Arial"/>
              <a:cs typeface="Arial"/>
              <a:sym typeface="Arial"/>
            </a:endParaRPr>
          </a:p>
          <a:p>
            <a:pPr marL="829628" marR="0" lvl="2" indent="-342900" algn="l" rtl="0">
              <a:spcBef>
                <a:spcPts val="0"/>
              </a:spcBef>
              <a:spcAft>
                <a:spcPts val="0"/>
              </a:spcAft>
              <a:buClr>
                <a:schemeClr val="dk1"/>
              </a:buClr>
              <a:buSzPts val="2100"/>
              <a:buFont typeface="Arial"/>
              <a:buChar char="•"/>
            </a:pPr>
            <a:r>
              <a:rPr lang="es-AR" sz="2100" b="0" i="0" u="none" strike="noStrike" cap="none">
                <a:solidFill>
                  <a:schemeClr val="dk1"/>
                </a:solidFill>
                <a:latin typeface="Arial"/>
                <a:ea typeface="Arial"/>
                <a:cs typeface="Arial"/>
                <a:sym typeface="Arial"/>
              </a:rPr>
              <a:t>No se tiene un objeto hasta que no se crea explícitamente uno.</a:t>
            </a:r>
            <a:endParaRPr/>
          </a:p>
          <a:p>
            <a:pPr marL="342900" marR="0" lvl="2" indent="-209550" algn="l" rtl="0">
              <a:spcBef>
                <a:spcPts val="0"/>
              </a:spcBef>
              <a:spcAft>
                <a:spcPts val="0"/>
              </a:spcAft>
              <a:buClr>
                <a:schemeClr val="dk1"/>
              </a:buClr>
              <a:buSzPts val="2100"/>
              <a:buFont typeface="Arial"/>
              <a:buNone/>
            </a:pPr>
            <a:endParaRPr sz="2100" b="0" i="0" u="none" strike="noStrike" cap="none">
              <a:solidFill>
                <a:schemeClr val="dk1"/>
              </a:solidFill>
              <a:latin typeface="Arial"/>
              <a:ea typeface="Arial"/>
              <a:cs typeface="Arial"/>
              <a:sym typeface="Arial"/>
            </a:endParaRPr>
          </a:p>
          <a:p>
            <a:pPr marL="342900" marR="0" lvl="2" indent="-342900" algn="l" rtl="0">
              <a:spcBef>
                <a:spcPts val="0"/>
              </a:spcBef>
              <a:spcAft>
                <a:spcPts val="0"/>
              </a:spcAft>
              <a:buClr>
                <a:schemeClr val="dk1"/>
              </a:buClr>
              <a:buSzPts val="2100"/>
              <a:buFont typeface="Arial"/>
              <a:buChar char="•"/>
            </a:pPr>
            <a:r>
              <a:rPr lang="es-AR" sz="2100" b="0" i="0" u="none" strike="noStrike" cap="none">
                <a:solidFill>
                  <a:schemeClr val="dk1"/>
                </a:solidFill>
                <a:latin typeface="Arial"/>
                <a:ea typeface="Arial"/>
                <a:cs typeface="Arial"/>
                <a:sym typeface="Arial"/>
              </a:rPr>
              <a:t>Esto </a:t>
            </a:r>
            <a:r>
              <a:rPr lang="es-AR" sz="2100" b="1" i="0" u="none" strike="noStrike" cap="none">
                <a:solidFill>
                  <a:schemeClr val="dk1"/>
                </a:solidFill>
                <a:latin typeface="Arial"/>
                <a:ea typeface="Arial"/>
                <a:cs typeface="Arial"/>
                <a:sym typeface="Arial"/>
              </a:rPr>
              <a:t>NO</a:t>
            </a:r>
            <a:r>
              <a:rPr lang="es-AR" sz="2100" b="0" i="0" u="none" strike="noStrike" cap="none">
                <a:solidFill>
                  <a:schemeClr val="dk1"/>
                </a:solidFill>
                <a:latin typeface="Arial"/>
                <a:ea typeface="Arial"/>
                <a:cs typeface="Arial"/>
                <a:sym typeface="Arial"/>
              </a:rPr>
              <a:t> siempre es suficiente. </a:t>
            </a:r>
            <a:endParaRPr/>
          </a:p>
          <a:p>
            <a:pPr marL="342900" marR="0" lvl="2" indent="-209550" algn="l" rtl="0">
              <a:spcBef>
                <a:spcPts val="0"/>
              </a:spcBef>
              <a:spcAft>
                <a:spcPts val="0"/>
              </a:spcAft>
              <a:buClr>
                <a:schemeClr val="dk1"/>
              </a:buClr>
              <a:buSzPts val="2100"/>
              <a:buFont typeface="Arial"/>
              <a:buNone/>
            </a:pPr>
            <a:endParaRPr sz="2100" b="0" i="0" u="none" strike="noStrike" cap="none">
              <a:solidFill>
                <a:schemeClr val="dk1"/>
              </a:solidFill>
              <a:latin typeface="Arial"/>
              <a:ea typeface="Arial"/>
              <a:cs typeface="Arial"/>
              <a:sym typeface="Arial"/>
            </a:endParaRPr>
          </a:p>
          <a:p>
            <a:pPr marL="342900" marR="0" lvl="2" indent="-209550" algn="l" rtl="0">
              <a:spcBef>
                <a:spcPts val="0"/>
              </a:spcBef>
              <a:spcAft>
                <a:spcPts val="0"/>
              </a:spcAft>
              <a:buClr>
                <a:schemeClr val="dk1"/>
              </a:buClr>
              <a:buSzPts val="2100"/>
              <a:buFont typeface="Arial"/>
              <a:buNone/>
            </a:pPr>
            <a:endParaRPr sz="2100" b="0" i="0" u="none" strike="noStrike" cap="none">
              <a:solidFill>
                <a:schemeClr val="dk1"/>
              </a:solidFill>
              <a:latin typeface="Arial"/>
              <a:ea typeface="Arial"/>
              <a:cs typeface="Arial"/>
              <a:sym typeface="Arial"/>
            </a:endParaRPr>
          </a:p>
          <a:p>
            <a:pPr marL="0" marR="0" lvl="2" indent="0" algn="ctr" rtl="0">
              <a:spcBef>
                <a:spcPts val="0"/>
              </a:spcBef>
              <a:spcAft>
                <a:spcPts val="0"/>
              </a:spcAft>
              <a:buNone/>
            </a:pPr>
            <a:r>
              <a:rPr lang="es-AR" sz="3600" b="0" i="0" u="none" strike="noStrike" cap="none">
                <a:solidFill>
                  <a:srgbClr val="FF0000"/>
                </a:solidFill>
                <a:latin typeface="Arial"/>
                <a:ea typeface="Arial"/>
                <a:cs typeface="Arial"/>
                <a:sym typeface="Arial"/>
              </a:rPr>
              <a:t>¿Ejemplos?</a:t>
            </a:r>
            <a:endParaRPr sz="3600" b="0" i="0" u="none" strike="noStrike" cap="none">
              <a:solidFill>
                <a:srgbClr val="FF0000"/>
              </a:solidFill>
              <a:latin typeface="Arial"/>
              <a:ea typeface="Arial"/>
              <a:cs typeface="Arial"/>
              <a:sym typeface="Arial"/>
            </a:endParaRPr>
          </a:p>
        </p:txBody>
      </p:sp>
      <p:sp>
        <p:nvSpPr>
          <p:cNvPr id="389" name="Google Shape;389;p43"/>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390" name="Google Shape;390;p43"/>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21</a:t>
            </a:fld>
            <a:endParaRPr sz="1200">
              <a:solidFill>
                <a:schemeClr val="lt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44"/>
          <p:cNvSpPr/>
          <p:nvPr/>
        </p:nvSpPr>
        <p:spPr>
          <a:xfrm>
            <a:off x="1" y="2172593"/>
            <a:ext cx="9158513" cy="4616648"/>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100"/>
              <a:buFont typeface="Arial"/>
              <a:buChar char="•"/>
            </a:pPr>
            <a:r>
              <a:rPr lang="es-AR" sz="2100">
                <a:solidFill>
                  <a:schemeClr val="dk1"/>
                </a:solidFill>
                <a:latin typeface="Arial"/>
                <a:ea typeface="Arial"/>
                <a:cs typeface="Arial"/>
                <a:sym typeface="Arial"/>
              </a:rPr>
              <a:t>Al crear una clase se describe </a:t>
            </a:r>
            <a:r>
              <a:rPr lang="es-AR" sz="2100" i="1" u="sng">
                <a:solidFill>
                  <a:schemeClr val="dk1"/>
                </a:solidFill>
                <a:latin typeface="Arial"/>
                <a:ea typeface="Arial"/>
                <a:cs typeface="Arial"/>
                <a:sym typeface="Arial"/>
              </a:rPr>
              <a:t>cómo se conformarán</a:t>
            </a:r>
            <a:r>
              <a:rPr lang="es-AR" sz="2100">
                <a:solidFill>
                  <a:schemeClr val="dk1"/>
                </a:solidFill>
                <a:latin typeface="Arial"/>
                <a:ea typeface="Arial"/>
                <a:cs typeface="Arial"/>
                <a:sym typeface="Arial"/>
              </a:rPr>
              <a:t> los objetos y </a:t>
            </a:r>
            <a:r>
              <a:rPr lang="es-AR" sz="2100" i="1" u="sng">
                <a:solidFill>
                  <a:schemeClr val="dk1"/>
                </a:solidFill>
                <a:latin typeface="Arial"/>
                <a:ea typeface="Arial"/>
                <a:cs typeface="Arial"/>
                <a:sym typeface="Arial"/>
              </a:rPr>
              <a:t>cómo se comportarán</a:t>
            </a:r>
            <a:r>
              <a:rPr lang="es-AR" sz="2100">
                <a:solidFill>
                  <a:schemeClr val="dk1"/>
                </a:solidFill>
                <a:latin typeface="Arial"/>
                <a:ea typeface="Arial"/>
                <a:cs typeface="Arial"/>
                <a:sym typeface="Arial"/>
              </a:rPr>
              <a:t>.</a:t>
            </a:r>
            <a:endParaRPr/>
          </a:p>
          <a:p>
            <a:pPr marL="342900" marR="0" lvl="0" indent="-209550" algn="l" rtl="0">
              <a:spcBef>
                <a:spcPts val="0"/>
              </a:spcBef>
              <a:spcAft>
                <a:spcPts val="0"/>
              </a:spcAft>
              <a:buClr>
                <a:schemeClr val="dk1"/>
              </a:buClr>
              <a:buSzPts val="2100"/>
              <a:buFont typeface="Arial"/>
              <a:buNone/>
            </a:pPr>
            <a:endParaRPr sz="2100">
              <a:solidFill>
                <a:schemeClr val="dk1"/>
              </a:solidFill>
              <a:latin typeface="Arial"/>
              <a:ea typeface="Arial"/>
              <a:cs typeface="Arial"/>
              <a:sym typeface="Arial"/>
            </a:endParaRPr>
          </a:p>
          <a:p>
            <a:pPr marL="829628" marR="0" lvl="2" indent="-342900" algn="l" rtl="0">
              <a:spcBef>
                <a:spcPts val="0"/>
              </a:spcBef>
              <a:spcAft>
                <a:spcPts val="0"/>
              </a:spcAft>
              <a:buClr>
                <a:schemeClr val="dk1"/>
              </a:buClr>
              <a:buSzPts val="2100"/>
              <a:buFont typeface="Arial"/>
              <a:buChar char="•"/>
            </a:pPr>
            <a:r>
              <a:rPr lang="es-AR" sz="2100" b="0" i="0" u="none" strike="noStrike" cap="none">
                <a:solidFill>
                  <a:schemeClr val="dk1"/>
                </a:solidFill>
                <a:latin typeface="Arial"/>
                <a:ea typeface="Arial"/>
                <a:cs typeface="Arial"/>
                <a:sym typeface="Arial"/>
              </a:rPr>
              <a:t>No se tiene un objeto hasta que no se crea explícitamente uno.</a:t>
            </a:r>
            <a:endParaRPr/>
          </a:p>
          <a:p>
            <a:pPr marL="342900" marR="0" lvl="2" indent="-209550" algn="l" rtl="0">
              <a:spcBef>
                <a:spcPts val="0"/>
              </a:spcBef>
              <a:spcAft>
                <a:spcPts val="0"/>
              </a:spcAft>
              <a:buClr>
                <a:schemeClr val="dk1"/>
              </a:buClr>
              <a:buSzPts val="2100"/>
              <a:buFont typeface="Arial"/>
              <a:buNone/>
            </a:pPr>
            <a:endParaRPr sz="2100" b="0" i="0" u="none" strike="noStrike" cap="none">
              <a:solidFill>
                <a:schemeClr val="dk1"/>
              </a:solidFill>
              <a:latin typeface="Arial"/>
              <a:ea typeface="Arial"/>
              <a:cs typeface="Arial"/>
              <a:sym typeface="Arial"/>
            </a:endParaRPr>
          </a:p>
          <a:p>
            <a:pPr marL="342900" marR="0" lvl="2" indent="-342900" algn="l" rtl="0">
              <a:spcBef>
                <a:spcPts val="0"/>
              </a:spcBef>
              <a:spcAft>
                <a:spcPts val="0"/>
              </a:spcAft>
              <a:buClr>
                <a:schemeClr val="dk1"/>
              </a:buClr>
              <a:buSzPts val="2100"/>
              <a:buFont typeface="Arial"/>
              <a:buChar char="•"/>
            </a:pPr>
            <a:r>
              <a:rPr lang="es-AR" sz="2100" b="0" i="0" u="none" strike="noStrike" cap="none">
                <a:solidFill>
                  <a:schemeClr val="dk1"/>
                </a:solidFill>
                <a:latin typeface="Arial"/>
                <a:ea typeface="Arial"/>
                <a:cs typeface="Arial"/>
                <a:sym typeface="Arial"/>
              </a:rPr>
              <a:t>Esto </a:t>
            </a:r>
            <a:r>
              <a:rPr lang="es-AR" sz="2100" b="1" i="0" u="none" strike="noStrike" cap="none">
                <a:solidFill>
                  <a:schemeClr val="dk1"/>
                </a:solidFill>
                <a:latin typeface="Arial"/>
                <a:ea typeface="Arial"/>
                <a:cs typeface="Arial"/>
                <a:sym typeface="Arial"/>
              </a:rPr>
              <a:t>NO</a:t>
            </a:r>
            <a:r>
              <a:rPr lang="es-AR" sz="2100" b="0" i="0" u="none" strike="noStrike" cap="none">
                <a:solidFill>
                  <a:schemeClr val="dk1"/>
                </a:solidFill>
                <a:latin typeface="Arial"/>
                <a:ea typeface="Arial"/>
                <a:cs typeface="Arial"/>
                <a:sym typeface="Arial"/>
              </a:rPr>
              <a:t> siempre es suficiente. </a:t>
            </a:r>
            <a:endParaRPr/>
          </a:p>
          <a:p>
            <a:pPr marL="342900" marR="0" lvl="2" indent="-209550" algn="l" rtl="0">
              <a:spcBef>
                <a:spcPts val="0"/>
              </a:spcBef>
              <a:spcAft>
                <a:spcPts val="0"/>
              </a:spcAft>
              <a:buClr>
                <a:schemeClr val="dk1"/>
              </a:buClr>
              <a:buSzPts val="2100"/>
              <a:buFont typeface="Arial"/>
              <a:buNone/>
            </a:pPr>
            <a:endParaRPr sz="2100" b="0" i="0" u="none" strike="noStrike" cap="none">
              <a:solidFill>
                <a:schemeClr val="dk1"/>
              </a:solidFill>
              <a:latin typeface="Arial"/>
              <a:ea typeface="Arial"/>
              <a:cs typeface="Arial"/>
              <a:sym typeface="Arial"/>
            </a:endParaRPr>
          </a:p>
          <a:p>
            <a:pPr marL="342900" marR="0" lvl="2" indent="-342900" algn="l" rtl="0">
              <a:spcBef>
                <a:spcPts val="0"/>
              </a:spcBef>
              <a:spcAft>
                <a:spcPts val="0"/>
              </a:spcAft>
              <a:buClr>
                <a:schemeClr val="dk1"/>
              </a:buClr>
              <a:buSzPts val="2100"/>
              <a:buFont typeface="Arial"/>
              <a:buChar char="•"/>
            </a:pPr>
            <a:r>
              <a:rPr lang="es-AR" sz="2100" b="0" i="0" u="none" strike="noStrike" cap="none">
                <a:solidFill>
                  <a:schemeClr val="dk1"/>
                </a:solidFill>
                <a:latin typeface="Arial"/>
                <a:ea typeface="Arial"/>
                <a:cs typeface="Arial"/>
                <a:sym typeface="Arial"/>
              </a:rPr>
              <a:t>Se quiere tener un </a:t>
            </a:r>
            <a:r>
              <a:rPr lang="es-AR" sz="2100" b="0" i="1" u="none" strike="noStrike" cap="none">
                <a:solidFill>
                  <a:schemeClr val="dk1"/>
                </a:solidFill>
                <a:latin typeface="Arial"/>
                <a:ea typeface="Arial"/>
                <a:cs typeface="Arial"/>
                <a:sym typeface="Arial"/>
              </a:rPr>
              <a:t>único valor</a:t>
            </a:r>
            <a:r>
              <a:rPr lang="es-AR" sz="2100" b="0" i="0" u="none" strike="noStrike" cap="none">
                <a:solidFill>
                  <a:schemeClr val="dk1"/>
                </a:solidFill>
                <a:latin typeface="Arial"/>
                <a:ea typeface="Arial"/>
                <a:cs typeface="Arial"/>
                <a:sym typeface="Arial"/>
              </a:rPr>
              <a:t> para un atributo de una clase, independientemente de la cantidad de objetos creados (cero o más).</a:t>
            </a:r>
            <a:endParaRPr/>
          </a:p>
          <a:p>
            <a:pPr marL="342900" marR="0" lvl="2" indent="-342900" algn="l" rtl="0">
              <a:spcBef>
                <a:spcPts val="0"/>
              </a:spcBef>
              <a:spcAft>
                <a:spcPts val="0"/>
              </a:spcAft>
              <a:buClr>
                <a:schemeClr val="dk1"/>
              </a:buClr>
              <a:buSzPts val="2100"/>
              <a:buFont typeface="Arial"/>
              <a:buChar char="•"/>
            </a:pPr>
            <a:r>
              <a:rPr lang="es-AR" sz="2100" b="0" i="0" u="none" strike="noStrike" cap="none">
                <a:solidFill>
                  <a:schemeClr val="dk1"/>
                </a:solidFill>
                <a:latin typeface="Arial"/>
                <a:ea typeface="Arial"/>
                <a:cs typeface="Arial"/>
                <a:sym typeface="Arial"/>
              </a:rPr>
              <a:t>Se necesita un </a:t>
            </a:r>
            <a:r>
              <a:rPr lang="es-AR" sz="2100" b="0" i="1" u="none" strike="noStrike" cap="none">
                <a:solidFill>
                  <a:schemeClr val="dk1"/>
                </a:solidFill>
                <a:latin typeface="Arial"/>
                <a:ea typeface="Arial"/>
                <a:cs typeface="Arial"/>
                <a:sym typeface="Arial"/>
              </a:rPr>
              <a:t>método</a:t>
            </a:r>
            <a:r>
              <a:rPr lang="es-AR" sz="2100" b="0" i="0" u="none" strike="noStrike" cap="none">
                <a:solidFill>
                  <a:schemeClr val="dk1"/>
                </a:solidFill>
                <a:latin typeface="Arial"/>
                <a:ea typeface="Arial"/>
                <a:cs typeface="Arial"/>
                <a:sym typeface="Arial"/>
              </a:rPr>
              <a:t> que </a:t>
            </a:r>
            <a:r>
              <a:rPr lang="es-AR" sz="2100" b="0" i="1" u="none" strike="noStrike" cap="none">
                <a:solidFill>
                  <a:schemeClr val="dk1"/>
                </a:solidFill>
                <a:latin typeface="Arial"/>
                <a:ea typeface="Arial"/>
                <a:cs typeface="Arial"/>
                <a:sym typeface="Arial"/>
              </a:rPr>
              <a:t>no se encuentre asociado a los objetos </a:t>
            </a:r>
            <a:r>
              <a:rPr lang="es-AR" sz="2100" b="0" i="0" u="none" strike="noStrike" cap="none">
                <a:solidFill>
                  <a:schemeClr val="dk1"/>
                </a:solidFill>
                <a:latin typeface="Arial"/>
                <a:ea typeface="Arial"/>
                <a:cs typeface="Arial"/>
                <a:sym typeface="Arial"/>
              </a:rPr>
              <a:t>de la clase.</a:t>
            </a:r>
            <a:endParaRPr/>
          </a:p>
          <a:p>
            <a:pPr marL="800100" marR="0" lvl="3" indent="-342900" algn="l" rtl="0">
              <a:spcBef>
                <a:spcPts val="0"/>
              </a:spcBef>
              <a:spcAft>
                <a:spcPts val="0"/>
              </a:spcAft>
              <a:buClr>
                <a:schemeClr val="dk1"/>
              </a:buClr>
              <a:buSzPts val="2100"/>
              <a:buFont typeface="Arial"/>
              <a:buChar char="•"/>
            </a:pPr>
            <a:r>
              <a:rPr lang="es-AR" sz="2100" b="0" i="0" u="none" strike="noStrike" cap="none">
                <a:solidFill>
                  <a:schemeClr val="dk1"/>
                </a:solidFill>
                <a:latin typeface="Arial"/>
                <a:ea typeface="Arial"/>
                <a:cs typeface="Arial"/>
                <a:sym typeface="Arial"/>
              </a:rPr>
              <a:t>Un método que pueda ser </a:t>
            </a:r>
            <a:r>
              <a:rPr lang="es-AR" sz="2100" b="0" i="1" u="none" strike="noStrike" cap="none">
                <a:solidFill>
                  <a:schemeClr val="dk1"/>
                </a:solidFill>
                <a:latin typeface="Arial"/>
                <a:ea typeface="Arial"/>
                <a:cs typeface="Arial"/>
                <a:sym typeface="Arial"/>
              </a:rPr>
              <a:t>invocado incluso cuando no existan objetos</a:t>
            </a:r>
            <a:r>
              <a:rPr lang="es-AR" sz="2100" b="0" i="0" u="none" strike="noStrike" cap="none">
                <a:solidFill>
                  <a:schemeClr val="dk1"/>
                </a:solidFill>
                <a:latin typeface="Arial"/>
                <a:ea typeface="Arial"/>
                <a:cs typeface="Arial"/>
                <a:sym typeface="Arial"/>
              </a:rPr>
              <a:t>.</a:t>
            </a:r>
            <a:endParaRPr/>
          </a:p>
          <a:p>
            <a:pPr marL="342900" marR="0" lvl="2" indent="-209550" algn="l" rtl="0">
              <a:spcBef>
                <a:spcPts val="0"/>
              </a:spcBef>
              <a:spcAft>
                <a:spcPts val="0"/>
              </a:spcAft>
              <a:buClr>
                <a:schemeClr val="dk1"/>
              </a:buClr>
              <a:buSzPts val="2100"/>
              <a:buFont typeface="Arial"/>
              <a:buNone/>
            </a:pPr>
            <a:endParaRPr sz="2100" b="0" i="0" u="none" strike="noStrike" cap="none">
              <a:solidFill>
                <a:schemeClr val="dk1"/>
              </a:solidFill>
              <a:latin typeface="Arial"/>
              <a:ea typeface="Arial"/>
              <a:cs typeface="Arial"/>
              <a:sym typeface="Arial"/>
            </a:endParaRPr>
          </a:p>
        </p:txBody>
      </p:sp>
      <p:sp>
        <p:nvSpPr>
          <p:cNvPr id="396" name="Google Shape;396;p44"/>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La Palabra Clave </a:t>
            </a:r>
            <a:r>
              <a:rPr lang="es-AR" sz="4000" b="1" i="0" u="none" strike="noStrike" cap="none">
                <a:solidFill>
                  <a:schemeClr val="dk1"/>
                </a:solidFill>
                <a:latin typeface="Consolas"/>
                <a:ea typeface="Consolas"/>
                <a:cs typeface="Consolas"/>
                <a:sym typeface="Consolas"/>
              </a:rPr>
              <a:t>static</a:t>
            </a:r>
            <a:endParaRPr sz="4000" b="1" i="0" u="none" strike="noStrike" cap="none">
              <a:solidFill>
                <a:schemeClr val="dk1"/>
              </a:solidFill>
              <a:latin typeface="Consolas"/>
              <a:ea typeface="Consolas"/>
              <a:cs typeface="Consolas"/>
              <a:sym typeface="Consolas"/>
            </a:endParaRPr>
          </a:p>
        </p:txBody>
      </p:sp>
      <p:sp>
        <p:nvSpPr>
          <p:cNvPr id="397" name="Google Shape;397;p44"/>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398" name="Google Shape;398;p44"/>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22</a:t>
            </a:fld>
            <a:endParaRPr sz="1200">
              <a:solidFill>
                <a:schemeClr val="lt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45"/>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La Palabra Clave </a:t>
            </a:r>
            <a:r>
              <a:rPr lang="es-AR" sz="4000" b="1" i="0" u="none" strike="noStrike" cap="none">
                <a:solidFill>
                  <a:schemeClr val="dk1"/>
                </a:solidFill>
                <a:latin typeface="Consolas"/>
                <a:ea typeface="Consolas"/>
                <a:cs typeface="Consolas"/>
                <a:sym typeface="Consolas"/>
              </a:rPr>
              <a:t>static</a:t>
            </a:r>
            <a:r>
              <a:rPr lang="es-AR" sz="4000" b="0" i="0" u="none" strike="noStrike" cap="none">
                <a:solidFill>
                  <a:schemeClr val="dk1"/>
                </a:solidFill>
                <a:latin typeface="Consolas"/>
                <a:ea typeface="Consolas"/>
                <a:cs typeface="Consolas"/>
                <a:sym typeface="Consolas"/>
              </a:rPr>
              <a:t/>
            </a:r>
            <a:br>
              <a:rPr lang="es-AR" sz="4000" b="0" i="0" u="none" strike="noStrike" cap="none">
                <a:solidFill>
                  <a:schemeClr val="dk1"/>
                </a:solidFill>
                <a:latin typeface="Consolas"/>
                <a:ea typeface="Consolas"/>
                <a:cs typeface="Consolas"/>
                <a:sym typeface="Consolas"/>
              </a:rPr>
            </a:br>
            <a:r>
              <a:rPr lang="es-AR" sz="2800" b="0" i="1" u="none" strike="noStrike" cap="none">
                <a:solidFill>
                  <a:schemeClr val="dk1"/>
                </a:solidFill>
                <a:latin typeface="Arial"/>
                <a:ea typeface="Arial"/>
                <a:cs typeface="Arial"/>
                <a:sym typeface="Arial"/>
              </a:rPr>
              <a:t>¿Qué Hacer?</a:t>
            </a:r>
            <a:endParaRPr sz="2800" b="0" i="1" u="none" strike="noStrike" cap="none">
              <a:solidFill>
                <a:schemeClr val="dk1"/>
              </a:solidFill>
              <a:latin typeface="Arial"/>
              <a:ea typeface="Arial"/>
              <a:cs typeface="Arial"/>
              <a:sym typeface="Arial"/>
            </a:endParaRPr>
          </a:p>
        </p:txBody>
      </p:sp>
      <p:sp>
        <p:nvSpPr>
          <p:cNvPr id="404" name="Google Shape;404;p45"/>
          <p:cNvSpPr/>
          <p:nvPr/>
        </p:nvSpPr>
        <p:spPr>
          <a:xfrm>
            <a:off x="1" y="2172593"/>
            <a:ext cx="9158513" cy="3739485"/>
          </a:xfrm>
          <a:prstGeom prst="rect">
            <a:avLst/>
          </a:prstGeom>
          <a:noFill/>
          <a:ln>
            <a:noFill/>
          </a:ln>
        </p:spPr>
        <p:txBody>
          <a:bodyPr spcFirstLastPara="1" wrap="square" lIns="91425" tIns="45700" rIns="91425" bIns="45700" anchor="t" anchorCtr="0">
            <a:noAutofit/>
          </a:bodyPr>
          <a:lstStyle/>
          <a:p>
            <a:pPr marL="259204" marR="0" lvl="0" indent="-259204" algn="l" rtl="0">
              <a:spcBef>
                <a:spcPts val="0"/>
              </a:spcBef>
              <a:spcAft>
                <a:spcPts val="0"/>
              </a:spcAft>
              <a:buClr>
                <a:schemeClr val="dk1"/>
              </a:buClr>
              <a:buSzPts val="2400"/>
              <a:buFont typeface="Arial"/>
              <a:buChar char="•"/>
            </a:pPr>
            <a:r>
              <a:rPr lang="es-AR" sz="2400">
                <a:solidFill>
                  <a:schemeClr val="dk1"/>
                </a:solidFill>
                <a:latin typeface="Arial"/>
                <a:ea typeface="Arial"/>
                <a:cs typeface="Arial"/>
                <a:sym typeface="Arial"/>
              </a:rPr>
              <a:t>Utilizar la palabra reservada </a:t>
            </a:r>
            <a:r>
              <a:rPr lang="es-AR" sz="2400" b="1">
                <a:solidFill>
                  <a:schemeClr val="dk1"/>
                </a:solidFill>
                <a:latin typeface="Consolas"/>
                <a:ea typeface="Consolas"/>
                <a:cs typeface="Consolas"/>
                <a:sym typeface="Consolas"/>
              </a:rPr>
              <a:t>static</a:t>
            </a:r>
            <a:r>
              <a:rPr lang="es-AR" sz="2400">
                <a:solidFill>
                  <a:schemeClr val="dk1"/>
                </a:solidFill>
                <a:latin typeface="Arial"/>
                <a:ea typeface="Arial"/>
                <a:cs typeface="Arial"/>
                <a:sym typeface="Arial"/>
              </a:rPr>
              <a:t>.</a:t>
            </a:r>
            <a:endParaRPr/>
          </a:p>
          <a:p>
            <a:pPr marL="259204" marR="0" lvl="0" indent="-106803" algn="l" rtl="0">
              <a:spcBef>
                <a:spcPts val="0"/>
              </a:spcBef>
              <a:spcAft>
                <a:spcPts val="0"/>
              </a:spcAft>
              <a:buClr>
                <a:schemeClr val="dk1"/>
              </a:buClr>
              <a:buSzPts val="2400"/>
              <a:buFont typeface="Arial"/>
              <a:buNone/>
            </a:pPr>
            <a:endParaRPr sz="2400">
              <a:solidFill>
                <a:schemeClr val="dk1"/>
              </a:solidFill>
              <a:latin typeface="Arial"/>
              <a:ea typeface="Arial"/>
              <a:cs typeface="Arial"/>
              <a:sym typeface="Arial"/>
            </a:endParaRPr>
          </a:p>
          <a:p>
            <a:pPr marL="259204" marR="0" lvl="0" indent="-259204" algn="l" rtl="0">
              <a:spcBef>
                <a:spcPts val="0"/>
              </a:spcBef>
              <a:spcAft>
                <a:spcPts val="0"/>
              </a:spcAft>
              <a:buClr>
                <a:schemeClr val="dk1"/>
              </a:buClr>
              <a:buSzPts val="2400"/>
              <a:buFont typeface="Arial"/>
              <a:buChar char="•"/>
            </a:pPr>
            <a:r>
              <a:rPr lang="es-AR" sz="2400">
                <a:solidFill>
                  <a:schemeClr val="dk1"/>
                </a:solidFill>
                <a:latin typeface="Arial"/>
                <a:ea typeface="Arial"/>
                <a:cs typeface="Arial"/>
                <a:sym typeface="Arial"/>
              </a:rPr>
              <a:t>Cuando un atributo o método es </a:t>
            </a:r>
            <a:r>
              <a:rPr lang="es-AR" sz="2400" b="1">
                <a:solidFill>
                  <a:schemeClr val="dk1"/>
                </a:solidFill>
                <a:latin typeface="Arial"/>
                <a:ea typeface="Arial"/>
                <a:cs typeface="Arial"/>
                <a:sym typeface="Arial"/>
              </a:rPr>
              <a:t>static</a:t>
            </a:r>
            <a:r>
              <a:rPr lang="es-AR" sz="2400">
                <a:solidFill>
                  <a:schemeClr val="dk1"/>
                </a:solidFill>
                <a:latin typeface="Arial"/>
                <a:ea typeface="Arial"/>
                <a:cs typeface="Arial"/>
                <a:sym typeface="Arial"/>
              </a:rPr>
              <a:t>, no se encuentra asociado a ninguna instancia particular de la clase.</a:t>
            </a:r>
            <a:endParaRPr/>
          </a:p>
          <a:p>
            <a:pPr marL="259204" marR="0" lvl="0" indent="-106803" algn="l" rtl="0">
              <a:spcBef>
                <a:spcPts val="0"/>
              </a:spcBef>
              <a:spcAft>
                <a:spcPts val="0"/>
              </a:spcAft>
              <a:buClr>
                <a:schemeClr val="dk1"/>
              </a:buClr>
              <a:buSzPts val="2400"/>
              <a:buFont typeface="Arial"/>
              <a:buNone/>
            </a:pPr>
            <a:endParaRPr sz="2400">
              <a:solidFill>
                <a:schemeClr val="dk1"/>
              </a:solidFill>
              <a:latin typeface="Arial"/>
              <a:ea typeface="Arial"/>
              <a:cs typeface="Arial"/>
              <a:sym typeface="Arial"/>
            </a:endParaRPr>
          </a:p>
          <a:p>
            <a:pPr marL="259204" marR="0" lvl="0" indent="-259204" algn="l" rtl="0">
              <a:spcBef>
                <a:spcPts val="0"/>
              </a:spcBef>
              <a:spcAft>
                <a:spcPts val="0"/>
              </a:spcAft>
              <a:buClr>
                <a:schemeClr val="dk1"/>
              </a:buClr>
              <a:buSzPts val="2400"/>
              <a:buFont typeface="Arial"/>
              <a:buChar char="•"/>
            </a:pPr>
            <a:r>
              <a:rPr lang="es-AR" sz="2400">
                <a:solidFill>
                  <a:schemeClr val="dk1"/>
                </a:solidFill>
                <a:latin typeface="Arial"/>
                <a:ea typeface="Arial"/>
                <a:cs typeface="Arial"/>
                <a:sym typeface="Arial"/>
              </a:rPr>
              <a:t>Se los llama </a:t>
            </a:r>
            <a:r>
              <a:rPr lang="es-AR" sz="2400" i="1" u="sng">
                <a:solidFill>
                  <a:schemeClr val="dk1"/>
                </a:solidFill>
                <a:latin typeface="Arial"/>
                <a:ea typeface="Arial"/>
                <a:cs typeface="Arial"/>
                <a:sym typeface="Arial"/>
              </a:rPr>
              <a:t>atributos o métodos de clase.</a:t>
            </a:r>
            <a:endParaRPr/>
          </a:p>
          <a:p>
            <a:pPr marL="259204" marR="0" lvl="0" indent="-106803" algn="l" rtl="0">
              <a:spcBef>
                <a:spcPts val="0"/>
              </a:spcBef>
              <a:spcAft>
                <a:spcPts val="0"/>
              </a:spcAft>
              <a:buClr>
                <a:schemeClr val="dk1"/>
              </a:buClr>
              <a:buSzPts val="2400"/>
              <a:buFont typeface="Arial"/>
              <a:buNone/>
            </a:pPr>
            <a:endParaRPr sz="2400" i="1" u="sng">
              <a:solidFill>
                <a:schemeClr val="dk1"/>
              </a:solidFill>
              <a:latin typeface="Arial"/>
              <a:ea typeface="Arial"/>
              <a:cs typeface="Arial"/>
              <a:sym typeface="Arial"/>
            </a:endParaRPr>
          </a:p>
          <a:p>
            <a:pPr marL="259204" marR="0" lvl="0" indent="-259204" algn="l" rtl="0">
              <a:spcBef>
                <a:spcPts val="0"/>
              </a:spcBef>
              <a:spcAft>
                <a:spcPts val="0"/>
              </a:spcAft>
              <a:buClr>
                <a:schemeClr val="dk1"/>
              </a:buClr>
              <a:buSzPts val="2400"/>
              <a:buFont typeface="Arial"/>
              <a:buChar char="•"/>
            </a:pPr>
            <a:r>
              <a:rPr lang="es-AR" sz="2400">
                <a:solidFill>
                  <a:schemeClr val="dk1"/>
                </a:solidFill>
                <a:latin typeface="Arial"/>
                <a:ea typeface="Arial"/>
                <a:cs typeface="Arial"/>
                <a:sym typeface="Arial"/>
              </a:rPr>
              <a:t>Incluso cuando no haya objetos creados será posible acceder a los atributos y métodos </a:t>
            </a:r>
            <a:r>
              <a:rPr lang="es-AR" sz="2400" b="1">
                <a:solidFill>
                  <a:schemeClr val="dk1"/>
                </a:solidFill>
                <a:latin typeface="Arial"/>
                <a:ea typeface="Arial"/>
                <a:cs typeface="Arial"/>
                <a:sym typeface="Arial"/>
              </a:rPr>
              <a:t>static</a:t>
            </a:r>
            <a:r>
              <a:rPr lang="es-AR" sz="2400">
                <a:solidFill>
                  <a:schemeClr val="dk1"/>
                </a:solidFill>
                <a:latin typeface="Arial"/>
                <a:ea typeface="Arial"/>
                <a:cs typeface="Arial"/>
                <a:sym typeface="Arial"/>
              </a:rPr>
              <a:t>.</a:t>
            </a:r>
            <a:endParaRPr/>
          </a:p>
          <a:p>
            <a:pPr marL="0" marR="0" lvl="2" indent="0" algn="l" rtl="0">
              <a:spcBef>
                <a:spcPts val="0"/>
              </a:spcBef>
              <a:spcAft>
                <a:spcPts val="0"/>
              </a:spcAft>
              <a:buNone/>
            </a:pPr>
            <a:endParaRPr sz="2100" b="0" i="0" u="none" strike="noStrike" cap="none">
              <a:solidFill>
                <a:schemeClr val="dk1"/>
              </a:solidFill>
              <a:latin typeface="Arial"/>
              <a:ea typeface="Arial"/>
              <a:cs typeface="Arial"/>
              <a:sym typeface="Arial"/>
            </a:endParaRPr>
          </a:p>
        </p:txBody>
      </p:sp>
      <p:sp>
        <p:nvSpPr>
          <p:cNvPr id="405" name="Google Shape;405;p45"/>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406" name="Google Shape;406;p45"/>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23</a:t>
            </a:fld>
            <a:endParaRPr sz="1200">
              <a:solidFill>
                <a:schemeClr val="lt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46"/>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¿Entonces que hay </a:t>
            </a:r>
            <a:r>
              <a:rPr lang="es-AR" sz="4000" b="1" i="0" u="none" strike="noStrike" cap="none">
                <a:solidFill>
                  <a:schemeClr val="dk1"/>
                </a:solidFill>
                <a:latin typeface="Consolas"/>
                <a:ea typeface="Consolas"/>
                <a:cs typeface="Consolas"/>
                <a:sym typeface="Consolas"/>
              </a:rPr>
              <a:t>static</a:t>
            </a:r>
            <a:r>
              <a:rPr lang="es-AR" sz="4000" b="1" i="0" u="none" strike="noStrike" cap="none">
                <a:solidFill>
                  <a:schemeClr val="dk1"/>
                </a:solidFill>
                <a:latin typeface="Arial"/>
                <a:ea typeface="Arial"/>
                <a:cs typeface="Arial"/>
                <a:sym typeface="Arial"/>
              </a:rPr>
              <a:t>?</a:t>
            </a:r>
            <a:endParaRPr sz="4000" b="1" i="0" u="none" strike="noStrike" cap="none">
              <a:solidFill>
                <a:schemeClr val="dk1"/>
              </a:solidFill>
              <a:latin typeface="Arial"/>
              <a:ea typeface="Arial"/>
              <a:cs typeface="Arial"/>
              <a:sym typeface="Arial"/>
            </a:endParaRPr>
          </a:p>
        </p:txBody>
      </p:sp>
      <p:grpSp>
        <p:nvGrpSpPr>
          <p:cNvPr id="412" name="Google Shape;412;p46"/>
          <p:cNvGrpSpPr/>
          <p:nvPr/>
        </p:nvGrpSpPr>
        <p:grpSpPr>
          <a:xfrm>
            <a:off x="629612" y="3209860"/>
            <a:ext cx="7884774" cy="2252792"/>
            <a:chOff x="962" y="1049272"/>
            <a:chExt cx="7884774" cy="2252792"/>
          </a:xfrm>
        </p:grpSpPr>
        <p:sp>
          <p:nvSpPr>
            <p:cNvPr id="413" name="Google Shape;413;p46"/>
            <p:cNvSpPr/>
            <p:nvPr/>
          </p:nvSpPr>
          <p:spPr>
            <a:xfrm>
              <a:off x="962" y="1049272"/>
              <a:ext cx="3754654" cy="2252792"/>
            </a:xfrm>
            <a:prstGeom prst="rect">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6"/>
            <p:cNvSpPr txBox="1"/>
            <p:nvPr/>
          </p:nvSpPr>
          <p:spPr>
            <a:xfrm>
              <a:off x="962" y="1049272"/>
              <a:ext cx="3754654" cy="2252792"/>
            </a:xfrm>
            <a:prstGeom prst="rect">
              <a:avLst/>
            </a:prstGeom>
            <a:noFill/>
            <a:ln>
              <a:noFill/>
            </a:ln>
          </p:spPr>
          <p:txBody>
            <a:bodyPr spcFirstLastPara="1" wrap="square" lIns="243825" tIns="243825" rIns="243825" bIns="243825" anchor="ctr" anchorCtr="0">
              <a:noAutofit/>
            </a:bodyPr>
            <a:lstStyle/>
            <a:p>
              <a:pPr marL="0" marR="0" lvl="0" indent="0" algn="ctr" rtl="0">
                <a:lnSpc>
                  <a:spcPct val="90000"/>
                </a:lnSpc>
                <a:spcBef>
                  <a:spcPts val="0"/>
                </a:spcBef>
                <a:spcAft>
                  <a:spcPts val="0"/>
                </a:spcAft>
                <a:buNone/>
              </a:pPr>
              <a:r>
                <a:rPr lang="es-AR" sz="6400">
                  <a:solidFill>
                    <a:schemeClr val="lt1"/>
                  </a:solidFill>
                  <a:latin typeface="Calibri"/>
                  <a:ea typeface="Calibri"/>
                  <a:cs typeface="Calibri"/>
                  <a:sym typeface="Calibri"/>
                </a:rPr>
                <a:t>Métodos </a:t>
              </a:r>
              <a:r>
                <a:rPr lang="es-AR" sz="6400" b="1">
                  <a:solidFill>
                    <a:schemeClr val="lt1"/>
                  </a:solidFill>
                  <a:latin typeface="Consolas"/>
                  <a:ea typeface="Consolas"/>
                  <a:cs typeface="Consolas"/>
                  <a:sym typeface="Consolas"/>
                </a:rPr>
                <a:t>static</a:t>
              </a:r>
              <a:endParaRPr sz="6400" b="1">
                <a:solidFill>
                  <a:schemeClr val="lt1"/>
                </a:solidFill>
                <a:latin typeface="Consolas"/>
                <a:ea typeface="Consolas"/>
                <a:cs typeface="Consolas"/>
                <a:sym typeface="Consolas"/>
              </a:endParaRPr>
            </a:p>
          </p:txBody>
        </p:sp>
        <p:sp>
          <p:nvSpPr>
            <p:cNvPr id="415" name="Google Shape;415;p46"/>
            <p:cNvSpPr/>
            <p:nvPr/>
          </p:nvSpPr>
          <p:spPr>
            <a:xfrm>
              <a:off x="4131082" y="1049272"/>
              <a:ext cx="3754654" cy="2252792"/>
            </a:xfrm>
            <a:prstGeom prst="rect">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6"/>
            <p:cNvSpPr txBox="1"/>
            <p:nvPr/>
          </p:nvSpPr>
          <p:spPr>
            <a:xfrm>
              <a:off x="4131082" y="1049272"/>
              <a:ext cx="3754654" cy="2252792"/>
            </a:xfrm>
            <a:prstGeom prst="rect">
              <a:avLst/>
            </a:prstGeom>
            <a:noFill/>
            <a:ln>
              <a:noFill/>
            </a:ln>
          </p:spPr>
          <p:txBody>
            <a:bodyPr spcFirstLastPara="1" wrap="square" lIns="243825" tIns="243825" rIns="243825" bIns="243825" anchor="ctr" anchorCtr="0">
              <a:noAutofit/>
            </a:bodyPr>
            <a:lstStyle/>
            <a:p>
              <a:pPr marL="0" marR="0" lvl="0" indent="0" algn="ctr" rtl="0">
                <a:lnSpc>
                  <a:spcPct val="90000"/>
                </a:lnSpc>
                <a:spcBef>
                  <a:spcPts val="0"/>
                </a:spcBef>
                <a:spcAft>
                  <a:spcPts val="0"/>
                </a:spcAft>
                <a:buNone/>
              </a:pPr>
              <a:r>
                <a:rPr lang="es-AR" sz="6400">
                  <a:solidFill>
                    <a:schemeClr val="lt1"/>
                  </a:solidFill>
                  <a:latin typeface="Calibri"/>
                  <a:ea typeface="Calibri"/>
                  <a:cs typeface="Calibri"/>
                  <a:sym typeface="Calibri"/>
                </a:rPr>
                <a:t>Atributos </a:t>
              </a:r>
              <a:r>
                <a:rPr lang="es-AR" sz="6400" b="1">
                  <a:solidFill>
                    <a:schemeClr val="lt1"/>
                  </a:solidFill>
                  <a:latin typeface="Consolas"/>
                  <a:ea typeface="Consolas"/>
                  <a:cs typeface="Consolas"/>
                  <a:sym typeface="Consolas"/>
                </a:rPr>
                <a:t>static</a:t>
              </a:r>
              <a:endParaRPr sz="6400" b="1">
                <a:solidFill>
                  <a:schemeClr val="lt1"/>
                </a:solidFill>
                <a:latin typeface="Consolas"/>
                <a:ea typeface="Consolas"/>
                <a:cs typeface="Consolas"/>
                <a:sym typeface="Consolas"/>
              </a:endParaRPr>
            </a:p>
          </p:txBody>
        </p:sp>
      </p:grpSp>
      <p:sp>
        <p:nvSpPr>
          <p:cNvPr id="417" name="Google Shape;417;p46"/>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24</a:t>
            </a:fld>
            <a:endParaRPr sz="1200">
              <a:solidFill>
                <a:schemeClr val="lt1"/>
              </a:solidFill>
              <a:latin typeface="Arial"/>
              <a:ea typeface="Arial"/>
              <a:cs typeface="Arial"/>
              <a:sym typeface="Arial"/>
            </a:endParaRPr>
          </a:p>
        </p:txBody>
      </p:sp>
      <p:sp>
        <p:nvSpPr>
          <p:cNvPr id="418" name="Google Shape;418;p46"/>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47"/>
          <p:cNvSpPr/>
          <p:nvPr/>
        </p:nvSpPr>
        <p:spPr>
          <a:xfrm>
            <a:off x="1440" y="2114525"/>
            <a:ext cx="9142560" cy="4447692"/>
          </a:xfrm>
          <a:prstGeom prst="rect">
            <a:avLst/>
          </a:prstGeom>
          <a:noFill/>
          <a:ln>
            <a:noFill/>
          </a:ln>
        </p:spPr>
        <p:txBody>
          <a:bodyPr spcFirstLastPara="1" wrap="square" lIns="91425" tIns="45700" rIns="91425" bIns="45700" anchor="t" anchorCtr="0">
            <a:noAutofit/>
          </a:bodyPr>
          <a:lstStyle/>
          <a:p>
            <a:pPr marL="259204" marR="0" lvl="0" indent="-259204" algn="l" rtl="0">
              <a:spcBef>
                <a:spcPts val="0"/>
              </a:spcBef>
              <a:spcAft>
                <a:spcPts val="0"/>
              </a:spcAft>
              <a:buClr>
                <a:schemeClr val="dk1"/>
              </a:buClr>
              <a:buSzPts val="2177"/>
              <a:buFont typeface="Arial"/>
              <a:buChar char="•"/>
            </a:pPr>
            <a:r>
              <a:rPr lang="es-AR" sz="2177">
                <a:solidFill>
                  <a:schemeClr val="dk1"/>
                </a:solidFill>
                <a:latin typeface="Arial"/>
                <a:ea typeface="Arial"/>
                <a:cs typeface="Arial"/>
                <a:sym typeface="Arial"/>
              </a:rPr>
              <a:t>Se utilizan cuando se necesita utilizar un método que no se encuentra asociado a ninguna instancia particular de la clase.</a:t>
            </a:r>
            <a:endParaRPr/>
          </a:p>
          <a:p>
            <a:pPr marL="565929" marR="0" lvl="0" indent="-158402" algn="l" rtl="0">
              <a:spcBef>
                <a:spcPts val="0"/>
              </a:spcBef>
              <a:spcAft>
                <a:spcPts val="0"/>
              </a:spcAft>
              <a:buClr>
                <a:schemeClr val="dk1"/>
              </a:buClr>
              <a:buSzPts val="2177"/>
              <a:buFont typeface="Arial"/>
              <a:buChar char="•"/>
            </a:pPr>
            <a:r>
              <a:rPr lang="es-AR" sz="2177">
                <a:solidFill>
                  <a:schemeClr val="dk1"/>
                </a:solidFill>
                <a:latin typeface="Arial"/>
                <a:ea typeface="Arial"/>
                <a:cs typeface="Arial"/>
                <a:sym typeface="Arial"/>
              </a:rPr>
              <a:t>Se necesita invocar el método incluso cuando no hay objetos creados.</a:t>
            </a:r>
            <a:endParaRPr/>
          </a:p>
          <a:p>
            <a:pPr marL="259204" marR="0" lvl="0" indent="-120964" algn="l" rtl="0">
              <a:spcBef>
                <a:spcPts val="0"/>
              </a:spcBef>
              <a:spcAft>
                <a:spcPts val="0"/>
              </a:spcAft>
              <a:buClr>
                <a:schemeClr val="dk1"/>
              </a:buClr>
              <a:buSzPts val="2177"/>
              <a:buFont typeface="Arial"/>
              <a:buNone/>
            </a:pPr>
            <a:endParaRPr sz="2177">
              <a:solidFill>
                <a:schemeClr val="dk1"/>
              </a:solidFill>
              <a:latin typeface="Arial"/>
              <a:ea typeface="Arial"/>
              <a:cs typeface="Arial"/>
              <a:sym typeface="Arial"/>
            </a:endParaRPr>
          </a:p>
          <a:p>
            <a:pPr marL="259204" marR="0" lvl="0" indent="-120964" algn="l" rtl="0">
              <a:spcBef>
                <a:spcPts val="0"/>
              </a:spcBef>
              <a:spcAft>
                <a:spcPts val="0"/>
              </a:spcAft>
              <a:buClr>
                <a:schemeClr val="dk1"/>
              </a:buClr>
              <a:buSzPts val="2177"/>
              <a:buFont typeface="Arial"/>
              <a:buNone/>
            </a:pPr>
            <a:endParaRPr sz="2177">
              <a:solidFill>
                <a:schemeClr val="dk1"/>
              </a:solidFill>
              <a:latin typeface="Arial"/>
              <a:ea typeface="Arial"/>
              <a:cs typeface="Arial"/>
              <a:sym typeface="Arial"/>
            </a:endParaRPr>
          </a:p>
          <a:p>
            <a:pPr marL="259204" marR="0" lvl="0" indent="-259204" algn="l" rtl="0">
              <a:spcBef>
                <a:spcPts val="0"/>
              </a:spcBef>
              <a:spcAft>
                <a:spcPts val="0"/>
              </a:spcAft>
              <a:buClr>
                <a:schemeClr val="dk1"/>
              </a:buClr>
              <a:buSzPts val="2177"/>
              <a:buFont typeface="Arial"/>
              <a:buChar char="•"/>
            </a:pPr>
            <a:r>
              <a:rPr lang="es-AR" sz="2177" b="1">
                <a:solidFill>
                  <a:schemeClr val="dk1"/>
                </a:solidFill>
                <a:latin typeface="Arial"/>
                <a:ea typeface="Arial"/>
                <a:cs typeface="Arial"/>
                <a:sym typeface="Arial"/>
              </a:rPr>
              <a:t>NO</a:t>
            </a:r>
            <a:r>
              <a:rPr lang="es-AR" sz="2177">
                <a:solidFill>
                  <a:schemeClr val="dk1"/>
                </a:solidFill>
                <a:latin typeface="Arial"/>
                <a:ea typeface="Arial"/>
                <a:cs typeface="Arial"/>
                <a:sym typeface="Arial"/>
              </a:rPr>
              <a:t> se pueden invocar métodos no </a:t>
            </a:r>
            <a:r>
              <a:rPr lang="es-AR" sz="2177">
                <a:solidFill>
                  <a:schemeClr val="dk1"/>
                </a:solidFill>
                <a:latin typeface="Consolas"/>
                <a:ea typeface="Consolas"/>
                <a:cs typeface="Consolas"/>
                <a:sym typeface="Consolas"/>
              </a:rPr>
              <a:t>static</a:t>
            </a:r>
            <a:r>
              <a:rPr lang="es-AR" sz="2177">
                <a:solidFill>
                  <a:schemeClr val="dk1"/>
                </a:solidFill>
                <a:latin typeface="Arial"/>
                <a:ea typeface="Arial"/>
                <a:cs typeface="Arial"/>
                <a:sym typeface="Arial"/>
              </a:rPr>
              <a:t> dentro de un método </a:t>
            </a:r>
            <a:r>
              <a:rPr lang="es-AR" sz="2177">
                <a:solidFill>
                  <a:schemeClr val="dk1"/>
                </a:solidFill>
                <a:latin typeface="Consolas"/>
                <a:ea typeface="Consolas"/>
                <a:cs typeface="Consolas"/>
                <a:sym typeface="Consolas"/>
              </a:rPr>
              <a:t>static</a:t>
            </a:r>
            <a:r>
              <a:rPr lang="es-AR" sz="2177">
                <a:solidFill>
                  <a:schemeClr val="dk1"/>
                </a:solidFill>
                <a:latin typeface="Arial"/>
                <a:ea typeface="Arial"/>
                <a:cs typeface="Arial"/>
                <a:sym typeface="Arial"/>
              </a:rPr>
              <a:t>.</a:t>
            </a:r>
            <a:endParaRPr/>
          </a:p>
          <a:p>
            <a:pPr marL="565929" marR="0" lvl="0" indent="-158402" algn="l" rtl="0">
              <a:spcBef>
                <a:spcPts val="0"/>
              </a:spcBef>
              <a:spcAft>
                <a:spcPts val="0"/>
              </a:spcAft>
              <a:buClr>
                <a:schemeClr val="dk1"/>
              </a:buClr>
              <a:buSzPts val="2177"/>
              <a:buFont typeface="Arial"/>
              <a:buChar char="•"/>
            </a:pPr>
            <a:r>
              <a:rPr lang="es-AR" sz="2177">
                <a:solidFill>
                  <a:schemeClr val="dk1"/>
                </a:solidFill>
                <a:latin typeface="Arial"/>
                <a:ea typeface="Arial"/>
                <a:cs typeface="Arial"/>
                <a:sym typeface="Arial"/>
              </a:rPr>
              <a:t>La reversa </a:t>
            </a:r>
            <a:r>
              <a:rPr lang="es-AR" sz="2177" b="1">
                <a:solidFill>
                  <a:schemeClr val="dk1"/>
                </a:solidFill>
                <a:latin typeface="Arial"/>
                <a:ea typeface="Arial"/>
                <a:cs typeface="Arial"/>
                <a:sym typeface="Arial"/>
              </a:rPr>
              <a:t>si</a:t>
            </a:r>
            <a:r>
              <a:rPr lang="es-AR" sz="2177">
                <a:solidFill>
                  <a:schemeClr val="dk1"/>
                </a:solidFill>
                <a:latin typeface="Arial"/>
                <a:ea typeface="Arial"/>
                <a:cs typeface="Arial"/>
                <a:sym typeface="Arial"/>
              </a:rPr>
              <a:t> es posible.</a:t>
            </a:r>
            <a:endParaRPr/>
          </a:p>
          <a:p>
            <a:pPr marL="259204" marR="0" lvl="0" indent="-120964" algn="l" rtl="0">
              <a:spcBef>
                <a:spcPts val="0"/>
              </a:spcBef>
              <a:spcAft>
                <a:spcPts val="0"/>
              </a:spcAft>
              <a:buClr>
                <a:schemeClr val="dk1"/>
              </a:buClr>
              <a:buSzPts val="2177"/>
              <a:buFont typeface="Arial"/>
              <a:buNone/>
            </a:pPr>
            <a:endParaRPr sz="2177">
              <a:solidFill>
                <a:schemeClr val="dk1"/>
              </a:solidFill>
              <a:latin typeface="Arial"/>
              <a:ea typeface="Arial"/>
              <a:cs typeface="Arial"/>
              <a:sym typeface="Arial"/>
            </a:endParaRPr>
          </a:p>
          <a:p>
            <a:pPr marL="259204" marR="0" lvl="0" indent="-120964" algn="l" rtl="0">
              <a:spcBef>
                <a:spcPts val="0"/>
              </a:spcBef>
              <a:spcAft>
                <a:spcPts val="0"/>
              </a:spcAft>
              <a:buClr>
                <a:schemeClr val="dk1"/>
              </a:buClr>
              <a:buSzPts val="2177"/>
              <a:buFont typeface="Arial"/>
              <a:buNone/>
            </a:pPr>
            <a:endParaRPr sz="2177">
              <a:solidFill>
                <a:schemeClr val="dk1"/>
              </a:solidFill>
              <a:latin typeface="Arial"/>
              <a:ea typeface="Arial"/>
              <a:cs typeface="Arial"/>
              <a:sym typeface="Arial"/>
            </a:endParaRPr>
          </a:p>
          <a:p>
            <a:pPr marL="259204" marR="0" lvl="0" indent="-259204" algn="l" rtl="0">
              <a:spcBef>
                <a:spcPts val="0"/>
              </a:spcBef>
              <a:spcAft>
                <a:spcPts val="0"/>
              </a:spcAft>
              <a:buClr>
                <a:schemeClr val="dk1"/>
              </a:buClr>
              <a:buSzPts val="2177"/>
              <a:buFont typeface="Arial"/>
              <a:buChar char="•"/>
            </a:pPr>
            <a:r>
              <a:rPr lang="es-AR" sz="2177">
                <a:solidFill>
                  <a:schemeClr val="dk1"/>
                </a:solidFill>
                <a:latin typeface="Arial"/>
                <a:ea typeface="Arial"/>
                <a:cs typeface="Arial"/>
                <a:sym typeface="Arial"/>
              </a:rPr>
              <a:t>Es posible invocar un método estático desde la propia clase que lo define, sin ningún objeto.</a:t>
            </a:r>
            <a:endParaRPr sz="2177">
              <a:solidFill>
                <a:schemeClr val="dk1"/>
              </a:solidFill>
              <a:latin typeface="Arial"/>
              <a:ea typeface="Arial"/>
              <a:cs typeface="Arial"/>
              <a:sym typeface="Arial"/>
            </a:endParaRPr>
          </a:p>
        </p:txBody>
      </p:sp>
      <p:sp>
        <p:nvSpPr>
          <p:cNvPr id="424" name="Google Shape;424;p47"/>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Métodos </a:t>
            </a:r>
            <a:r>
              <a:rPr lang="es-AR" sz="4000" b="1" i="0" u="none" strike="noStrike" cap="none">
                <a:solidFill>
                  <a:schemeClr val="dk1"/>
                </a:solidFill>
                <a:latin typeface="Consolas"/>
                <a:ea typeface="Consolas"/>
                <a:cs typeface="Consolas"/>
                <a:sym typeface="Consolas"/>
              </a:rPr>
              <a:t>static</a:t>
            </a:r>
            <a:endParaRPr sz="4000" b="1" i="0" u="none" strike="noStrike" cap="none">
              <a:solidFill>
                <a:schemeClr val="dk1"/>
              </a:solidFill>
              <a:latin typeface="Consolas"/>
              <a:ea typeface="Consolas"/>
              <a:cs typeface="Consolas"/>
              <a:sym typeface="Consolas"/>
            </a:endParaRPr>
          </a:p>
        </p:txBody>
      </p:sp>
      <p:sp>
        <p:nvSpPr>
          <p:cNvPr id="425" name="Google Shape;425;p47"/>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426" name="Google Shape;426;p47"/>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25</a:t>
            </a:fld>
            <a:endParaRPr sz="1200">
              <a:solidFill>
                <a:schemeClr val="lt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48"/>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Atributos </a:t>
            </a:r>
            <a:r>
              <a:rPr lang="es-AR" sz="4000" b="1" i="0" u="none" strike="noStrike" cap="none">
                <a:solidFill>
                  <a:schemeClr val="dk1"/>
                </a:solidFill>
                <a:latin typeface="Consolas"/>
                <a:ea typeface="Consolas"/>
                <a:cs typeface="Consolas"/>
                <a:sym typeface="Consolas"/>
              </a:rPr>
              <a:t>static</a:t>
            </a:r>
            <a:endParaRPr sz="4000" b="1" i="0" u="none" strike="noStrike" cap="none">
              <a:solidFill>
                <a:schemeClr val="dk1"/>
              </a:solidFill>
              <a:latin typeface="Consolas"/>
              <a:ea typeface="Consolas"/>
              <a:cs typeface="Consolas"/>
              <a:sym typeface="Consolas"/>
            </a:endParaRPr>
          </a:p>
        </p:txBody>
      </p:sp>
      <p:sp>
        <p:nvSpPr>
          <p:cNvPr id="432" name="Google Shape;432;p48"/>
          <p:cNvSpPr txBox="1"/>
          <p:nvPr/>
        </p:nvSpPr>
        <p:spPr>
          <a:xfrm>
            <a:off x="1" y="2184938"/>
            <a:ext cx="9144000" cy="3344976"/>
          </a:xfrm>
          <a:prstGeom prst="rect">
            <a:avLst/>
          </a:prstGeom>
          <a:noFill/>
          <a:ln>
            <a:noFill/>
          </a:ln>
        </p:spPr>
        <p:txBody>
          <a:bodyPr spcFirstLastPara="1" wrap="square" lIns="83050" tIns="43175" rIns="83050" bIns="43175" anchor="t" anchorCtr="0">
            <a:noAutofit/>
          </a:bodyPr>
          <a:lstStyle/>
          <a:p>
            <a:pPr marL="311045" marR="0" lvl="0" indent="-311045" algn="l" rtl="0">
              <a:spcBef>
                <a:spcPts val="0"/>
              </a:spcBef>
              <a:spcAft>
                <a:spcPts val="0"/>
              </a:spcAft>
              <a:buClr>
                <a:schemeClr val="dk1"/>
              </a:buClr>
              <a:buSzPts val="2123"/>
              <a:buFont typeface="Arial"/>
              <a:buChar char="•"/>
            </a:pPr>
            <a:r>
              <a:rPr lang="es-AR" sz="2123">
                <a:solidFill>
                  <a:schemeClr val="dk1"/>
                </a:solidFill>
                <a:latin typeface="Arial"/>
                <a:ea typeface="Arial"/>
                <a:cs typeface="Arial"/>
                <a:sym typeface="Arial"/>
              </a:rPr>
              <a:t>Los atributos de clase son </a:t>
            </a:r>
            <a:r>
              <a:rPr lang="es-AR" sz="2123" b="1">
                <a:solidFill>
                  <a:schemeClr val="dk1"/>
                </a:solidFill>
                <a:latin typeface="Arial"/>
                <a:ea typeface="Arial"/>
                <a:cs typeface="Arial"/>
                <a:sym typeface="Arial"/>
              </a:rPr>
              <a:t>atributos compartidos</a:t>
            </a:r>
            <a:r>
              <a:rPr lang="es-AR" sz="2123">
                <a:solidFill>
                  <a:schemeClr val="dk1"/>
                </a:solidFill>
                <a:latin typeface="Arial"/>
                <a:ea typeface="Arial"/>
                <a:cs typeface="Arial"/>
                <a:sym typeface="Arial"/>
              </a:rPr>
              <a:t> por todas las instancias de una misma clase. </a:t>
            </a:r>
            <a:endParaRPr sz="2123">
              <a:solidFill>
                <a:schemeClr val="dk1"/>
              </a:solidFill>
              <a:latin typeface="Arial"/>
              <a:ea typeface="Arial"/>
              <a:cs typeface="Arial"/>
              <a:sym typeface="Arial"/>
            </a:endParaRPr>
          </a:p>
          <a:p>
            <a:pPr marL="311045" marR="0" lvl="0" indent="-176234" algn="l" rtl="0">
              <a:spcBef>
                <a:spcPts val="0"/>
              </a:spcBef>
              <a:spcAft>
                <a:spcPts val="0"/>
              </a:spcAft>
              <a:buClr>
                <a:schemeClr val="dk1"/>
              </a:buClr>
              <a:buSzPts val="2123"/>
              <a:buFont typeface="Arial"/>
              <a:buNone/>
            </a:pPr>
            <a:endParaRPr sz="2123">
              <a:solidFill>
                <a:schemeClr val="dk1"/>
              </a:solidFill>
              <a:latin typeface="Arial"/>
              <a:ea typeface="Arial"/>
              <a:cs typeface="Arial"/>
              <a:sym typeface="Arial"/>
            </a:endParaRPr>
          </a:p>
          <a:p>
            <a:pPr marL="311045" marR="0" lvl="0" indent="-311045" algn="l" rtl="0">
              <a:spcBef>
                <a:spcPts val="0"/>
              </a:spcBef>
              <a:spcAft>
                <a:spcPts val="0"/>
              </a:spcAft>
              <a:buClr>
                <a:schemeClr val="dk1"/>
              </a:buClr>
              <a:buSzPts val="2123"/>
              <a:buFont typeface="Arial"/>
              <a:buChar char="•"/>
            </a:pPr>
            <a:r>
              <a:rPr lang="es-AR" sz="2123">
                <a:solidFill>
                  <a:schemeClr val="dk1"/>
                </a:solidFill>
                <a:latin typeface="Arial"/>
                <a:ea typeface="Arial"/>
                <a:cs typeface="Arial"/>
                <a:sym typeface="Arial"/>
              </a:rPr>
              <a:t>Son variables asociadas con la clase y </a:t>
            </a:r>
            <a:r>
              <a:rPr lang="es-AR" sz="2123" b="1">
                <a:solidFill>
                  <a:schemeClr val="dk1"/>
                </a:solidFill>
                <a:latin typeface="Arial"/>
                <a:ea typeface="Arial"/>
                <a:cs typeface="Arial"/>
                <a:sym typeface="Arial"/>
              </a:rPr>
              <a:t>NO</a:t>
            </a:r>
            <a:r>
              <a:rPr lang="es-AR" sz="2123">
                <a:solidFill>
                  <a:schemeClr val="dk1"/>
                </a:solidFill>
                <a:latin typeface="Arial"/>
                <a:ea typeface="Arial"/>
                <a:cs typeface="Arial"/>
                <a:sym typeface="Arial"/>
              </a:rPr>
              <a:t> con instancias particulares.</a:t>
            </a:r>
            <a:endParaRPr/>
          </a:p>
          <a:p>
            <a:pPr marL="768245" marR="0" lvl="1" indent="-311045" algn="l" rtl="0">
              <a:spcBef>
                <a:spcPts val="0"/>
              </a:spcBef>
              <a:spcAft>
                <a:spcPts val="0"/>
              </a:spcAft>
              <a:buClr>
                <a:schemeClr val="dk1"/>
              </a:buClr>
              <a:buSzPts val="2123"/>
              <a:buFont typeface="Arial"/>
              <a:buChar char="•"/>
            </a:pPr>
            <a:r>
              <a:rPr lang="es-AR" sz="2123" b="0" i="0" u="none" strike="noStrike" cap="none">
                <a:solidFill>
                  <a:schemeClr val="dk1"/>
                </a:solidFill>
                <a:latin typeface="Arial"/>
                <a:ea typeface="Arial"/>
                <a:cs typeface="Arial"/>
                <a:sym typeface="Arial"/>
              </a:rPr>
              <a:t>Para acceder a un atributo de clase</a:t>
            </a:r>
            <a:r>
              <a:rPr lang="es-AR" sz="2123" b="1" i="0" u="none" strike="noStrike" cap="none">
                <a:solidFill>
                  <a:schemeClr val="dk1"/>
                </a:solidFill>
                <a:latin typeface="Arial"/>
                <a:ea typeface="Arial"/>
                <a:cs typeface="Arial"/>
                <a:sym typeface="Arial"/>
              </a:rPr>
              <a:t> NO</a:t>
            </a:r>
            <a:r>
              <a:rPr lang="es-AR" sz="2123" b="0" i="0" u="none" strike="noStrike" cap="none">
                <a:solidFill>
                  <a:schemeClr val="dk1"/>
                </a:solidFill>
                <a:latin typeface="Arial"/>
                <a:ea typeface="Arial"/>
                <a:cs typeface="Arial"/>
                <a:sym typeface="Arial"/>
              </a:rPr>
              <a:t> es necesario crear instancias de la clase. Pueden ser accedidas usando el nombre de la clase y sin haber creado instancias.</a:t>
            </a:r>
            <a:endParaRPr/>
          </a:p>
          <a:p>
            <a:pPr marL="0" marR="0" lvl="0" indent="0" algn="l" rtl="0">
              <a:spcBef>
                <a:spcPts val="0"/>
              </a:spcBef>
              <a:spcAft>
                <a:spcPts val="0"/>
              </a:spcAft>
              <a:buNone/>
            </a:pPr>
            <a:r>
              <a:rPr lang="es-AR" sz="2123">
                <a:solidFill>
                  <a:schemeClr val="dk1"/>
                </a:solidFill>
                <a:latin typeface="Arial"/>
                <a:ea typeface="Arial"/>
                <a:cs typeface="Arial"/>
                <a:sym typeface="Arial"/>
              </a:rPr>
              <a:t> </a:t>
            </a:r>
            <a:endParaRPr/>
          </a:p>
          <a:p>
            <a:pPr marL="311045" marR="0" lvl="0" indent="-311045" algn="l" rtl="0">
              <a:spcBef>
                <a:spcPts val="0"/>
              </a:spcBef>
              <a:spcAft>
                <a:spcPts val="0"/>
              </a:spcAft>
              <a:buClr>
                <a:schemeClr val="dk1"/>
              </a:buClr>
              <a:buSzPts val="2123"/>
              <a:buFont typeface="Arial"/>
              <a:buChar char="•"/>
            </a:pPr>
            <a:r>
              <a:rPr lang="es-AR" sz="2123">
                <a:solidFill>
                  <a:schemeClr val="dk1"/>
                </a:solidFill>
                <a:latin typeface="Arial"/>
                <a:ea typeface="Arial"/>
                <a:cs typeface="Arial"/>
                <a:sym typeface="Arial"/>
              </a:rPr>
              <a:t>Son </a:t>
            </a:r>
            <a:r>
              <a:rPr lang="es-AR" sz="2123" b="1">
                <a:solidFill>
                  <a:schemeClr val="dk1"/>
                </a:solidFill>
                <a:latin typeface="Arial"/>
                <a:ea typeface="Arial"/>
                <a:cs typeface="Arial"/>
                <a:sym typeface="Arial"/>
              </a:rPr>
              <a:t>GLOBALES </a:t>
            </a:r>
            <a:r>
              <a:rPr lang="es-AR" sz="2123">
                <a:solidFill>
                  <a:schemeClr val="dk1"/>
                </a:solidFill>
                <a:latin typeface="Arial"/>
                <a:ea typeface="Arial"/>
                <a:cs typeface="Arial"/>
                <a:sym typeface="Arial"/>
              </a:rPr>
              <a:t>para la clase.</a:t>
            </a:r>
            <a:endParaRPr/>
          </a:p>
          <a:p>
            <a:pPr marL="311045" marR="0" lvl="0" indent="-176234" algn="l" rtl="0">
              <a:spcBef>
                <a:spcPts val="0"/>
              </a:spcBef>
              <a:spcAft>
                <a:spcPts val="0"/>
              </a:spcAft>
              <a:buClr>
                <a:schemeClr val="dk1"/>
              </a:buClr>
              <a:buSzPts val="2123"/>
              <a:buFont typeface="Arial"/>
              <a:buNone/>
            </a:pPr>
            <a:endParaRPr sz="2123">
              <a:solidFill>
                <a:schemeClr val="dk1"/>
              </a:solidFill>
              <a:latin typeface="Arial"/>
              <a:ea typeface="Arial"/>
              <a:cs typeface="Arial"/>
              <a:sym typeface="Arial"/>
            </a:endParaRPr>
          </a:p>
          <a:p>
            <a:pPr marL="311045" marR="0" lvl="0" indent="-311045" algn="l" rtl="0">
              <a:spcBef>
                <a:spcPts val="0"/>
              </a:spcBef>
              <a:spcAft>
                <a:spcPts val="0"/>
              </a:spcAft>
              <a:buClr>
                <a:schemeClr val="dk1"/>
              </a:buClr>
              <a:buSzPts val="2123"/>
              <a:buFont typeface="Arial"/>
              <a:buChar char="•"/>
            </a:pPr>
            <a:r>
              <a:rPr lang="es-AR" sz="2123">
                <a:solidFill>
                  <a:schemeClr val="dk1"/>
                </a:solidFill>
                <a:latin typeface="Arial"/>
                <a:ea typeface="Arial"/>
                <a:cs typeface="Arial"/>
                <a:sym typeface="Arial"/>
              </a:rPr>
              <a:t>Para declarar variables de clase utilizamos la palabra clave </a:t>
            </a:r>
            <a:r>
              <a:rPr lang="es-AR" sz="2123" b="1">
                <a:solidFill>
                  <a:schemeClr val="dk1"/>
                </a:solidFill>
                <a:latin typeface="Consolas"/>
                <a:ea typeface="Consolas"/>
                <a:cs typeface="Consolas"/>
                <a:sym typeface="Consolas"/>
              </a:rPr>
              <a:t>static</a:t>
            </a:r>
            <a:r>
              <a:rPr lang="es-AR" sz="2123" b="1">
                <a:solidFill>
                  <a:schemeClr val="dk1"/>
                </a:solidFill>
                <a:latin typeface="Arial"/>
                <a:ea typeface="Arial"/>
                <a:cs typeface="Arial"/>
                <a:sym typeface="Arial"/>
              </a:rPr>
              <a:t>.</a:t>
            </a:r>
            <a:endParaRPr/>
          </a:p>
          <a:p>
            <a:pPr marL="311045" marR="0" lvl="0" indent="-176234" algn="l" rtl="0">
              <a:spcBef>
                <a:spcPts val="0"/>
              </a:spcBef>
              <a:spcAft>
                <a:spcPts val="0"/>
              </a:spcAft>
              <a:buClr>
                <a:schemeClr val="dk1"/>
              </a:buClr>
              <a:buSzPts val="2123"/>
              <a:buFont typeface="Arial"/>
              <a:buNone/>
            </a:pPr>
            <a:endParaRPr sz="2123" b="1">
              <a:solidFill>
                <a:schemeClr val="dk1"/>
              </a:solidFill>
              <a:latin typeface="Arial"/>
              <a:ea typeface="Arial"/>
              <a:cs typeface="Arial"/>
              <a:sym typeface="Arial"/>
            </a:endParaRPr>
          </a:p>
          <a:p>
            <a:pPr marL="737291" marR="0" lvl="0" indent="-171362" algn="l" rtl="0">
              <a:spcBef>
                <a:spcPts val="0"/>
              </a:spcBef>
              <a:spcAft>
                <a:spcPts val="0"/>
              </a:spcAft>
              <a:buClr>
                <a:schemeClr val="dk1"/>
              </a:buClr>
              <a:buSzPts val="2123"/>
              <a:buFont typeface="Arial"/>
              <a:buChar char="•"/>
            </a:pPr>
            <a:r>
              <a:rPr lang="es-AR" sz="2123">
                <a:solidFill>
                  <a:schemeClr val="dk1"/>
                </a:solidFill>
                <a:latin typeface="Arial"/>
                <a:ea typeface="Arial"/>
                <a:cs typeface="Arial"/>
                <a:sym typeface="Arial"/>
              </a:rPr>
              <a:t>Simplemente hay que colocar </a:t>
            </a:r>
            <a:r>
              <a:rPr lang="es-AR" sz="2123" b="1">
                <a:solidFill>
                  <a:schemeClr val="dk1"/>
                </a:solidFill>
                <a:latin typeface="Consolas"/>
                <a:ea typeface="Consolas"/>
                <a:cs typeface="Consolas"/>
                <a:sym typeface="Consolas"/>
              </a:rPr>
              <a:t>static</a:t>
            </a:r>
            <a:r>
              <a:rPr lang="es-AR" sz="2123">
                <a:solidFill>
                  <a:schemeClr val="dk1"/>
                </a:solidFill>
                <a:latin typeface="Arial"/>
                <a:ea typeface="Arial"/>
                <a:cs typeface="Arial"/>
                <a:sym typeface="Arial"/>
              </a:rPr>
              <a:t> antes de la definición.</a:t>
            </a:r>
            <a:endParaRPr/>
          </a:p>
        </p:txBody>
      </p:sp>
      <p:sp>
        <p:nvSpPr>
          <p:cNvPr id="433" name="Google Shape;433;p48"/>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434" name="Google Shape;434;p48"/>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26</a:t>
            </a:fld>
            <a:endParaRPr sz="1200">
              <a:solidFill>
                <a:schemeClr val="lt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49"/>
          <p:cNvSpPr/>
          <p:nvPr/>
        </p:nvSpPr>
        <p:spPr>
          <a:xfrm>
            <a:off x="1" y="2172593"/>
            <a:ext cx="9158513" cy="2031325"/>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100"/>
              <a:buFont typeface="Arial"/>
              <a:buChar char="•"/>
            </a:pPr>
            <a:r>
              <a:rPr lang="es-AR" sz="2100">
                <a:solidFill>
                  <a:schemeClr val="dk1"/>
                </a:solidFill>
                <a:latin typeface="Arial"/>
                <a:ea typeface="Arial"/>
                <a:cs typeface="Arial"/>
                <a:sym typeface="Arial"/>
              </a:rPr>
              <a:t>Imaginemos que se quieren contar las instancias de Pato que se crean Durante la ejecución de un programa. </a:t>
            </a:r>
            <a:endParaRPr/>
          </a:p>
          <a:p>
            <a:pPr marL="342900" marR="0" lvl="0" indent="-209550" algn="l" rtl="0">
              <a:spcBef>
                <a:spcPts val="0"/>
              </a:spcBef>
              <a:spcAft>
                <a:spcPts val="0"/>
              </a:spcAft>
              <a:buClr>
                <a:schemeClr val="dk1"/>
              </a:buClr>
              <a:buSzPts val="2100"/>
              <a:buFont typeface="Arial"/>
              <a:buNone/>
            </a:pPr>
            <a:endParaRPr sz="2100">
              <a:solidFill>
                <a:schemeClr val="dk1"/>
              </a:solidFill>
              <a:latin typeface="Arial"/>
              <a:ea typeface="Arial"/>
              <a:cs typeface="Arial"/>
              <a:sym typeface="Arial"/>
            </a:endParaRPr>
          </a:p>
          <a:p>
            <a:pPr marL="342900" marR="0" lvl="0" indent="-342900" algn="l" rtl="0">
              <a:spcBef>
                <a:spcPts val="0"/>
              </a:spcBef>
              <a:spcAft>
                <a:spcPts val="0"/>
              </a:spcAft>
              <a:buClr>
                <a:schemeClr val="dk1"/>
              </a:buClr>
              <a:buSzPts val="2100"/>
              <a:buFont typeface="Arial"/>
              <a:buChar char="•"/>
            </a:pPr>
            <a:r>
              <a:rPr lang="es-AR" sz="2100">
                <a:solidFill>
                  <a:schemeClr val="dk1"/>
                </a:solidFill>
                <a:latin typeface="Arial"/>
                <a:ea typeface="Arial"/>
                <a:cs typeface="Arial"/>
                <a:sym typeface="Arial"/>
              </a:rPr>
              <a:t>¿Cómo se podría hacer?</a:t>
            </a:r>
            <a:endParaRPr/>
          </a:p>
          <a:p>
            <a:pPr marL="342900" marR="0" lvl="0" indent="-209550" algn="l" rtl="0">
              <a:spcBef>
                <a:spcPts val="0"/>
              </a:spcBef>
              <a:spcAft>
                <a:spcPts val="0"/>
              </a:spcAft>
              <a:buClr>
                <a:schemeClr val="dk1"/>
              </a:buClr>
              <a:buSzPts val="2100"/>
              <a:buFont typeface="Arial"/>
              <a:buNone/>
            </a:pPr>
            <a:endParaRPr sz="2100">
              <a:solidFill>
                <a:schemeClr val="dk1"/>
              </a:solidFill>
              <a:latin typeface="Arial"/>
              <a:ea typeface="Arial"/>
              <a:cs typeface="Arial"/>
              <a:sym typeface="Arial"/>
            </a:endParaRPr>
          </a:p>
          <a:p>
            <a:pPr marL="800100" marR="0" lvl="3" indent="-342900" algn="l" rtl="0">
              <a:spcBef>
                <a:spcPts val="0"/>
              </a:spcBef>
              <a:spcAft>
                <a:spcPts val="0"/>
              </a:spcAft>
              <a:buClr>
                <a:schemeClr val="dk1"/>
              </a:buClr>
              <a:buSzPts val="2100"/>
              <a:buFont typeface="Arial"/>
              <a:buChar char="•"/>
            </a:pPr>
            <a:r>
              <a:rPr lang="es-AR" sz="2100" b="0" i="0" u="none" strike="noStrike" cap="none">
                <a:solidFill>
                  <a:schemeClr val="dk1"/>
                </a:solidFill>
                <a:latin typeface="Arial"/>
                <a:ea typeface="Arial"/>
                <a:cs typeface="Arial"/>
                <a:sym typeface="Arial"/>
              </a:rPr>
              <a:t>¿Crear un atributo de instancia que se incrementa en el constructor?</a:t>
            </a:r>
            <a:endParaRPr sz="2100" b="0" i="0" u="none" strike="noStrike" cap="none">
              <a:solidFill>
                <a:schemeClr val="dk1"/>
              </a:solidFill>
              <a:latin typeface="Arial"/>
              <a:ea typeface="Arial"/>
              <a:cs typeface="Arial"/>
              <a:sym typeface="Arial"/>
            </a:endParaRPr>
          </a:p>
        </p:txBody>
      </p:sp>
      <p:sp>
        <p:nvSpPr>
          <p:cNvPr id="440" name="Google Shape;440;p49"/>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Atributos </a:t>
            </a:r>
            <a:r>
              <a:rPr lang="es-AR" sz="4000" b="1" i="0" u="none" strike="noStrike" cap="none">
                <a:solidFill>
                  <a:schemeClr val="dk1"/>
                </a:solidFill>
                <a:latin typeface="Consolas"/>
                <a:ea typeface="Consolas"/>
                <a:cs typeface="Consolas"/>
                <a:sym typeface="Consolas"/>
              </a:rPr>
              <a:t>static</a:t>
            </a:r>
            <a:r>
              <a:rPr lang="es-AR" sz="4000" b="0" i="0" u="none" strike="noStrike" cap="none">
                <a:solidFill>
                  <a:schemeClr val="dk1"/>
                </a:solidFill>
                <a:latin typeface="Consolas"/>
                <a:ea typeface="Consolas"/>
                <a:cs typeface="Consolas"/>
                <a:sym typeface="Consolas"/>
              </a:rPr>
              <a:t/>
            </a:r>
            <a:br>
              <a:rPr lang="es-AR" sz="4000" b="0" i="0" u="none" strike="noStrike" cap="none">
                <a:solidFill>
                  <a:schemeClr val="dk1"/>
                </a:solidFill>
                <a:latin typeface="Consolas"/>
                <a:ea typeface="Consolas"/>
                <a:cs typeface="Consolas"/>
                <a:sym typeface="Consolas"/>
              </a:rPr>
            </a:br>
            <a:r>
              <a:rPr lang="es-AR" sz="2800" b="0" i="1" u="none" strike="noStrike" cap="none">
                <a:solidFill>
                  <a:schemeClr val="dk1"/>
                </a:solidFill>
                <a:latin typeface="Arial"/>
                <a:ea typeface="Arial"/>
                <a:cs typeface="Arial"/>
                <a:sym typeface="Arial"/>
              </a:rPr>
              <a:t>¿Para qué?</a:t>
            </a:r>
            <a:endParaRPr sz="2800" b="0" i="1" u="none" strike="noStrike" cap="none">
              <a:solidFill>
                <a:schemeClr val="dk1"/>
              </a:solidFill>
              <a:latin typeface="Arial"/>
              <a:ea typeface="Arial"/>
              <a:cs typeface="Arial"/>
              <a:sym typeface="Arial"/>
            </a:endParaRPr>
          </a:p>
        </p:txBody>
      </p:sp>
      <p:pic>
        <p:nvPicPr>
          <p:cNvPr id="441" name="Google Shape;441;p49" descr="https://lh3.ggpht.com/j3Fb-GwJlg_6z8jtvZ2d921hCCunckAchmHsU_eoP6ijgXK3JXakod0W97H9jTAaQnkdP4zWzB1s3uIUhoBsHWLmPEw=s0"/>
          <p:cNvPicPr preferRelativeResize="0"/>
          <p:nvPr/>
        </p:nvPicPr>
        <p:blipFill rotWithShape="1">
          <a:blip r:embed="rId3">
            <a:alphaModFix/>
          </a:blip>
          <a:srcRect l="10012" r="20117"/>
          <a:stretch/>
        </p:blipFill>
        <p:spPr>
          <a:xfrm>
            <a:off x="8186818" y="732162"/>
            <a:ext cx="957182" cy="1006040"/>
          </a:xfrm>
          <a:prstGeom prst="rect">
            <a:avLst/>
          </a:prstGeom>
          <a:noFill/>
          <a:ln>
            <a:noFill/>
          </a:ln>
        </p:spPr>
      </p:pic>
      <p:sp>
        <p:nvSpPr>
          <p:cNvPr id="442" name="Google Shape;442;p49"/>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443" name="Google Shape;443;p49"/>
          <p:cNvSpPr/>
          <p:nvPr/>
        </p:nvSpPr>
        <p:spPr>
          <a:xfrm>
            <a:off x="877252" y="4382882"/>
            <a:ext cx="4572000" cy="20313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solidFill>
                  <a:srgbClr val="000088"/>
                </a:solidFill>
                <a:latin typeface="Consolas"/>
                <a:ea typeface="Consolas"/>
                <a:cs typeface="Consolas"/>
                <a:sym typeface="Consolas"/>
              </a:rPr>
              <a:t>public</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class</a:t>
            </a:r>
            <a:r>
              <a:rPr lang="es-AR" sz="1800">
                <a:solidFill>
                  <a:srgbClr val="000000"/>
                </a:solidFill>
                <a:latin typeface="Consolas"/>
                <a:ea typeface="Consolas"/>
                <a:cs typeface="Consolas"/>
                <a:sym typeface="Consolas"/>
              </a:rPr>
              <a:t> </a:t>
            </a:r>
            <a:r>
              <a:rPr lang="es-AR" sz="1800">
                <a:solidFill>
                  <a:srgbClr val="660066"/>
                </a:solidFill>
                <a:latin typeface="Consolas"/>
                <a:ea typeface="Consolas"/>
                <a:cs typeface="Consolas"/>
                <a:sym typeface="Consolas"/>
              </a:rPr>
              <a:t>Pato{</a:t>
            </a:r>
            <a:endParaRPr sz="44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88"/>
                </a:solidFill>
                <a:latin typeface="Consolas"/>
                <a:ea typeface="Consolas"/>
                <a:cs typeface="Consolas"/>
                <a:sym typeface="Consolas"/>
              </a:rPr>
              <a:t>	int</a:t>
            </a:r>
            <a:r>
              <a:rPr lang="es-AR" sz="1800">
                <a:solidFill>
                  <a:srgbClr val="000000"/>
                </a:solidFill>
                <a:latin typeface="Consolas"/>
                <a:ea typeface="Consolas"/>
                <a:cs typeface="Consolas"/>
                <a:sym typeface="Consolas"/>
              </a:rPr>
              <a:t> cantidadPatos </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a:t>
            </a:r>
            <a:r>
              <a:rPr lang="es-AR" sz="1800">
                <a:solidFill>
                  <a:srgbClr val="006666"/>
                </a:solidFill>
                <a:latin typeface="Consolas"/>
                <a:ea typeface="Consolas"/>
                <a:cs typeface="Consolas"/>
                <a:sym typeface="Consolas"/>
              </a:rPr>
              <a:t>0;</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88"/>
                </a:solidFill>
                <a:latin typeface="Consolas"/>
                <a:ea typeface="Consolas"/>
                <a:cs typeface="Consolas"/>
                <a:sym typeface="Consolas"/>
              </a:rPr>
              <a:t>	public</a:t>
            </a:r>
            <a:r>
              <a:rPr lang="es-AR" sz="1800">
                <a:solidFill>
                  <a:srgbClr val="000000"/>
                </a:solidFill>
                <a:latin typeface="Consolas"/>
                <a:ea typeface="Consolas"/>
                <a:cs typeface="Consolas"/>
                <a:sym typeface="Consolas"/>
              </a:rPr>
              <a:t> </a:t>
            </a:r>
            <a:r>
              <a:rPr lang="es-AR" sz="1800">
                <a:solidFill>
                  <a:srgbClr val="660066"/>
                </a:solidFill>
                <a:latin typeface="Consolas"/>
                <a:ea typeface="Consolas"/>
                <a:cs typeface="Consolas"/>
                <a:sym typeface="Consolas"/>
              </a:rPr>
              <a:t>Pato</a:t>
            </a:r>
            <a:r>
              <a:rPr lang="es-AR" sz="1800">
                <a:solidFill>
                  <a:srgbClr val="666600"/>
                </a:solidFill>
                <a:latin typeface="Consolas"/>
                <a:ea typeface="Consolas"/>
                <a:cs typeface="Consolas"/>
                <a:sym typeface="Consolas"/>
              </a:rPr>
              <a:t>(){</a:t>
            </a:r>
            <a:endParaRPr sz="44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		cantidadPatos</a:t>
            </a:r>
            <a:r>
              <a:rPr lang="es-AR" sz="1800">
                <a:solidFill>
                  <a:srgbClr val="666600"/>
                </a:solidFill>
                <a:latin typeface="Consolas"/>
                <a:ea typeface="Consolas"/>
                <a:cs typeface="Consolas"/>
                <a:sym typeface="Consolas"/>
              </a:rPr>
              <a:t>++;</a:t>
            </a:r>
            <a:endParaRPr sz="44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	}</a:t>
            </a:r>
            <a:endParaRPr sz="44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a:t>
            </a:r>
            <a:endParaRPr sz="4400">
              <a:solidFill>
                <a:schemeClr val="dk1"/>
              </a:solidFill>
              <a:latin typeface="Calibri"/>
              <a:ea typeface="Calibri"/>
              <a:cs typeface="Calibri"/>
              <a:sym typeface="Calibri"/>
            </a:endParaRPr>
          </a:p>
        </p:txBody>
      </p:sp>
      <p:sp>
        <p:nvSpPr>
          <p:cNvPr id="444" name="Google Shape;444;p49"/>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27</a:t>
            </a:fld>
            <a:endParaRPr sz="1200">
              <a:solidFill>
                <a:schemeClr val="lt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50"/>
          <p:cNvSpPr/>
          <p:nvPr/>
        </p:nvSpPr>
        <p:spPr>
          <a:xfrm>
            <a:off x="1" y="2172593"/>
            <a:ext cx="9158513" cy="2031325"/>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100"/>
              <a:buFont typeface="Arial"/>
              <a:buChar char="•"/>
            </a:pPr>
            <a:r>
              <a:rPr lang="es-AR" sz="2100">
                <a:solidFill>
                  <a:schemeClr val="dk1"/>
                </a:solidFill>
                <a:latin typeface="Arial"/>
                <a:ea typeface="Arial"/>
                <a:cs typeface="Arial"/>
                <a:sym typeface="Arial"/>
              </a:rPr>
              <a:t>Imaginemos que se quieren contra las instancias de Pato que se crean Durante la ejecución de un programa. </a:t>
            </a:r>
            <a:endParaRPr/>
          </a:p>
          <a:p>
            <a:pPr marL="342900" marR="0" lvl="0" indent="-209550" algn="l" rtl="0">
              <a:spcBef>
                <a:spcPts val="0"/>
              </a:spcBef>
              <a:spcAft>
                <a:spcPts val="0"/>
              </a:spcAft>
              <a:buClr>
                <a:schemeClr val="dk1"/>
              </a:buClr>
              <a:buSzPts val="2100"/>
              <a:buFont typeface="Arial"/>
              <a:buNone/>
            </a:pPr>
            <a:endParaRPr sz="2100">
              <a:solidFill>
                <a:schemeClr val="dk1"/>
              </a:solidFill>
              <a:latin typeface="Arial"/>
              <a:ea typeface="Arial"/>
              <a:cs typeface="Arial"/>
              <a:sym typeface="Arial"/>
            </a:endParaRPr>
          </a:p>
          <a:p>
            <a:pPr marL="342900" marR="0" lvl="0" indent="-342900" algn="l" rtl="0">
              <a:spcBef>
                <a:spcPts val="0"/>
              </a:spcBef>
              <a:spcAft>
                <a:spcPts val="0"/>
              </a:spcAft>
              <a:buClr>
                <a:schemeClr val="dk1"/>
              </a:buClr>
              <a:buSzPts val="2100"/>
              <a:buFont typeface="Arial"/>
              <a:buChar char="•"/>
            </a:pPr>
            <a:r>
              <a:rPr lang="es-AR" sz="2100">
                <a:solidFill>
                  <a:schemeClr val="dk1"/>
                </a:solidFill>
                <a:latin typeface="Arial"/>
                <a:ea typeface="Arial"/>
                <a:cs typeface="Arial"/>
                <a:sym typeface="Arial"/>
              </a:rPr>
              <a:t>¿Cómo se podría hacer?</a:t>
            </a:r>
            <a:endParaRPr/>
          </a:p>
          <a:p>
            <a:pPr marL="342900" marR="0" lvl="0" indent="-209550" algn="l" rtl="0">
              <a:spcBef>
                <a:spcPts val="0"/>
              </a:spcBef>
              <a:spcAft>
                <a:spcPts val="0"/>
              </a:spcAft>
              <a:buClr>
                <a:schemeClr val="dk1"/>
              </a:buClr>
              <a:buSzPts val="2100"/>
              <a:buFont typeface="Arial"/>
              <a:buNone/>
            </a:pPr>
            <a:endParaRPr sz="2100">
              <a:solidFill>
                <a:schemeClr val="dk1"/>
              </a:solidFill>
              <a:latin typeface="Arial"/>
              <a:ea typeface="Arial"/>
              <a:cs typeface="Arial"/>
              <a:sym typeface="Arial"/>
            </a:endParaRPr>
          </a:p>
          <a:p>
            <a:pPr marL="800100" marR="0" lvl="3" indent="-342900" algn="l" rtl="0">
              <a:spcBef>
                <a:spcPts val="0"/>
              </a:spcBef>
              <a:spcAft>
                <a:spcPts val="0"/>
              </a:spcAft>
              <a:buClr>
                <a:schemeClr val="dk1"/>
              </a:buClr>
              <a:buSzPts val="2100"/>
              <a:buFont typeface="Arial"/>
              <a:buChar char="•"/>
            </a:pPr>
            <a:r>
              <a:rPr lang="es-AR" sz="2100" b="0" i="0" u="none" strike="noStrike" cap="none">
                <a:solidFill>
                  <a:schemeClr val="dk1"/>
                </a:solidFill>
                <a:latin typeface="Arial"/>
                <a:ea typeface="Arial"/>
                <a:cs typeface="Arial"/>
                <a:sym typeface="Arial"/>
              </a:rPr>
              <a:t>¿Crear un atributo de instancia que se incrementa en el constructor?</a:t>
            </a:r>
            <a:endParaRPr sz="2100" b="0" i="0" u="none" strike="noStrike" cap="none">
              <a:solidFill>
                <a:schemeClr val="dk1"/>
              </a:solidFill>
              <a:latin typeface="Arial"/>
              <a:ea typeface="Arial"/>
              <a:cs typeface="Arial"/>
              <a:sym typeface="Arial"/>
            </a:endParaRPr>
          </a:p>
        </p:txBody>
      </p:sp>
      <p:sp>
        <p:nvSpPr>
          <p:cNvPr id="450" name="Google Shape;450;p50"/>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Atributos </a:t>
            </a:r>
            <a:r>
              <a:rPr lang="es-AR" sz="4000" b="1" i="0" u="none" strike="noStrike" cap="none">
                <a:solidFill>
                  <a:schemeClr val="dk1"/>
                </a:solidFill>
                <a:latin typeface="Consolas"/>
                <a:ea typeface="Consolas"/>
                <a:cs typeface="Consolas"/>
                <a:sym typeface="Consolas"/>
              </a:rPr>
              <a:t>static</a:t>
            </a:r>
            <a:r>
              <a:rPr lang="es-AR" sz="4000" b="0" i="0" u="none" strike="noStrike" cap="none">
                <a:solidFill>
                  <a:schemeClr val="dk1"/>
                </a:solidFill>
                <a:latin typeface="Consolas"/>
                <a:ea typeface="Consolas"/>
                <a:cs typeface="Consolas"/>
                <a:sym typeface="Consolas"/>
              </a:rPr>
              <a:t/>
            </a:r>
            <a:br>
              <a:rPr lang="es-AR" sz="4000" b="0" i="0" u="none" strike="noStrike" cap="none">
                <a:solidFill>
                  <a:schemeClr val="dk1"/>
                </a:solidFill>
                <a:latin typeface="Consolas"/>
                <a:ea typeface="Consolas"/>
                <a:cs typeface="Consolas"/>
                <a:sym typeface="Consolas"/>
              </a:rPr>
            </a:br>
            <a:r>
              <a:rPr lang="es-AR" sz="2800" b="0" i="1" u="none" strike="noStrike" cap="none">
                <a:solidFill>
                  <a:schemeClr val="dk1"/>
                </a:solidFill>
                <a:latin typeface="Arial"/>
                <a:ea typeface="Arial"/>
                <a:cs typeface="Arial"/>
                <a:sym typeface="Arial"/>
              </a:rPr>
              <a:t>¿Para qué?</a:t>
            </a:r>
            <a:endParaRPr sz="2800" b="0" i="1" u="none" strike="noStrike" cap="none">
              <a:solidFill>
                <a:schemeClr val="dk1"/>
              </a:solidFill>
              <a:latin typeface="Arial"/>
              <a:ea typeface="Arial"/>
              <a:cs typeface="Arial"/>
              <a:sym typeface="Arial"/>
            </a:endParaRPr>
          </a:p>
        </p:txBody>
      </p:sp>
      <p:sp>
        <p:nvSpPr>
          <p:cNvPr id="451" name="Google Shape;451;p50"/>
          <p:cNvSpPr txBox="1"/>
          <p:nvPr/>
        </p:nvSpPr>
        <p:spPr>
          <a:xfrm>
            <a:off x="5171606" y="4430050"/>
            <a:ext cx="3703665" cy="163121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000" b="1">
                <a:solidFill>
                  <a:srgbClr val="FF0000"/>
                </a:solidFill>
                <a:latin typeface="Arial"/>
                <a:ea typeface="Arial"/>
                <a:cs typeface="Arial"/>
                <a:sym typeface="Arial"/>
              </a:rPr>
              <a:t>No! Esto no funcionaría porque </a:t>
            </a:r>
            <a:r>
              <a:rPr lang="es-AR" sz="2000" b="1">
                <a:solidFill>
                  <a:srgbClr val="FF0000"/>
                </a:solidFill>
                <a:latin typeface="Consolas"/>
                <a:ea typeface="Consolas"/>
                <a:cs typeface="Consolas"/>
                <a:sym typeface="Consolas"/>
              </a:rPr>
              <a:t>cantidadPatos</a:t>
            </a:r>
            <a:r>
              <a:rPr lang="es-AR" sz="2000" b="1">
                <a:solidFill>
                  <a:srgbClr val="FF0000"/>
                </a:solidFill>
                <a:latin typeface="Arial"/>
                <a:ea typeface="Arial"/>
                <a:cs typeface="Arial"/>
                <a:sym typeface="Arial"/>
              </a:rPr>
              <a:t> es un atributo de instancia que comienza en 0 para cada Pato.</a:t>
            </a:r>
            <a:endParaRPr sz="2000" b="1">
              <a:solidFill>
                <a:srgbClr val="FF0000"/>
              </a:solidFill>
              <a:latin typeface="Arial"/>
              <a:ea typeface="Arial"/>
              <a:cs typeface="Arial"/>
              <a:sym typeface="Arial"/>
            </a:endParaRPr>
          </a:p>
        </p:txBody>
      </p:sp>
      <p:pic>
        <p:nvPicPr>
          <p:cNvPr id="452" name="Google Shape;452;p50" descr="https://lh3.ggpht.com/j3Fb-GwJlg_6z8jtvZ2d921hCCunckAchmHsU_eoP6ijgXK3JXakod0W97H9jTAaQnkdP4zWzB1s3uIUhoBsHWLmPEw=s0"/>
          <p:cNvPicPr preferRelativeResize="0"/>
          <p:nvPr/>
        </p:nvPicPr>
        <p:blipFill rotWithShape="1">
          <a:blip r:embed="rId3">
            <a:alphaModFix/>
          </a:blip>
          <a:srcRect l="10012" r="20117"/>
          <a:stretch/>
        </p:blipFill>
        <p:spPr>
          <a:xfrm>
            <a:off x="8186818" y="732162"/>
            <a:ext cx="957182" cy="1006040"/>
          </a:xfrm>
          <a:prstGeom prst="rect">
            <a:avLst/>
          </a:prstGeom>
          <a:noFill/>
          <a:ln>
            <a:noFill/>
          </a:ln>
        </p:spPr>
      </p:pic>
      <p:sp>
        <p:nvSpPr>
          <p:cNvPr id="453" name="Google Shape;453;p50"/>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454" name="Google Shape;454;p50"/>
          <p:cNvSpPr/>
          <p:nvPr/>
        </p:nvSpPr>
        <p:spPr>
          <a:xfrm>
            <a:off x="877252" y="4382882"/>
            <a:ext cx="4572000" cy="20313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solidFill>
                  <a:srgbClr val="000088"/>
                </a:solidFill>
                <a:latin typeface="Consolas"/>
                <a:ea typeface="Consolas"/>
                <a:cs typeface="Consolas"/>
                <a:sym typeface="Consolas"/>
              </a:rPr>
              <a:t>public</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class</a:t>
            </a:r>
            <a:r>
              <a:rPr lang="es-AR" sz="1800">
                <a:solidFill>
                  <a:srgbClr val="000000"/>
                </a:solidFill>
                <a:latin typeface="Consolas"/>
                <a:ea typeface="Consolas"/>
                <a:cs typeface="Consolas"/>
                <a:sym typeface="Consolas"/>
              </a:rPr>
              <a:t> </a:t>
            </a:r>
            <a:r>
              <a:rPr lang="es-AR" sz="1800">
                <a:solidFill>
                  <a:srgbClr val="660066"/>
                </a:solidFill>
                <a:latin typeface="Consolas"/>
                <a:ea typeface="Consolas"/>
                <a:cs typeface="Consolas"/>
                <a:sym typeface="Consolas"/>
              </a:rPr>
              <a:t>Pato{</a:t>
            </a:r>
            <a:endParaRPr sz="44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88"/>
                </a:solidFill>
                <a:latin typeface="Consolas"/>
                <a:ea typeface="Consolas"/>
                <a:cs typeface="Consolas"/>
                <a:sym typeface="Consolas"/>
              </a:rPr>
              <a:t>	int</a:t>
            </a:r>
            <a:r>
              <a:rPr lang="es-AR" sz="1800">
                <a:solidFill>
                  <a:srgbClr val="000000"/>
                </a:solidFill>
                <a:latin typeface="Consolas"/>
                <a:ea typeface="Consolas"/>
                <a:cs typeface="Consolas"/>
                <a:sym typeface="Consolas"/>
              </a:rPr>
              <a:t> cantidadPatos </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a:t>
            </a:r>
            <a:r>
              <a:rPr lang="es-AR" sz="1800">
                <a:solidFill>
                  <a:srgbClr val="006666"/>
                </a:solidFill>
                <a:latin typeface="Consolas"/>
                <a:ea typeface="Consolas"/>
                <a:cs typeface="Consolas"/>
                <a:sym typeface="Consolas"/>
              </a:rPr>
              <a:t>0;</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88"/>
                </a:solidFill>
                <a:latin typeface="Consolas"/>
                <a:ea typeface="Consolas"/>
                <a:cs typeface="Consolas"/>
                <a:sym typeface="Consolas"/>
              </a:rPr>
              <a:t>	public</a:t>
            </a:r>
            <a:r>
              <a:rPr lang="es-AR" sz="1800">
                <a:solidFill>
                  <a:srgbClr val="000000"/>
                </a:solidFill>
                <a:latin typeface="Consolas"/>
                <a:ea typeface="Consolas"/>
                <a:cs typeface="Consolas"/>
                <a:sym typeface="Consolas"/>
              </a:rPr>
              <a:t> </a:t>
            </a:r>
            <a:r>
              <a:rPr lang="es-AR" sz="1800">
                <a:solidFill>
                  <a:srgbClr val="660066"/>
                </a:solidFill>
                <a:latin typeface="Consolas"/>
                <a:ea typeface="Consolas"/>
                <a:cs typeface="Consolas"/>
                <a:sym typeface="Consolas"/>
              </a:rPr>
              <a:t>Pato</a:t>
            </a:r>
            <a:r>
              <a:rPr lang="es-AR" sz="1800">
                <a:solidFill>
                  <a:srgbClr val="666600"/>
                </a:solidFill>
                <a:latin typeface="Consolas"/>
                <a:ea typeface="Consolas"/>
                <a:cs typeface="Consolas"/>
                <a:sym typeface="Consolas"/>
              </a:rPr>
              <a:t>(){</a:t>
            </a:r>
            <a:endParaRPr sz="44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		cantidadPatos</a:t>
            </a:r>
            <a:r>
              <a:rPr lang="es-AR" sz="1800">
                <a:solidFill>
                  <a:srgbClr val="666600"/>
                </a:solidFill>
                <a:latin typeface="Consolas"/>
                <a:ea typeface="Consolas"/>
                <a:cs typeface="Consolas"/>
                <a:sym typeface="Consolas"/>
              </a:rPr>
              <a:t>++;</a:t>
            </a:r>
            <a:endParaRPr sz="44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	}</a:t>
            </a:r>
            <a:endParaRPr sz="44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a:t>
            </a:r>
            <a:endParaRPr sz="4400">
              <a:solidFill>
                <a:schemeClr val="dk1"/>
              </a:solidFill>
              <a:latin typeface="Calibri"/>
              <a:ea typeface="Calibri"/>
              <a:cs typeface="Calibri"/>
              <a:sym typeface="Calibri"/>
            </a:endParaRPr>
          </a:p>
        </p:txBody>
      </p:sp>
      <p:cxnSp>
        <p:nvCxnSpPr>
          <p:cNvPr id="455" name="Google Shape;455;p50"/>
          <p:cNvCxnSpPr>
            <a:stCxn id="451" idx="2"/>
          </p:cNvCxnSpPr>
          <p:nvPr/>
        </p:nvCxnSpPr>
        <p:spPr>
          <a:xfrm rot="5400000" flipH="1">
            <a:off x="5213838" y="4251666"/>
            <a:ext cx="124800" cy="3494400"/>
          </a:xfrm>
          <a:prstGeom prst="curvedConnector4">
            <a:avLst>
              <a:gd name="adj1" fmla="val -183173"/>
              <a:gd name="adj2" fmla="val 99847"/>
            </a:avLst>
          </a:prstGeom>
          <a:noFill/>
          <a:ln w="19050" cap="flat" cmpd="sng">
            <a:solidFill>
              <a:srgbClr val="FF0000"/>
            </a:solidFill>
            <a:prstDash val="solid"/>
            <a:miter lim="800000"/>
            <a:headEnd type="none" w="sm" len="sm"/>
            <a:tailEnd type="triangle" w="med" len="med"/>
          </a:ln>
        </p:spPr>
      </p:cxnSp>
      <p:sp>
        <p:nvSpPr>
          <p:cNvPr id="456" name="Google Shape;456;p50"/>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28</a:t>
            </a:fld>
            <a:endParaRPr sz="1200">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4"/>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Creación de Objetos</a:t>
            </a:r>
            <a:endParaRPr sz="4000" b="1" i="1" u="none" strike="noStrike" cap="none">
              <a:solidFill>
                <a:schemeClr val="dk1"/>
              </a:solidFill>
              <a:latin typeface="Arial"/>
              <a:ea typeface="Arial"/>
              <a:cs typeface="Arial"/>
              <a:sym typeface="Arial"/>
            </a:endParaRPr>
          </a:p>
        </p:txBody>
      </p:sp>
      <p:sp>
        <p:nvSpPr>
          <p:cNvPr id="199" name="Google Shape;199;p24"/>
          <p:cNvSpPr txBox="1">
            <a:spLocks noGrp="1"/>
          </p:cNvSpPr>
          <p:nvPr>
            <p:ph type="body" idx="1"/>
          </p:nvPr>
        </p:nvSpPr>
        <p:spPr>
          <a:xfrm>
            <a:off x="628650" y="2160000"/>
            <a:ext cx="7886700" cy="4351338"/>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s-AR" sz="2800" b="0" i="0" u="none" strike="noStrike" cap="none">
                <a:solidFill>
                  <a:schemeClr val="dk1"/>
                </a:solidFill>
                <a:latin typeface="Arial"/>
                <a:ea typeface="Arial"/>
                <a:cs typeface="Arial"/>
                <a:sym typeface="Arial"/>
              </a:rPr>
              <a:t>La creación e inicialización de un objeto involucra los siguientes pasos:</a:t>
            </a:r>
            <a:endParaRPr/>
          </a:p>
          <a:p>
            <a:pPr marL="228600" marR="0" lvl="0" indent="-50800" algn="l" rtl="0">
              <a:lnSpc>
                <a:spcPct val="90000"/>
              </a:lnSpc>
              <a:spcBef>
                <a:spcPts val="1000"/>
              </a:spcBef>
              <a:spcAft>
                <a:spcPts val="0"/>
              </a:spcAft>
              <a:buClr>
                <a:schemeClr val="dk1"/>
              </a:buClr>
              <a:buSzPts val="2800"/>
              <a:buFont typeface="Arial"/>
              <a:buNone/>
            </a:pPr>
            <a:endParaRPr sz="2800" b="0" i="0" u="none" strike="noStrike" cap="none">
              <a:solidFill>
                <a:schemeClr val="dk1"/>
              </a:solidFill>
              <a:latin typeface="Arial"/>
              <a:ea typeface="Arial"/>
              <a:cs typeface="Arial"/>
              <a:sym typeface="Arial"/>
            </a:endParaRPr>
          </a:p>
          <a:p>
            <a:pPr marL="228600" marR="0" lvl="0" indent="-50800" algn="l" rtl="0">
              <a:lnSpc>
                <a:spcPct val="90000"/>
              </a:lnSpc>
              <a:spcBef>
                <a:spcPts val="1000"/>
              </a:spcBef>
              <a:spcAft>
                <a:spcPts val="0"/>
              </a:spcAft>
              <a:buClr>
                <a:schemeClr val="dk1"/>
              </a:buClr>
              <a:buSzPts val="2800"/>
              <a:buFont typeface="Arial"/>
              <a:buNone/>
            </a:pPr>
            <a:endParaRPr sz="2800" b="0" i="0" u="none" strike="noStrike" cap="none">
              <a:solidFill>
                <a:schemeClr val="dk1"/>
              </a:solidFill>
              <a:latin typeface="Arial"/>
              <a:ea typeface="Arial"/>
              <a:cs typeface="Arial"/>
              <a:sym typeface="Arial"/>
            </a:endParaRPr>
          </a:p>
        </p:txBody>
      </p:sp>
      <p:sp>
        <p:nvSpPr>
          <p:cNvPr id="200" name="Google Shape;200;p24"/>
          <p:cNvSpPr txBox="1">
            <a:spLocks noGrp="1"/>
          </p:cNvSpPr>
          <p:nvPr>
            <p:ph type="ftr" idx="11"/>
          </p:nvPr>
        </p:nvSpPr>
        <p:spPr>
          <a:xfrm>
            <a:off x="0" y="6575425"/>
            <a:ext cx="30861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b="0" i="0" u="none" strike="noStrike" cap="none">
                <a:solidFill>
                  <a:schemeClr val="lt1"/>
                </a:solidFill>
                <a:latin typeface="Arial"/>
                <a:ea typeface="Arial"/>
                <a:cs typeface="Arial"/>
                <a:sym typeface="Arial"/>
              </a:rPr>
              <a:t>Módulo 2: Programación Orientada a Objetos</a:t>
            </a:r>
            <a:endParaRPr sz="1200" b="0" i="0" u="none" strike="noStrike" cap="none">
              <a:solidFill>
                <a:schemeClr val="lt1"/>
              </a:solidFill>
              <a:latin typeface="Arial"/>
              <a:ea typeface="Arial"/>
              <a:cs typeface="Arial"/>
              <a:sym typeface="Arial"/>
            </a:endParaRPr>
          </a:p>
        </p:txBody>
      </p:sp>
      <p:sp>
        <p:nvSpPr>
          <p:cNvPr id="201" name="Google Shape;201;p24"/>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b="0" i="0" u="none" strike="noStrike" cap="none">
                <a:solidFill>
                  <a:schemeClr val="lt1"/>
                </a:solidFill>
                <a:latin typeface="Arial"/>
                <a:ea typeface="Arial"/>
                <a:cs typeface="Arial"/>
                <a:sym typeface="Arial"/>
              </a:rPr>
              <a:pPr marL="0" marR="0" lvl="0" indent="0" algn="r" rtl="0">
                <a:spcBef>
                  <a:spcPts val="0"/>
                </a:spcBef>
                <a:spcAft>
                  <a:spcPts val="0"/>
                </a:spcAft>
                <a:buNone/>
              </a:pPr>
              <a:t>2</a:t>
            </a:fld>
            <a:endParaRPr sz="1200" b="0" i="0" u="none" strike="noStrike" cap="none">
              <a:solidFill>
                <a:schemeClr val="lt1"/>
              </a:solidFill>
              <a:latin typeface="Arial"/>
              <a:ea typeface="Arial"/>
              <a:cs typeface="Arial"/>
              <a:sym typeface="Arial"/>
            </a:endParaRPr>
          </a:p>
        </p:txBody>
      </p:sp>
      <p:sp>
        <p:nvSpPr>
          <p:cNvPr id="202" name="Google Shape;202;p24"/>
          <p:cNvSpPr/>
          <p:nvPr/>
        </p:nvSpPr>
        <p:spPr>
          <a:xfrm>
            <a:off x="-32" y="3878304"/>
            <a:ext cx="9144000" cy="2554545"/>
          </a:xfrm>
          <a:prstGeom prst="rect">
            <a:avLst/>
          </a:prstGeom>
          <a:noFill/>
          <a:ln>
            <a:noFill/>
          </a:ln>
        </p:spPr>
        <p:txBody>
          <a:bodyPr spcFirstLastPara="1" wrap="square" lIns="91425" tIns="45700" rIns="91425" bIns="45700" anchor="t" anchorCtr="0">
            <a:noAutofit/>
          </a:bodyPr>
          <a:lstStyle/>
          <a:p>
            <a:pPr marL="514350" marR="0" lvl="0" indent="-514350" algn="l" rtl="0">
              <a:spcBef>
                <a:spcPts val="0"/>
              </a:spcBef>
              <a:spcAft>
                <a:spcPts val="0"/>
              </a:spcAft>
              <a:buClr>
                <a:schemeClr val="dk1"/>
              </a:buClr>
              <a:buSzPts val="2000"/>
              <a:buFont typeface="Calibri"/>
              <a:buAutoNum type="arabicPeriod"/>
            </a:pPr>
            <a:r>
              <a:rPr lang="es-AR" sz="2000" b="0" i="0" u="none" strike="noStrike" cap="none">
                <a:solidFill>
                  <a:schemeClr val="dk1"/>
                </a:solidFill>
                <a:latin typeface="Arial"/>
                <a:ea typeface="Arial"/>
                <a:cs typeface="Arial"/>
                <a:sym typeface="Arial"/>
              </a:rPr>
              <a:t>Asignación de espacio en memoria para la variable </a:t>
            </a:r>
            <a:r>
              <a:rPr lang="es-AR" sz="2000" b="0" i="0" u="none" strike="noStrike" cap="none">
                <a:solidFill>
                  <a:schemeClr val="dk1"/>
                </a:solidFill>
                <a:latin typeface="Consolas"/>
                <a:ea typeface="Consolas"/>
                <a:cs typeface="Consolas"/>
                <a:sym typeface="Consolas"/>
              </a:rPr>
              <a:t>p</a:t>
            </a:r>
            <a:r>
              <a:rPr lang="es-AR" sz="2000" b="0" i="0" u="none" strike="noStrike" cap="none">
                <a:solidFill>
                  <a:schemeClr val="dk1"/>
                </a:solidFill>
                <a:latin typeface="Arial"/>
                <a:ea typeface="Arial"/>
                <a:cs typeface="Arial"/>
                <a:sym typeface="Arial"/>
              </a:rPr>
              <a:t> y el objeto </a:t>
            </a:r>
            <a:r>
              <a:rPr lang="es-AR" sz="2000" b="0" i="0" u="none" strike="noStrike" cap="none">
                <a:solidFill>
                  <a:schemeClr val="dk1"/>
                </a:solidFill>
                <a:latin typeface="Consolas"/>
                <a:ea typeface="Consolas"/>
                <a:cs typeface="Consolas"/>
                <a:sym typeface="Consolas"/>
              </a:rPr>
              <a:t>Perro</a:t>
            </a:r>
            <a:r>
              <a:rPr lang="es-AR" sz="2000" b="0" i="0" u="none" strike="noStrike" cap="none">
                <a:solidFill>
                  <a:schemeClr val="dk1"/>
                </a:solidFill>
                <a:latin typeface="Arial"/>
                <a:ea typeface="Arial"/>
                <a:cs typeface="Arial"/>
                <a:sym typeface="Arial"/>
              </a:rPr>
              <a:t>.</a:t>
            </a:r>
            <a:endParaRPr/>
          </a:p>
          <a:p>
            <a:pPr marL="514350" marR="0" lvl="0" indent="-514350" algn="l" rtl="0">
              <a:spcBef>
                <a:spcPts val="0"/>
              </a:spcBef>
              <a:spcAft>
                <a:spcPts val="0"/>
              </a:spcAft>
              <a:buClr>
                <a:schemeClr val="dk1"/>
              </a:buClr>
              <a:buSzPts val="2000"/>
              <a:buFont typeface="Calibri"/>
              <a:buAutoNum type="arabicPeriod"/>
            </a:pPr>
            <a:r>
              <a:rPr lang="es-AR" sz="2000" b="0" i="0" u="none" strike="noStrike" cap="none">
                <a:solidFill>
                  <a:schemeClr val="dk1"/>
                </a:solidFill>
                <a:latin typeface="Arial"/>
                <a:ea typeface="Arial"/>
                <a:cs typeface="Arial"/>
                <a:sym typeface="Arial"/>
              </a:rPr>
              <a:t>Inicialización de los atributos del objeto con los valores por defecto de acuerdo al tipo de dato.</a:t>
            </a:r>
            <a:endParaRPr/>
          </a:p>
          <a:p>
            <a:pPr marL="514350" marR="0" lvl="0" indent="-514350" algn="l" rtl="0">
              <a:spcBef>
                <a:spcPts val="0"/>
              </a:spcBef>
              <a:spcAft>
                <a:spcPts val="0"/>
              </a:spcAft>
              <a:buClr>
                <a:schemeClr val="dk1"/>
              </a:buClr>
              <a:buSzPts val="2000"/>
              <a:buFont typeface="Calibri"/>
              <a:buAutoNum type="arabicPeriod"/>
            </a:pPr>
            <a:r>
              <a:rPr lang="es-AR" sz="2000" b="0" i="0" u="none" strike="noStrike" cap="none">
                <a:solidFill>
                  <a:schemeClr val="dk1"/>
                </a:solidFill>
                <a:latin typeface="Arial"/>
                <a:ea typeface="Arial"/>
                <a:cs typeface="Arial"/>
                <a:sym typeface="Arial"/>
              </a:rPr>
              <a:t>Re-seteo de los atributos con el valor definido en la declaración (en caso de que fueran definidos).</a:t>
            </a:r>
            <a:endParaRPr/>
          </a:p>
          <a:p>
            <a:pPr marL="514350" marR="0" lvl="0" indent="-514350" algn="l" rtl="0">
              <a:spcBef>
                <a:spcPts val="0"/>
              </a:spcBef>
              <a:spcAft>
                <a:spcPts val="0"/>
              </a:spcAft>
              <a:buClr>
                <a:schemeClr val="dk1"/>
              </a:buClr>
              <a:buSzPts val="2000"/>
              <a:buFont typeface="Calibri"/>
              <a:buAutoNum type="arabicPeriod"/>
            </a:pPr>
            <a:r>
              <a:rPr lang="es-AR" sz="2000" b="0" i="0" u="none" strike="noStrike" cap="none">
                <a:solidFill>
                  <a:schemeClr val="dk1"/>
                </a:solidFill>
                <a:latin typeface="Arial"/>
                <a:ea typeface="Arial"/>
                <a:cs typeface="Arial"/>
                <a:sym typeface="Arial"/>
              </a:rPr>
              <a:t>Ejecución del constructor. Re-seteo de los atributos de acuerdo a lo especificado en el constructor.</a:t>
            </a:r>
            <a:endParaRPr/>
          </a:p>
          <a:p>
            <a:pPr marL="514350" marR="0" lvl="0" indent="-514350" algn="l" rtl="0">
              <a:spcBef>
                <a:spcPts val="0"/>
              </a:spcBef>
              <a:spcAft>
                <a:spcPts val="0"/>
              </a:spcAft>
              <a:buClr>
                <a:schemeClr val="dk1"/>
              </a:buClr>
              <a:buSzPts val="2000"/>
              <a:buFont typeface="Calibri"/>
              <a:buAutoNum type="arabicPeriod"/>
            </a:pPr>
            <a:r>
              <a:rPr lang="es-AR" sz="2000" b="0" i="0" u="none" strike="noStrike" cap="none">
                <a:solidFill>
                  <a:schemeClr val="dk1"/>
                </a:solidFill>
                <a:latin typeface="Arial"/>
                <a:ea typeface="Arial"/>
                <a:cs typeface="Arial"/>
                <a:sym typeface="Arial"/>
              </a:rPr>
              <a:t>Asignación a la variable </a:t>
            </a:r>
            <a:r>
              <a:rPr lang="es-AR" sz="2000" b="0" i="0" u="none" strike="noStrike" cap="none">
                <a:solidFill>
                  <a:schemeClr val="dk1"/>
                </a:solidFill>
                <a:latin typeface="Consolas"/>
                <a:ea typeface="Consolas"/>
                <a:cs typeface="Consolas"/>
                <a:sym typeface="Consolas"/>
              </a:rPr>
              <a:t>p</a:t>
            </a:r>
            <a:r>
              <a:rPr lang="es-AR" sz="2000" b="0" i="0" u="none" strike="noStrike" cap="none">
                <a:solidFill>
                  <a:schemeClr val="dk1"/>
                </a:solidFill>
                <a:latin typeface="Arial"/>
                <a:ea typeface="Arial"/>
                <a:cs typeface="Arial"/>
                <a:sym typeface="Arial"/>
              </a:rPr>
              <a:t> de la referencia al nuevo objeto.</a:t>
            </a:r>
            <a:endParaRPr sz="2000" b="0" i="0" u="none" strike="noStrike" cap="none">
              <a:solidFill>
                <a:schemeClr val="dk1"/>
              </a:solidFill>
              <a:latin typeface="Arial"/>
              <a:ea typeface="Arial"/>
              <a:cs typeface="Arial"/>
              <a:sym typeface="Arial"/>
            </a:endParaRPr>
          </a:p>
        </p:txBody>
      </p:sp>
      <p:sp>
        <p:nvSpPr>
          <p:cNvPr id="203" name="Google Shape;203;p24"/>
          <p:cNvSpPr/>
          <p:nvPr/>
        </p:nvSpPr>
        <p:spPr>
          <a:xfrm>
            <a:off x="1764505" y="3165964"/>
            <a:ext cx="5622052"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2400" b="0" i="0" u="none" strike="noStrike" cap="none">
                <a:solidFill>
                  <a:srgbClr val="660066"/>
                </a:solidFill>
                <a:latin typeface="Consolas"/>
                <a:ea typeface="Consolas"/>
                <a:cs typeface="Consolas"/>
                <a:sym typeface="Consolas"/>
              </a:rPr>
              <a:t>Perro</a:t>
            </a:r>
            <a:r>
              <a:rPr lang="es-AR" sz="2400" b="0" i="0" u="none" strike="noStrike" cap="none">
                <a:solidFill>
                  <a:srgbClr val="000000"/>
                </a:solidFill>
                <a:latin typeface="Consolas"/>
                <a:ea typeface="Consolas"/>
                <a:cs typeface="Consolas"/>
                <a:sym typeface="Consolas"/>
              </a:rPr>
              <a:t> p </a:t>
            </a:r>
            <a:r>
              <a:rPr lang="es-AR" sz="2400" b="0" i="0" u="none" strike="noStrike" cap="none">
                <a:solidFill>
                  <a:srgbClr val="666600"/>
                </a:solidFill>
                <a:latin typeface="Consolas"/>
                <a:ea typeface="Consolas"/>
                <a:cs typeface="Consolas"/>
                <a:sym typeface="Consolas"/>
              </a:rPr>
              <a:t>=</a:t>
            </a:r>
            <a:r>
              <a:rPr lang="es-AR" sz="2400" b="0" i="0" u="none" strike="noStrike" cap="none">
                <a:solidFill>
                  <a:srgbClr val="000000"/>
                </a:solidFill>
                <a:latin typeface="Consolas"/>
                <a:ea typeface="Consolas"/>
                <a:cs typeface="Consolas"/>
                <a:sym typeface="Consolas"/>
              </a:rPr>
              <a:t>  </a:t>
            </a:r>
            <a:r>
              <a:rPr lang="es-AR" sz="2400" b="0" i="0" u="none" strike="noStrike" cap="none">
                <a:solidFill>
                  <a:srgbClr val="000088"/>
                </a:solidFill>
                <a:latin typeface="Consolas"/>
                <a:ea typeface="Consolas"/>
                <a:cs typeface="Consolas"/>
                <a:sym typeface="Consolas"/>
              </a:rPr>
              <a:t>new</a:t>
            </a:r>
            <a:r>
              <a:rPr lang="es-AR" sz="2400" b="0" i="0" u="none" strike="noStrike" cap="none">
                <a:solidFill>
                  <a:srgbClr val="000000"/>
                </a:solidFill>
                <a:latin typeface="Consolas"/>
                <a:ea typeface="Consolas"/>
                <a:cs typeface="Consolas"/>
                <a:sym typeface="Consolas"/>
              </a:rPr>
              <a:t> </a:t>
            </a:r>
            <a:r>
              <a:rPr lang="es-AR" sz="2400" b="0" i="0" u="none" strike="noStrike" cap="none">
                <a:solidFill>
                  <a:srgbClr val="660066"/>
                </a:solidFill>
                <a:latin typeface="Consolas"/>
                <a:ea typeface="Consolas"/>
                <a:cs typeface="Consolas"/>
                <a:sym typeface="Consolas"/>
              </a:rPr>
              <a:t>Perro</a:t>
            </a:r>
            <a:r>
              <a:rPr lang="es-AR" sz="2400" b="0" i="0" u="none" strike="noStrike" cap="none">
                <a:solidFill>
                  <a:srgbClr val="666600"/>
                </a:solidFill>
                <a:latin typeface="Consolas"/>
                <a:ea typeface="Consolas"/>
                <a:cs typeface="Consolas"/>
                <a:sym typeface="Consolas"/>
              </a:rPr>
              <a:t>("</a:t>
            </a:r>
            <a:r>
              <a:rPr lang="es-AR" sz="2400" b="0" i="0" u="none" strike="noStrike" cap="none">
                <a:solidFill>
                  <a:srgbClr val="660066"/>
                </a:solidFill>
                <a:latin typeface="Consolas"/>
                <a:ea typeface="Consolas"/>
                <a:cs typeface="Consolas"/>
                <a:sym typeface="Consolas"/>
              </a:rPr>
              <a:t>Boby</a:t>
            </a:r>
            <a:r>
              <a:rPr lang="es-AR" sz="2400" b="0" i="0" u="none" strike="noStrike" cap="none">
                <a:solidFill>
                  <a:srgbClr val="666600"/>
                </a:solidFill>
                <a:latin typeface="Consolas"/>
                <a:ea typeface="Consolas"/>
                <a:cs typeface="Consolas"/>
                <a:sym typeface="Consolas"/>
              </a:rPr>
              <a:t>",</a:t>
            </a:r>
            <a:r>
              <a:rPr lang="es-AR" sz="2400" b="0" i="0" u="none" strike="noStrike" cap="none">
                <a:solidFill>
                  <a:srgbClr val="000000"/>
                </a:solidFill>
                <a:latin typeface="Consolas"/>
                <a:ea typeface="Consolas"/>
                <a:cs typeface="Consolas"/>
                <a:sym typeface="Consolas"/>
              </a:rPr>
              <a:t> </a:t>
            </a:r>
            <a:r>
              <a:rPr lang="es-AR" sz="2400" b="0" i="0" u="none" strike="noStrike" cap="none">
                <a:solidFill>
                  <a:srgbClr val="006666"/>
                </a:solidFill>
                <a:latin typeface="Consolas"/>
                <a:ea typeface="Consolas"/>
                <a:cs typeface="Consolas"/>
                <a:sym typeface="Consolas"/>
              </a:rPr>
              <a:t>2</a:t>
            </a:r>
            <a:r>
              <a:rPr lang="es-AR" sz="2400" b="0" i="0" u="none" strike="noStrike" cap="none">
                <a:solidFill>
                  <a:srgbClr val="666600"/>
                </a:solidFill>
                <a:latin typeface="Consolas"/>
                <a:ea typeface="Consolas"/>
                <a:cs typeface="Consolas"/>
                <a:sym typeface="Consolas"/>
              </a:rPr>
              <a:t>);</a:t>
            </a:r>
            <a:endParaRPr sz="2400">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51"/>
          <p:cNvSpPr/>
          <p:nvPr/>
        </p:nvSpPr>
        <p:spPr>
          <a:xfrm>
            <a:off x="1" y="2172593"/>
            <a:ext cx="9158513" cy="2031325"/>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100"/>
              <a:buFont typeface="Arial"/>
              <a:buChar char="•"/>
            </a:pPr>
            <a:r>
              <a:rPr lang="es-AR" sz="2100">
                <a:solidFill>
                  <a:schemeClr val="dk1"/>
                </a:solidFill>
                <a:latin typeface="Arial"/>
                <a:ea typeface="Arial"/>
                <a:cs typeface="Arial"/>
                <a:sym typeface="Arial"/>
              </a:rPr>
              <a:t>Imaginemos que se quieren contra las instancias de Pato que se crean Durante la ejecución de un programa. </a:t>
            </a:r>
            <a:endParaRPr/>
          </a:p>
          <a:p>
            <a:pPr marL="342900" marR="0" lvl="0" indent="-209550" algn="l" rtl="0">
              <a:spcBef>
                <a:spcPts val="0"/>
              </a:spcBef>
              <a:spcAft>
                <a:spcPts val="0"/>
              </a:spcAft>
              <a:buClr>
                <a:schemeClr val="dk1"/>
              </a:buClr>
              <a:buSzPts val="2100"/>
              <a:buFont typeface="Arial"/>
              <a:buNone/>
            </a:pPr>
            <a:endParaRPr sz="2100">
              <a:solidFill>
                <a:schemeClr val="dk1"/>
              </a:solidFill>
              <a:latin typeface="Arial"/>
              <a:ea typeface="Arial"/>
              <a:cs typeface="Arial"/>
              <a:sym typeface="Arial"/>
            </a:endParaRPr>
          </a:p>
          <a:p>
            <a:pPr marL="342900" marR="0" lvl="0" indent="-342900" algn="l" rtl="0">
              <a:spcBef>
                <a:spcPts val="0"/>
              </a:spcBef>
              <a:spcAft>
                <a:spcPts val="0"/>
              </a:spcAft>
              <a:buClr>
                <a:schemeClr val="dk1"/>
              </a:buClr>
              <a:buSzPts val="2100"/>
              <a:buFont typeface="Arial"/>
              <a:buChar char="•"/>
            </a:pPr>
            <a:r>
              <a:rPr lang="es-AR" sz="2100">
                <a:solidFill>
                  <a:schemeClr val="dk1"/>
                </a:solidFill>
                <a:latin typeface="Arial"/>
                <a:ea typeface="Arial"/>
                <a:cs typeface="Arial"/>
                <a:sym typeface="Arial"/>
              </a:rPr>
              <a:t>¿Cómo se podría hacer?</a:t>
            </a:r>
            <a:endParaRPr/>
          </a:p>
          <a:p>
            <a:pPr marL="342900" marR="0" lvl="0" indent="-209550" algn="l" rtl="0">
              <a:spcBef>
                <a:spcPts val="0"/>
              </a:spcBef>
              <a:spcAft>
                <a:spcPts val="0"/>
              </a:spcAft>
              <a:buClr>
                <a:schemeClr val="dk1"/>
              </a:buClr>
              <a:buSzPts val="2100"/>
              <a:buFont typeface="Arial"/>
              <a:buNone/>
            </a:pPr>
            <a:endParaRPr sz="2100">
              <a:solidFill>
                <a:schemeClr val="dk1"/>
              </a:solidFill>
              <a:latin typeface="Arial"/>
              <a:ea typeface="Arial"/>
              <a:cs typeface="Arial"/>
              <a:sym typeface="Arial"/>
            </a:endParaRPr>
          </a:p>
          <a:p>
            <a:pPr marL="800100" marR="0" lvl="3" indent="-342900" algn="l" rtl="0">
              <a:spcBef>
                <a:spcPts val="0"/>
              </a:spcBef>
              <a:spcAft>
                <a:spcPts val="0"/>
              </a:spcAft>
              <a:buClr>
                <a:schemeClr val="dk1"/>
              </a:buClr>
              <a:buSzPts val="2100"/>
              <a:buFont typeface="Arial"/>
              <a:buChar char="•"/>
            </a:pPr>
            <a:r>
              <a:rPr lang="es-AR" sz="2100" b="0" i="0" u="none" strike="noStrike" cap="none">
                <a:solidFill>
                  <a:schemeClr val="dk1"/>
                </a:solidFill>
                <a:latin typeface="Arial"/>
                <a:ea typeface="Arial"/>
                <a:cs typeface="Arial"/>
                <a:sym typeface="Arial"/>
              </a:rPr>
              <a:t>¿Crear un atributo de instancia que se incrementa en el constructor?</a:t>
            </a:r>
            <a:endParaRPr sz="2100" b="0" i="0" u="none" strike="noStrike" cap="none">
              <a:solidFill>
                <a:schemeClr val="dk1"/>
              </a:solidFill>
              <a:latin typeface="Arial"/>
              <a:ea typeface="Arial"/>
              <a:cs typeface="Arial"/>
              <a:sym typeface="Arial"/>
            </a:endParaRPr>
          </a:p>
        </p:txBody>
      </p:sp>
      <p:sp>
        <p:nvSpPr>
          <p:cNvPr id="462" name="Google Shape;462;p51"/>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Atributos </a:t>
            </a:r>
            <a:r>
              <a:rPr lang="es-AR" sz="4000" b="1" i="0" u="none" strike="noStrike" cap="none">
                <a:solidFill>
                  <a:schemeClr val="dk1"/>
                </a:solidFill>
                <a:latin typeface="Consolas"/>
                <a:ea typeface="Consolas"/>
                <a:cs typeface="Consolas"/>
                <a:sym typeface="Consolas"/>
              </a:rPr>
              <a:t>static</a:t>
            </a:r>
            <a:r>
              <a:rPr lang="es-AR" sz="4000" b="0" i="0" u="none" strike="noStrike" cap="none">
                <a:solidFill>
                  <a:schemeClr val="dk1"/>
                </a:solidFill>
                <a:latin typeface="Consolas"/>
                <a:ea typeface="Consolas"/>
                <a:cs typeface="Consolas"/>
                <a:sym typeface="Consolas"/>
              </a:rPr>
              <a:t/>
            </a:r>
            <a:br>
              <a:rPr lang="es-AR" sz="4000" b="0" i="0" u="none" strike="noStrike" cap="none">
                <a:solidFill>
                  <a:schemeClr val="dk1"/>
                </a:solidFill>
                <a:latin typeface="Consolas"/>
                <a:ea typeface="Consolas"/>
                <a:cs typeface="Consolas"/>
                <a:sym typeface="Consolas"/>
              </a:rPr>
            </a:br>
            <a:r>
              <a:rPr lang="es-AR" sz="2800" b="0" i="1" u="none" strike="noStrike" cap="none">
                <a:solidFill>
                  <a:schemeClr val="dk1"/>
                </a:solidFill>
                <a:latin typeface="Arial"/>
                <a:ea typeface="Arial"/>
                <a:cs typeface="Arial"/>
                <a:sym typeface="Arial"/>
              </a:rPr>
              <a:t>¿Para qué?</a:t>
            </a:r>
            <a:endParaRPr sz="2800" b="0" i="1" u="none" strike="noStrike" cap="none">
              <a:solidFill>
                <a:schemeClr val="dk1"/>
              </a:solidFill>
              <a:latin typeface="Arial"/>
              <a:ea typeface="Arial"/>
              <a:cs typeface="Arial"/>
              <a:sym typeface="Arial"/>
            </a:endParaRPr>
          </a:p>
        </p:txBody>
      </p:sp>
      <p:sp>
        <p:nvSpPr>
          <p:cNvPr id="463" name="Google Shape;463;p51"/>
          <p:cNvSpPr txBox="1"/>
          <p:nvPr/>
        </p:nvSpPr>
        <p:spPr>
          <a:xfrm>
            <a:off x="4979963" y="4504907"/>
            <a:ext cx="4164037" cy="132343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000">
                <a:solidFill>
                  <a:srgbClr val="FF0000"/>
                </a:solidFill>
                <a:latin typeface="Arial"/>
                <a:ea typeface="Arial"/>
                <a:cs typeface="Arial"/>
                <a:sym typeface="Arial"/>
              </a:rPr>
              <a:t>Lo que se necesita es una clase que tenga UNA sola copia de la variable, y que todas las instancias la compartan.</a:t>
            </a:r>
            <a:endParaRPr sz="2000">
              <a:solidFill>
                <a:srgbClr val="FF0000"/>
              </a:solidFill>
              <a:latin typeface="Arial"/>
              <a:ea typeface="Arial"/>
              <a:cs typeface="Arial"/>
              <a:sym typeface="Arial"/>
            </a:endParaRPr>
          </a:p>
        </p:txBody>
      </p:sp>
      <p:sp>
        <p:nvSpPr>
          <p:cNvPr id="464" name="Google Shape;464;p51"/>
          <p:cNvSpPr txBox="1"/>
          <p:nvPr/>
        </p:nvSpPr>
        <p:spPr>
          <a:xfrm>
            <a:off x="3701366" y="6168982"/>
            <a:ext cx="5592535" cy="4001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000">
                <a:solidFill>
                  <a:schemeClr val="dk1"/>
                </a:solidFill>
                <a:latin typeface="Arial"/>
                <a:ea typeface="Arial"/>
                <a:cs typeface="Arial"/>
                <a:sym typeface="Arial"/>
              </a:rPr>
              <a:t>Eso es lo que hacen los </a:t>
            </a:r>
            <a:r>
              <a:rPr lang="es-AR" sz="2000" b="1" i="1">
                <a:solidFill>
                  <a:srgbClr val="FF0000"/>
                </a:solidFill>
                <a:latin typeface="Arial"/>
                <a:ea typeface="Arial"/>
                <a:cs typeface="Arial"/>
                <a:sym typeface="Arial"/>
              </a:rPr>
              <a:t>atributos estáticos</a:t>
            </a:r>
            <a:r>
              <a:rPr lang="es-AR" sz="2000">
                <a:solidFill>
                  <a:schemeClr val="dk1"/>
                </a:solidFill>
                <a:latin typeface="Arial"/>
                <a:ea typeface="Arial"/>
                <a:cs typeface="Arial"/>
                <a:sym typeface="Arial"/>
              </a:rPr>
              <a:t>!</a:t>
            </a:r>
            <a:endParaRPr sz="2000">
              <a:solidFill>
                <a:schemeClr val="dk1"/>
              </a:solidFill>
              <a:latin typeface="Arial"/>
              <a:ea typeface="Arial"/>
              <a:cs typeface="Arial"/>
              <a:sym typeface="Arial"/>
            </a:endParaRPr>
          </a:p>
        </p:txBody>
      </p:sp>
      <p:pic>
        <p:nvPicPr>
          <p:cNvPr id="465" name="Google Shape;465;p51" descr="https://lh3.ggpht.com/j3Fb-GwJlg_6z8jtvZ2d921hCCunckAchmHsU_eoP6ijgXK3JXakod0W97H9jTAaQnkdP4zWzB1s3uIUhoBsHWLmPEw=s0"/>
          <p:cNvPicPr preferRelativeResize="0"/>
          <p:nvPr/>
        </p:nvPicPr>
        <p:blipFill rotWithShape="1">
          <a:blip r:embed="rId3">
            <a:alphaModFix/>
          </a:blip>
          <a:srcRect l="10012" r="20117"/>
          <a:stretch/>
        </p:blipFill>
        <p:spPr>
          <a:xfrm>
            <a:off x="8186818" y="732162"/>
            <a:ext cx="957182" cy="1006040"/>
          </a:xfrm>
          <a:prstGeom prst="rect">
            <a:avLst/>
          </a:prstGeom>
          <a:noFill/>
          <a:ln>
            <a:noFill/>
          </a:ln>
        </p:spPr>
      </p:pic>
      <p:sp>
        <p:nvSpPr>
          <p:cNvPr id="466" name="Google Shape;466;p51"/>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467" name="Google Shape;467;p51"/>
          <p:cNvSpPr/>
          <p:nvPr/>
        </p:nvSpPr>
        <p:spPr>
          <a:xfrm>
            <a:off x="877252" y="4382882"/>
            <a:ext cx="4572000" cy="20313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solidFill>
                  <a:srgbClr val="000088"/>
                </a:solidFill>
                <a:latin typeface="Consolas"/>
                <a:ea typeface="Consolas"/>
                <a:cs typeface="Consolas"/>
                <a:sym typeface="Consolas"/>
              </a:rPr>
              <a:t>public</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class</a:t>
            </a:r>
            <a:r>
              <a:rPr lang="es-AR" sz="1800">
                <a:solidFill>
                  <a:srgbClr val="000000"/>
                </a:solidFill>
                <a:latin typeface="Consolas"/>
                <a:ea typeface="Consolas"/>
                <a:cs typeface="Consolas"/>
                <a:sym typeface="Consolas"/>
              </a:rPr>
              <a:t> </a:t>
            </a:r>
            <a:r>
              <a:rPr lang="es-AR" sz="1800">
                <a:solidFill>
                  <a:srgbClr val="660066"/>
                </a:solidFill>
                <a:latin typeface="Consolas"/>
                <a:ea typeface="Consolas"/>
                <a:cs typeface="Consolas"/>
                <a:sym typeface="Consolas"/>
              </a:rPr>
              <a:t>Pato{</a:t>
            </a:r>
            <a:endParaRPr sz="44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88"/>
                </a:solidFill>
                <a:latin typeface="Consolas"/>
                <a:ea typeface="Consolas"/>
                <a:cs typeface="Consolas"/>
                <a:sym typeface="Consolas"/>
              </a:rPr>
              <a:t>	int</a:t>
            </a:r>
            <a:r>
              <a:rPr lang="es-AR" sz="1800">
                <a:solidFill>
                  <a:srgbClr val="000000"/>
                </a:solidFill>
                <a:latin typeface="Consolas"/>
                <a:ea typeface="Consolas"/>
                <a:cs typeface="Consolas"/>
                <a:sym typeface="Consolas"/>
              </a:rPr>
              <a:t> cantidadPatos </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a:t>
            </a:r>
            <a:r>
              <a:rPr lang="es-AR" sz="1800">
                <a:solidFill>
                  <a:srgbClr val="006666"/>
                </a:solidFill>
                <a:latin typeface="Consolas"/>
                <a:ea typeface="Consolas"/>
                <a:cs typeface="Consolas"/>
                <a:sym typeface="Consolas"/>
              </a:rPr>
              <a:t>0;</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88"/>
                </a:solidFill>
                <a:latin typeface="Consolas"/>
                <a:ea typeface="Consolas"/>
                <a:cs typeface="Consolas"/>
                <a:sym typeface="Consolas"/>
              </a:rPr>
              <a:t>	public</a:t>
            </a:r>
            <a:r>
              <a:rPr lang="es-AR" sz="1800">
                <a:solidFill>
                  <a:srgbClr val="000000"/>
                </a:solidFill>
                <a:latin typeface="Consolas"/>
                <a:ea typeface="Consolas"/>
                <a:cs typeface="Consolas"/>
                <a:sym typeface="Consolas"/>
              </a:rPr>
              <a:t> </a:t>
            </a:r>
            <a:r>
              <a:rPr lang="es-AR" sz="1800">
                <a:solidFill>
                  <a:srgbClr val="660066"/>
                </a:solidFill>
                <a:latin typeface="Consolas"/>
                <a:ea typeface="Consolas"/>
                <a:cs typeface="Consolas"/>
                <a:sym typeface="Consolas"/>
              </a:rPr>
              <a:t>Pato</a:t>
            </a:r>
            <a:r>
              <a:rPr lang="es-AR" sz="1800">
                <a:solidFill>
                  <a:srgbClr val="666600"/>
                </a:solidFill>
                <a:latin typeface="Consolas"/>
                <a:ea typeface="Consolas"/>
                <a:cs typeface="Consolas"/>
                <a:sym typeface="Consolas"/>
              </a:rPr>
              <a:t>(){</a:t>
            </a:r>
            <a:endParaRPr sz="44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		cantidadPatos</a:t>
            </a:r>
            <a:r>
              <a:rPr lang="es-AR" sz="1800">
                <a:solidFill>
                  <a:srgbClr val="666600"/>
                </a:solidFill>
                <a:latin typeface="Consolas"/>
                <a:ea typeface="Consolas"/>
                <a:cs typeface="Consolas"/>
                <a:sym typeface="Consolas"/>
              </a:rPr>
              <a:t>++;</a:t>
            </a:r>
            <a:endParaRPr sz="44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	}</a:t>
            </a:r>
            <a:endParaRPr sz="44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a:t>
            </a:r>
            <a:endParaRPr sz="4400">
              <a:solidFill>
                <a:schemeClr val="dk1"/>
              </a:solidFill>
              <a:latin typeface="Calibri"/>
              <a:ea typeface="Calibri"/>
              <a:cs typeface="Calibri"/>
              <a:sym typeface="Calibri"/>
            </a:endParaRPr>
          </a:p>
        </p:txBody>
      </p:sp>
      <p:sp>
        <p:nvSpPr>
          <p:cNvPr id="468" name="Google Shape;468;p51"/>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29</a:t>
            </a:fld>
            <a:endParaRPr sz="1200">
              <a:solidFill>
                <a:schemeClr val="lt1"/>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52"/>
          <p:cNvSpPr/>
          <p:nvPr/>
        </p:nvSpPr>
        <p:spPr>
          <a:xfrm>
            <a:off x="1" y="1577687"/>
            <a:ext cx="9144000" cy="59490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33">
              <a:solidFill>
                <a:schemeClr val="dk1"/>
              </a:solidFill>
              <a:latin typeface="Calibri"/>
              <a:ea typeface="Calibri"/>
              <a:cs typeface="Calibri"/>
              <a:sym typeface="Calibri"/>
            </a:endParaRPr>
          </a:p>
          <a:p>
            <a:pPr marL="0" marR="0" lvl="0" indent="0" algn="l" rtl="0">
              <a:spcBef>
                <a:spcPts val="0"/>
              </a:spcBef>
              <a:spcAft>
                <a:spcPts val="0"/>
              </a:spcAft>
              <a:buNone/>
            </a:pPr>
            <a:r>
              <a:rPr lang="es-AR" sz="1633">
                <a:solidFill>
                  <a:schemeClr val="dk1"/>
                </a:solidFill>
                <a:latin typeface="Calibri"/>
                <a:ea typeface="Calibri"/>
                <a:cs typeface="Calibri"/>
                <a:sym typeface="Calibri"/>
              </a:rPr>
              <a:t> </a:t>
            </a:r>
            <a:endParaRPr sz="1633">
              <a:solidFill>
                <a:schemeClr val="dk1"/>
              </a:solidFill>
              <a:latin typeface="Calibri"/>
              <a:ea typeface="Calibri"/>
              <a:cs typeface="Calibri"/>
              <a:sym typeface="Calibri"/>
            </a:endParaRPr>
          </a:p>
        </p:txBody>
      </p:sp>
      <p:sp>
        <p:nvSpPr>
          <p:cNvPr id="474" name="Google Shape;474;p52"/>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Atributos </a:t>
            </a:r>
            <a:r>
              <a:rPr lang="es-AR" sz="4000" b="1" i="0" u="none" strike="noStrike" cap="none">
                <a:solidFill>
                  <a:schemeClr val="dk1"/>
                </a:solidFill>
                <a:latin typeface="Consolas"/>
                <a:ea typeface="Consolas"/>
                <a:cs typeface="Consolas"/>
                <a:sym typeface="Consolas"/>
              </a:rPr>
              <a:t>static</a:t>
            </a:r>
            <a:r>
              <a:rPr lang="es-AR" sz="4000" b="0" i="0" u="none" strike="noStrike" cap="none">
                <a:solidFill>
                  <a:schemeClr val="dk1"/>
                </a:solidFill>
                <a:latin typeface="Consolas"/>
                <a:ea typeface="Consolas"/>
                <a:cs typeface="Consolas"/>
                <a:sym typeface="Consolas"/>
              </a:rPr>
              <a:t/>
            </a:r>
            <a:br>
              <a:rPr lang="es-AR" sz="4000" b="0" i="0" u="none" strike="noStrike" cap="none">
                <a:solidFill>
                  <a:schemeClr val="dk1"/>
                </a:solidFill>
                <a:latin typeface="Consolas"/>
                <a:ea typeface="Consolas"/>
                <a:cs typeface="Consolas"/>
                <a:sym typeface="Consolas"/>
              </a:rPr>
            </a:br>
            <a:r>
              <a:rPr lang="es-AR" sz="2800" b="0" i="1" u="none" strike="noStrike" cap="none">
                <a:solidFill>
                  <a:schemeClr val="dk1"/>
                </a:solidFill>
                <a:latin typeface="Arial"/>
                <a:ea typeface="Arial"/>
                <a:cs typeface="Arial"/>
                <a:sym typeface="Arial"/>
              </a:rPr>
              <a:t>¿Cómo Quedaría en el Ejemplo?</a:t>
            </a:r>
            <a:endParaRPr sz="2800" b="0" i="1" u="none" strike="noStrike" cap="none">
              <a:solidFill>
                <a:schemeClr val="dk1"/>
              </a:solidFill>
              <a:latin typeface="Arial"/>
              <a:ea typeface="Arial"/>
              <a:cs typeface="Arial"/>
              <a:sym typeface="Arial"/>
            </a:endParaRPr>
          </a:p>
        </p:txBody>
      </p:sp>
      <p:pic>
        <p:nvPicPr>
          <p:cNvPr id="475" name="Google Shape;475;p52" descr="https://lh3.ggpht.com/j3Fb-GwJlg_6z8jtvZ2d921hCCunckAchmHsU_eoP6ijgXK3JXakod0W97H9jTAaQnkdP4zWzB1s3uIUhoBsHWLmPEw=s0"/>
          <p:cNvPicPr preferRelativeResize="0"/>
          <p:nvPr/>
        </p:nvPicPr>
        <p:blipFill rotWithShape="1">
          <a:blip r:embed="rId3">
            <a:alphaModFix/>
          </a:blip>
          <a:srcRect l="10012" r="20117"/>
          <a:stretch/>
        </p:blipFill>
        <p:spPr>
          <a:xfrm>
            <a:off x="8186818" y="732162"/>
            <a:ext cx="957182" cy="1006040"/>
          </a:xfrm>
          <a:prstGeom prst="rect">
            <a:avLst/>
          </a:prstGeom>
          <a:noFill/>
          <a:ln>
            <a:noFill/>
          </a:ln>
        </p:spPr>
      </p:pic>
      <p:sp>
        <p:nvSpPr>
          <p:cNvPr id="476" name="Google Shape;476;p52"/>
          <p:cNvSpPr txBox="1"/>
          <p:nvPr/>
        </p:nvSpPr>
        <p:spPr>
          <a:xfrm>
            <a:off x="4934105" y="2824631"/>
            <a:ext cx="4121829" cy="132343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000">
                <a:solidFill>
                  <a:schemeClr val="dk1"/>
                </a:solidFill>
                <a:latin typeface="Arial"/>
                <a:ea typeface="Arial"/>
                <a:cs typeface="Arial"/>
                <a:sym typeface="Arial"/>
              </a:rPr>
              <a:t>Este atributo se inicializará </a:t>
            </a:r>
            <a:r>
              <a:rPr lang="es-AR" sz="2000" i="1">
                <a:solidFill>
                  <a:schemeClr val="dk1"/>
                </a:solidFill>
                <a:latin typeface="Arial"/>
                <a:ea typeface="Arial"/>
                <a:cs typeface="Arial"/>
                <a:sym typeface="Arial"/>
              </a:rPr>
              <a:t>SOLO</a:t>
            </a:r>
            <a:r>
              <a:rPr lang="es-AR" sz="2000">
                <a:solidFill>
                  <a:schemeClr val="dk1"/>
                </a:solidFill>
                <a:latin typeface="Arial"/>
                <a:ea typeface="Arial"/>
                <a:cs typeface="Arial"/>
                <a:sym typeface="Arial"/>
              </a:rPr>
              <a:t> cuando la clase es cargada, no cada vez que una instancia es creada.</a:t>
            </a:r>
            <a:endParaRPr sz="2000">
              <a:solidFill>
                <a:schemeClr val="dk1"/>
              </a:solidFill>
              <a:latin typeface="Arial"/>
              <a:ea typeface="Arial"/>
              <a:cs typeface="Arial"/>
              <a:sym typeface="Arial"/>
            </a:endParaRPr>
          </a:p>
        </p:txBody>
      </p:sp>
      <p:sp>
        <p:nvSpPr>
          <p:cNvPr id="477" name="Google Shape;477;p52"/>
          <p:cNvSpPr txBox="1"/>
          <p:nvPr/>
        </p:nvSpPr>
        <p:spPr>
          <a:xfrm>
            <a:off x="5214080" y="4987629"/>
            <a:ext cx="3841854" cy="101566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000">
                <a:solidFill>
                  <a:schemeClr val="dk1"/>
                </a:solidFill>
                <a:latin typeface="Arial"/>
                <a:ea typeface="Arial"/>
                <a:cs typeface="Arial"/>
                <a:sym typeface="Arial"/>
              </a:rPr>
              <a:t>Cada vez que se cree un </a:t>
            </a:r>
            <a:r>
              <a:rPr lang="es-AR" sz="2000">
                <a:solidFill>
                  <a:schemeClr val="dk1"/>
                </a:solidFill>
                <a:latin typeface="Consolas"/>
                <a:ea typeface="Consolas"/>
                <a:cs typeface="Consolas"/>
                <a:sym typeface="Consolas"/>
              </a:rPr>
              <a:t>Pato</a:t>
            </a:r>
            <a:r>
              <a:rPr lang="es-AR" sz="2000">
                <a:solidFill>
                  <a:schemeClr val="dk1"/>
                </a:solidFill>
                <a:latin typeface="Arial"/>
                <a:ea typeface="Arial"/>
                <a:cs typeface="Arial"/>
                <a:sym typeface="Arial"/>
              </a:rPr>
              <a:t>, se incrementará su valor y </a:t>
            </a:r>
            <a:r>
              <a:rPr lang="es-AR" sz="2000" b="1">
                <a:solidFill>
                  <a:schemeClr val="dk1"/>
                </a:solidFill>
                <a:latin typeface="Arial"/>
                <a:ea typeface="Arial"/>
                <a:cs typeface="Arial"/>
                <a:sym typeface="Arial"/>
              </a:rPr>
              <a:t>no</a:t>
            </a:r>
            <a:r>
              <a:rPr lang="es-AR" sz="2000">
                <a:solidFill>
                  <a:schemeClr val="dk1"/>
                </a:solidFill>
                <a:latin typeface="Arial"/>
                <a:ea typeface="Arial"/>
                <a:cs typeface="Arial"/>
                <a:sym typeface="Arial"/>
              </a:rPr>
              <a:t> se reiniciará.</a:t>
            </a:r>
            <a:endParaRPr sz="2000">
              <a:solidFill>
                <a:schemeClr val="dk1"/>
              </a:solidFill>
              <a:latin typeface="Arial"/>
              <a:ea typeface="Arial"/>
              <a:cs typeface="Arial"/>
              <a:sym typeface="Arial"/>
            </a:endParaRPr>
          </a:p>
        </p:txBody>
      </p:sp>
      <p:sp>
        <p:nvSpPr>
          <p:cNvPr id="478" name="Google Shape;478;p52"/>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cxnSp>
        <p:nvCxnSpPr>
          <p:cNvPr id="479" name="Google Shape;479;p52"/>
          <p:cNvCxnSpPr>
            <a:stCxn id="476" idx="0"/>
          </p:cNvCxnSpPr>
          <p:nvPr/>
        </p:nvCxnSpPr>
        <p:spPr>
          <a:xfrm rot="5400000">
            <a:off x="4929220" y="1735931"/>
            <a:ext cx="977100" cy="3154500"/>
          </a:xfrm>
          <a:prstGeom prst="curvedConnector4">
            <a:avLst>
              <a:gd name="adj1" fmla="val -23395"/>
              <a:gd name="adj2" fmla="val 99613"/>
            </a:avLst>
          </a:prstGeom>
          <a:noFill/>
          <a:ln w="28575" cap="flat" cmpd="sng">
            <a:solidFill>
              <a:srgbClr val="FF0000"/>
            </a:solidFill>
            <a:prstDash val="solid"/>
            <a:miter lim="800000"/>
            <a:headEnd type="none" w="sm" len="sm"/>
            <a:tailEnd type="triangle" w="med" len="med"/>
          </a:ln>
        </p:spPr>
      </p:cxnSp>
      <p:sp>
        <p:nvSpPr>
          <p:cNvPr id="480" name="Google Shape;480;p52"/>
          <p:cNvSpPr/>
          <p:nvPr/>
        </p:nvSpPr>
        <p:spPr>
          <a:xfrm>
            <a:off x="422029" y="2993908"/>
            <a:ext cx="5015132" cy="230832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solidFill>
                  <a:srgbClr val="000088"/>
                </a:solidFill>
                <a:latin typeface="Consolas"/>
                <a:ea typeface="Consolas"/>
                <a:cs typeface="Consolas"/>
                <a:sym typeface="Consolas"/>
              </a:rPr>
              <a:t>public</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class</a:t>
            </a:r>
            <a:r>
              <a:rPr lang="es-AR" sz="1800">
                <a:solidFill>
                  <a:srgbClr val="000000"/>
                </a:solidFill>
                <a:latin typeface="Consolas"/>
                <a:ea typeface="Consolas"/>
                <a:cs typeface="Consolas"/>
                <a:sym typeface="Consolas"/>
              </a:rPr>
              <a:t> </a:t>
            </a:r>
            <a:r>
              <a:rPr lang="es-AR" sz="1800">
                <a:solidFill>
                  <a:srgbClr val="660066"/>
                </a:solidFill>
                <a:latin typeface="Consolas"/>
                <a:ea typeface="Consolas"/>
                <a:cs typeface="Consolas"/>
                <a:sym typeface="Consolas"/>
              </a:rPr>
              <a:t>Pato{</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88"/>
                </a:solidFill>
                <a:latin typeface="Consolas"/>
                <a:ea typeface="Consolas"/>
                <a:cs typeface="Consolas"/>
                <a:sym typeface="Consolas"/>
              </a:rPr>
              <a:t>private</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int</a:t>
            </a:r>
            <a:r>
              <a:rPr lang="es-AR" sz="1800">
                <a:solidFill>
                  <a:srgbClr val="000000"/>
                </a:solidFill>
                <a:latin typeface="Consolas"/>
                <a:ea typeface="Consolas"/>
                <a:cs typeface="Consolas"/>
                <a:sym typeface="Consolas"/>
              </a:rPr>
              <a:t> tama</a:t>
            </a:r>
            <a:r>
              <a:rPr lang="es-AR" sz="1800">
                <a:solidFill>
                  <a:srgbClr val="666600"/>
                </a:solidFill>
                <a:latin typeface="Consolas"/>
                <a:ea typeface="Consolas"/>
                <a:cs typeface="Consolas"/>
                <a:sym typeface="Consolas"/>
              </a:rPr>
              <a:t>ñ</a:t>
            </a:r>
            <a:r>
              <a:rPr lang="es-AR" sz="1800">
                <a:solidFill>
                  <a:srgbClr val="000000"/>
                </a:solidFill>
                <a:latin typeface="Consolas"/>
                <a:ea typeface="Consolas"/>
                <a:cs typeface="Consolas"/>
                <a:sym typeface="Consolas"/>
              </a:rPr>
              <a:t>o;</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88"/>
                </a:solidFill>
                <a:latin typeface="Consolas"/>
                <a:ea typeface="Consolas"/>
                <a:cs typeface="Consolas"/>
                <a:sym typeface="Consolas"/>
              </a:rPr>
              <a:t>private</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static</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int</a:t>
            </a:r>
            <a:r>
              <a:rPr lang="es-AR" sz="1800">
                <a:solidFill>
                  <a:srgbClr val="000000"/>
                </a:solidFill>
                <a:latin typeface="Consolas"/>
                <a:ea typeface="Consolas"/>
                <a:cs typeface="Consolas"/>
                <a:sym typeface="Consolas"/>
              </a:rPr>
              <a:t> cantidadPatos </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a:t>
            </a:r>
            <a:r>
              <a:rPr lang="es-AR" sz="1800">
                <a:solidFill>
                  <a:srgbClr val="006666"/>
                </a:solidFill>
                <a:latin typeface="Consolas"/>
                <a:ea typeface="Consolas"/>
                <a:cs typeface="Consolas"/>
                <a:sym typeface="Consolas"/>
              </a:rPr>
              <a:t>0;</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rgbClr val="000088"/>
              </a:solidFill>
              <a:latin typeface="Consolas"/>
              <a:ea typeface="Consolas"/>
              <a:cs typeface="Consolas"/>
              <a:sym typeface="Consolas"/>
            </a:endParaRPr>
          </a:p>
          <a:p>
            <a:pPr marL="0" marR="0" lvl="0" indent="0" algn="l" rtl="0">
              <a:spcBef>
                <a:spcPts val="0"/>
              </a:spcBef>
              <a:spcAft>
                <a:spcPts val="0"/>
              </a:spcAft>
              <a:buNone/>
            </a:pPr>
            <a:r>
              <a:rPr lang="es-AR" sz="1800">
                <a:solidFill>
                  <a:srgbClr val="000088"/>
                </a:solidFill>
                <a:latin typeface="Consolas"/>
                <a:ea typeface="Consolas"/>
                <a:cs typeface="Consolas"/>
                <a:sym typeface="Consolas"/>
              </a:rPr>
              <a:t>public</a:t>
            </a:r>
            <a:r>
              <a:rPr lang="es-AR" sz="1800">
                <a:solidFill>
                  <a:srgbClr val="000000"/>
                </a:solidFill>
                <a:latin typeface="Consolas"/>
                <a:ea typeface="Consolas"/>
                <a:cs typeface="Consolas"/>
                <a:sym typeface="Consolas"/>
              </a:rPr>
              <a:t> </a:t>
            </a:r>
            <a:r>
              <a:rPr lang="es-AR" sz="1800">
                <a:solidFill>
                  <a:srgbClr val="660066"/>
                </a:solidFill>
                <a:latin typeface="Consolas"/>
                <a:ea typeface="Consolas"/>
                <a:cs typeface="Consolas"/>
                <a:sym typeface="Consolas"/>
              </a:rPr>
              <a:t>Duck</a:t>
            </a:r>
            <a:r>
              <a:rPr lang="es-AR" sz="18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	cantidadPatos</a:t>
            </a:r>
            <a:r>
              <a:rPr lang="es-AR" sz="18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a:t>
            </a:r>
            <a:endParaRPr sz="1800">
              <a:solidFill>
                <a:schemeClr val="dk1"/>
              </a:solidFill>
              <a:latin typeface="Calibri"/>
              <a:ea typeface="Calibri"/>
              <a:cs typeface="Calibri"/>
              <a:sym typeface="Calibri"/>
            </a:endParaRPr>
          </a:p>
        </p:txBody>
      </p:sp>
      <p:cxnSp>
        <p:nvCxnSpPr>
          <p:cNvPr id="481" name="Google Shape;481;p52"/>
          <p:cNvCxnSpPr>
            <a:stCxn id="477" idx="2"/>
          </p:cNvCxnSpPr>
          <p:nvPr/>
        </p:nvCxnSpPr>
        <p:spPr>
          <a:xfrm rot="5400000" flipH="1">
            <a:off x="4439807" y="3308092"/>
            <a:ext cx="928200" cy="4462200"/>
          </a:xfrm>
          <a:prstGeom prst="curvedConnector4">
            <a:avLst>
              <a:gd name="adj1" fmla="val -24628"/>
              <a:gd name="adj2" fmla="val 100213"/>
            </a:avLst>
          </a:prstGeom>
          <a:noFill/>
          <a:ln w="28575" cap="flat" cmpd="sng">
            <a:solidFill>
              <a:srgbClr val="FF0000"/>
            </a:solidFill>
            <a:prstDash val="solid"/>
            <a:miter lim="800000"/>
            <a:headEnd type="none" w="sm" len="sm"/>
            <a:tailEnd type="triangle" w="med" len="med"/>
          </a:ln>
        </p:spPr>
      </p:cxnSp>
      <p:sp>
        <p:nvSpPr>
          <p:cNvPr id="482" name="Google Shape;482;p52"/>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30</a:t>
            </a:fld>
            <a:endParaRPr sz="1200">
              <a:solidFill>
                <a:schemeClr val="lt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53"/>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Atributos </a:t>
            </a:r>
            <a:r>
              <a:rPr lang="es-AR" sz="4000" b="1" i="0" u="none" strike="noStrike" cap="none">
                <a:solidFill>
                  <a:schemeClr val="dk1"/>
                </a:solidFill>
                <a:latin typeface="Consolas"/>
                <a:ea typeface="Consolas"/>
                <a:cs typeface="Consolas"/>
                <a:sym typeface="Consolas"/>
              </a:rPr>
              <a:t>static</a:t>
            </a:r>
            <a:endParaRPr sz="4000" b="1" i="0" u="none" strike="noStrike" cap="none">
              <a:solidFill>
                <a:schemeClr val="dk1"/>
              </a:solidFill>
              <a:latin typeface="Consolas"/>
              <a:ea typeface="Consolas"/>
              <a:cs typeface="Consolas"/>
              <a:sym typeface="Consolas"/>
            </a:endParaRPr>
          </a:p>
        </p:txBody>
      </p:sp>
      <p:sp>
        <p:nvSpPr>
          <p:cNvPr id="488" name="Google Shape;488;p53"/>
          <p:cNvSpPr txBox="1">
            <a:spLocks noGrp="1"/>
          </p:cNvSpPr>
          <p:nvPr>
            <p:ph type="body" idx="1"/>
          </p:nvPr>
        </p:nvSpPr>
        <p:spPr>
          <a:xfrm>
            <a:off x="628650" y="2160000"/>
            <a:ext cx="7886700" cy="4351338"/>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s-AR" sz="2800" b="0" i="0" u="none" strike="noStrike" cap="none">
                <a:solidFill>
                  <a:schemeClr val="dk1"/>
                </a:solidFill>
                <a:latin typeface="Arial"/>
                <a:ea typeface="Arial"/>
                <a:cs typeface="Arial"/>
                <a:sym typeface="Arial"/>
              </a:rPr>
              <a:t>Los atributos static son inicializados cuando la clase es </a:t>
            </a:r>
            <a:r>
              <a:rPr lang="es-AR" sz="2800" b="1" i="1" u="sng" strike="noStrike" cap="none">
                <a:solidFill>
                  <a:schemeClr val="dk1"/>
                </a:solidFill>
                <a:latin typeface="Arial"/>
                <a:ea typeface="Arial"/>
                <a:cs typeface="Arial"/>
                <a:sym typeface="Arial"/>
              </a:rPr>
              <a:t>cargada</a:t>
            </a:r>
            <a:r>
              <a:rPr lang="es-AR" sz="2800" b="0" i="0" u="none" strike="noStrike" cap="none">
                <a:solidFill>
                  <a:schemeClr val="dk1"/>
                </a:solidFill>
                <a:latin typeface="Arial"/>
                <a:ea typeface="Arial"/>
                <a:cs typeface="Arial"/>
                <a:sym typeface="Arial"/>
              </a:rPr>
              <a:t>.</a:t>
            </a:r>
            <a:endParaRPr/>
          </a:p>
          <a:p>
            <a:pPr marL="228600" marR="0" lvl="0" indent="-50800" algn="l" rtl="0">
              <a:lnSpc>
                <a:spcPct val="90000"/>
              </a:lnSpc>
              <a:spcBef>
                <a:spcPts val="1000"/>
              </a:spcBef>
              <a:spcAft>
                <a:spcPts val="0"/>
              </a:spcAft>
              <a:buClr>
                <a:schemeClr val="dk1"/>
              </a:buClr>
              <a:buSzPts val="2800"/>
              <a:buFont typeface="Arial"/>
              <a:buNone/>
            </a:pPr>
            <a:endParaRPr sz="2800" b="0" i="0" u="none" strike="noStrike" cap="none">
              <a:solidFill>
                <a:schemeClr val="dk1"/>
              </a:solidFill>
              <a:latin typeface="Arial"/>
              <a:ea typeface="Arial"/>
              <a:cs typeface="Arial"/>
              <a:sym typeface="Arial"/>
            </a:endParaRPr>
          </a:p>
          <a:p>
            <a:pPr marL="228600" marR="0" lvl="0" indent="-228600" algn="l" rtl="0">
              <a:lnSpc>
                <a:spcPct val="90000"/>
              </a:lnSpc>
              <a:spcBef>
                <a:spcPts val="1000"/>
              </a:spcBef>
              <a:spcAft>
                <a:spcPts val="0"/>
              </a:spcAft>
              <a:buClr>
                <a:schemeClr val="dk1"/>
              </a:buClr>
              <a:buSzPts val="2800"/>
              <a:buFont typeface="Arial"/>
              <a:buChar char="•"/>
            </a:pPr>
            <a:r>
              <a:rPr lang="es-AR" sz="2800" b="0" i="0" u="none" strike="noStrike" cap="none">
                <a:solidFill>
                  <a:schemeClr val="dk1"/>
                </a:solidFill>
                <a:latin typeface="Arial"/>
                <a:ea typeface="Arial"/>
                <a:cs typeface="Arial"/>
                <a:sym typeface="Arial"/>
              </a:rPr>
              <a:t>Se garantiza que los atributos </a:t>
            </a:r>
            <a:r>
              <a:rPr lang="es-AR" sz="2800" b="0" i="0" u="none" strike="noStrike" cap="none">
                <a:solidFill>
                  <a:schemeClr val="dk1"/>
                </a:solidFill>
                <a:latin typeface="Consolas"/>
                <a:ea typeface="Consolas"/>
                <a:cs typeface="Consolas"/>
                <a:sym typeface="Consolas"/>
              </a:rPr>
              <a:t>static</a:t>
            </a:r>
            <a:r>
              <a:rPr lang="es-AR" sz="2800" b="0" i="0" u="none" strike="noStrike" cap="none">
                <a:solidFill>
                  <a:schemeClr val="dk1"/>
                </a:solidFill>
                <a:latin typeface="Arial"/>
                <a:ea typeface="Arial"/>
                <a:cs typeface="Arial"/>
                <a:sym typeface="Arial"/>
              </a:rPr>
              <a:t> en una clase son inicializados:</a:t>
            </a:r>
            <a:endParaRPr/>
          </a:p>
          <a:p>
            <a:pPr marL="685800" marR="0" lvl="1" indent="-228600" algn="l" rtl="0">
              <a:lnSpc>
                <a:spcPct val="90000"/>
              </a:lnSpc>
              <a:spcBef>
                <a:spcPts val="500"/>
              </a:spcBef>
              <a:spcAft>
                <a:spcPts val="0"/>
              </a:spcAft>
              <a:buClr>
                <a:schemeClr val="dk1"/>
              </a:buClr>
              <a:buSzPts val="2400"/>
              <a:buFont typeface="Arial"/>
              <a:buChar char="•"/>
            </a:pPr>
            <a:r>
              <a:rPr lang="es-AR" sz="2400" b="1" i="0" u="none" strike="noStrike" cap="none">
                <a:solidFill>
                  <a:schemeClr val="dk1"/>
                </a:solidFill>
                <a:latin typeface="Arial"/>
                <a:ea typeface="Arial"/>
                <a:cs typeface="Arial"/>
                <a:sym typeface="Arial"/>
              </a:rPr>
              <a:t>Antes</a:t>
            </a:r>
            <a:r>
              <a:rPr lang="es-AR" sz="2400" b="0" i="0" u="none" strike="noStrike" cap="none">
                <a:solidFill>
                  <a:schemeClr val="dk1"/>
                </a:solidFill>
                <a:latin typeface="Arial"/>
                <a:ea typeface="Arial"/>
                <a:cs typeface="Arial"/>
                <a:sym typeface="Arial"/>
              </a:rPr>
              <a:t> que cualquier </a:t>
            </a:r>
            <a:r>
              <a:rPr lang="es-AR" sz="2400" b="0" i="0" u="sng" strike="noStrike" cap="none">
                <a:solidFill>
                  <a:schemeClr val="dk1"/>
                </a:solidFill>
                <a:latin typeface="Arial"/>
                <a:ea typeface="Arial"/>
                <a:cs typeface="Arial"/>
                <a:sym typeface="Arial"/>
              </a:rPr>
              <a:t>objeto</a:t>
            </a:r>
            <a:r>
              <a:rPr lang="es-AR" sz="2400" b="0" i="0" u="none" strike="noStrike" cap="none">
                <a:solidFill>
                  <a:schemeClr val="dk1"/>
                </a:solidFill>
                <a:latin typeface="Arial"/>
                <a:ea typeface="Arial"/>
                <a:cs typeface="Arial"/>
                <a:sym typeface="Arial"/>
              </a:rPr>
              <a:t> de la clase pueda ser </a:t>
            </a:r>
            <a:r>
              <a:rPr lang="es-AR" sz="2400" b="0" i="0" u="sng" strike="noStrike" cap="none">
                <a:solidFill>
                  <a:schemeClr val="dk1"/>
                </a:solidFill>
                <a:latin typeface="Arial"/>
                <a:ea typeface="Arial"/>
                <a:cs typeface="Arial"/>
                <a:sym typeface="Arial"/>
              </a:rPr>
              <a:t>creado</a:t>
            </a:r>
            <a:r>
              <a:rPr lang="es-AR" sz="2400" b="0" i="0" u="none" strike="noStrike" cap="none">
                <a:solidFill>
                  <a:schemeClr val="dk1"/>
                </a:solidFill>
                <a:latin typeface="Arial"/>
                <a:ea typeface="Arial"/>
                <a:cs typeface="Arial"/>
                <a:sym typeface="Arial"/>
              </a:rPr>
              <a:t>.</a:t>
            </a:r>
            <a:endParaRPr/>
          </a:p>
          <a:p>
            <a:pPr marL="685800" marR="0" lvl="1" indent="-228600" algn="l" rtl="0">
              <a:lnSpc>
                <a:spcPct val="90000"/>
              </a:lnSpc>
              <a:spcBef>
                <a:spcPts val="500"/>
              </a:spcBef>
              <a:spcAft>
                <a:spcPts val="0"/>
              </a:spcAft>
              <a:buClr>
                <a:schemeClr val="dk1"/>
              </a:buClr>
              <a:buSzPts val="2400"/>
              <a:buFont typeface="Arial"/>
              <a:buChar char="•"/>
            </a:pPr>
            <a:r>
              <a:rPr lang="es-AR" sz="2400" b="1" i="0" u="none" strike="noStrike" cap="none">
                <a:solidFill>
                  <a:schemeClr val="dk1"/>
                </a:solidFill>
                <a:latin typeface="Arial"/>
                <a:ea typeface="Arial"/>
                <a:cs typeface="Arial"/>
                <a:sym typeface="Arial"/>
              </a:rPr>
              <a:t>Antes</a:t>
            </a:r>
            <a:r>
              <a:rPr lang="es-AR" sz="2400" b="0" i="0" u="none" strike="noStrike" cap="none">
                <a:solidFill>
                  <a:schemeClr val="dk1"/>
                </a:solidFill>
                <a:latin typeface="Arial"/>
                <a:ea typeface="Arial"/>
                <a:cs typeface="Arial"/>
                <a:sym typeface="Arial"/>
              </a:rPr>
              <a:t> que cualquier </a:t>
            </a:r>
            <a:r>
              <a:rPr lang="es-AR" sz="2400" b="0" i="0" u="sng" strike="noStrike" cap="none">
                <a:solidFill>
                  <a:schemeClr val="dk1"/>
                </a:solidFill>
                <a:latin typeface="Arial"/>
                <a:ea typeface="Arial"/>
                <a:cs typeface="Arial"/>
                <a:sym typeface="Arial"/>
              </a:rPr>
              <a:t>método</a:t>
            </a:r>
            <a:r>
              <a:rPr lang="es-AR" sz="2400" b="0" i="0" u="none" strike="noStrike" cap="none">
                <a:solidFill>
                  <a:schemeClr val="dk1"/>
                </a:solidFill>
                <a:latin typeface="Arial"/>
                <a:ea typeface="Arial"/>
                <a:cs typeface="Arial"/>
                <a:sym typeface="Arial"/>
              </a:rPr>
              <a:t> </a:t>
            </a:r>
            <a:r>
              <a:rPr lang="es-AR" sz="2400" b="0" i="0" u="none" strike="noStrike" cap="none">
                <a:solidFill>
                  <a:schemeClr val="dk1"/>
                </a:solidFill>
                <a:latin typeface="Consolas"/>
                <a:ea typeface="Consolas"/>
                <a:cs typeface="Consolas"/>
                <a:sym typeface="Consolas"/>
              </a:rPr>
              <a:t>static</a:t>
            </a:r>
            <a:r>
              <a:rPr lang="es-AR" sz="2400" b="0" i="0" u="none" strike="noStrike" cap="none">
                <a:solidFill>
                  <a:schemeClr val="dk1"/>
                </a:solidFill>
                <a:latin typeface="Arial"/>
                <a:ea typeface="Arial"/>
                <a:cs typeface="Arial"/>
                <a:sym typeface="Arial"/>
              </a:rPr>
              <a:t> pueda ser </a:t>
            </a:r>
            <a:r>
              <a:rPr lang="es-AR" sz="2400" b="0" i="0" u="sng" strike="noStrike" cap="none">
                <a:solidFill>
                  <a:schemeClr val="dk1"/>
                </a:solidFill>
                <a:latin typeface="Arial"/>
                <a:ea typeface="Arial"/>
                <a:cs typeface="Arial"/>
                <a:sym typeface="Arial"/>
              </a:rPr>
              <a:t>ejecutado</a:t>
            </a:r>
            <a:r>
              <a:rPr lang="es-AR" sz="2400" b="0" i="0" u="none" strike="noStrike" cap="none">
                <a:solidFill>
                  <a:schemeClr val="dk1"/>
                </a:solidFill>
                <a:latin typeface="Arial"/>
                <a:ea typeface="Arial"/>
                <a:cs typeface="Arial"/>
                <a:sym typeface="Arial"/>
              </a:rPr>
              <a:t>.</a:t>
            </a:r>
            <a:endParaRPr sz="2400" b="0" i="0" u="none" strike="noStrike" cap="none">
              <a:solidFill>
                <a:schemeClr val="dk1"/>
              </a:solidFill>
              <a:latin typeface="Arial"/>
              <a:ea typeface="Arial"/>
              <a:cs typeface="Arial"/>
              <a:sym typeface="Arial"/>
            </a:endParaRPr>
          </a:p>
        </p:txBody>
      </p:sp>
      <p:sp>
        <p:nvSpPr>
          <p:cNvPr id="489" name="Google Shape;489;p53"/>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31</a:t>
            </a:fld>
            <a:endParaRPr sz="1200">
              <a:solidFill>
                <a:schemeClr val="lt1"/>
              </a:solidFill>
              <a:latin typeface="Arial"/>
              <a:ea typeface="Arial"/>
              <a:cs typeface="Arial"/>
              <a:sym typeface="Arial"/>
            </a:endParaRPr>
          </a:p>
        </p:txBody>
      </p:sp>
      <p:sp>
        <p:nvSpPr>
          <p:cNvPr id="490" name="Google Shape;490;p53"/>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54"/>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Atributos </a:t>
            </a:r>
            <a:r>
              <a:rPr lang="es-AR" sz="4000" b="1" i="0" u="none" strike="noStrike" cap="none">
                <a:solidFill>
                  <a:schemeClr val="dk1"/>
                </a:solidFill>
                <a:latin typeface="Consolas"/>
                <a:ea typeface="Consolas"/>
                <a:cs typeface="Consolas"/>
                <a:sym typeface="Consolas"/>
              </a:rPr>
              <a:t>static</a:t>
            </a:r>
            <a:r>
              <a:rPr lang="es-AR" sz="4000" b="0" i="0" u="none" strike="noStrike" cap="none">
                <a:solidFill>
                  <a:schemeClr val="dk1"/>
                </a:solidFill>
                <a:latin typeface="Consolas"/>
                <a:ea typeface="Consolas"/>
                <a:cs typeface="Consolas"/>
                <a:sym typeface="Consolas"/>
              </a:rPr>
              <a:t/>
            </a:r>
            <a:br>
              <a:rPr lang="es-AR" sz="4000" b="0" i="0" u="none" strike="noStrike" cap="none">
                <a:solidFill>
                  <a:schemeClr val="dk1"/>
                </a:solidFill>
                <a:latin typeface="Consolas"/>
                <a:ea typeface="Consolas"/>
                <a:cs typeface="Consolas"/>
                <a:sym typeface="Consolas"/>
              </a:rPr>
            </a:br>
            <a:r>
              <a:rPr lang="es-AR" sz="2800" b="0" i="1" u="none" strike="noStrike" cap="none">
                <a:solidFill>
                  <a:schemeClr val="dk1"/>
                </a:solidFill>
                <a:latin typeface="Arial"/>
                <a:ea typeface="Arial"/>
                <a:cs typeface="Arial"/>
                <a:sym typeface="Arial"/>
              </a:rPr>
              <a:t>Ejemplo</a:t>
            </a:r>
            <a:endParaRPr sz="2800" b="0" i="1" u="none" strike="noStrike" cap="none">
              <a:solidFill>
                <a:schemeClr val="dk1"/>
              </a:solidFill>
              <a:latin typeface="Arial"/>
              <a:ea typeface="Arial"/>
              <a:cs typeface="Arial"/>
              <a:sym typeface="Arial"/>
            </a:endParaRPr>
          </a:p>
        </p:txBody>
      </p:sp>
      <p:sp>
        <p:nvSpPr>
          <p:cNvPr id="496" name="Google Shape;496;p54"/>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32</a:t>
            </a:fld>
            <a:endParaRPr sz="1200">
              <a:solidFill>
                <a:schemeClr val="lt1"/>
              </a:solidFill>
              <a:latin typeface="Arial"/>
              <a:ea typeface="Arial"/>
              <a:cs typeface="Arial"/>
              <a:sym typeface="Arial"/>
            </a:endParaRPr>
          </a:p>
        </p:txBody>
      </p:sp>
      <p:sp>
        <p:nvSpPr>
          <p:cNvPr id="497" name="Google Shape;497;p54"/>
          <p:cNvSpPr txBox="1"/>
          <p:nvPr/>
        </p:nvSpPr>
        <p:spPr>
          <a:xfrm>
            <a:off x="2712043" y="4859800"/>
            <a:ext cx="6442971" cy="101566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000"/>
              <a:buFont typeface="Arial"/>
              <a:buChar char="•"/>
            </a:pPr>
            <a:r>
              <a:rPr lang="es-AR" sz="2000">
                <a:solidFill>
                  <a:schemeClr val="dk1"/>
                </a:solidFill>
                <a:latin typeface="Consolas"/>
                <a:ea typeface="Consolas"/>
                <a:cs typeface="Consolas"/>
                <a:sym typeface="Consolas"/>
              </a:rPr>
              <a:t>cantidadJugadores </a:t>
            </a:r>
            <a:r>
              <a:rPr lang="es-AR" sz="2000">
                <a:solidFill>
                  <a:schemeClr val="dk1"/>
                </a:solidFill>
                <a:latin typeface="Arial"/>
                <a:ea typeface="Arial"/>
                <a:cs typeface="Arial"/>
                <a:sym typeface="Arial"/>
              </a:rPr>
              <a:t>es inicializado cuando la clase es cargada.</a:t>
            </a:r>
            <a:endParaRPr/>
          </a:p>
          <a:p>
            <a:pPr marL="342900" marR="0" lvl="0" indent="-342900" algn="l" rtl="0">
              <a:spcBef>
                <a:spcPts val="0"/>
              </a:spcBef>
              <a:spcAft>
                <a:spcPts val="0"/>
              </a:spcAft>
              <a:buClr>
                <a:schemeClr val="dk1"/>
              </a:buClr>
              <a:buSzPts val="2000"/>
              <a:buFont typeface="Arial"/>
              <a:buChar char="•"/>
            </a:pPr>
            <a:r>
              <a:rPr lang="es-AR" sz="2000">
                <a:solidFill>
                  <a:schemeClr val="dk1"/>
                </a:solidFill>
                <a:latin typeface="Arial"/>
                <a:ea typeface="Arial"/>
                <a:cs typeface="Arial"/>
                <a:sym typeface="Arial"/>
              </a:rPr>
              <a:t>Explícitamente se le asignó el valor de 0.</a:t>
            </a:r>
            <a:endParaRPr/>
          </a:p>
        </p:txBody>
      </p:sp>
      <p:sp>
        <p:nvSpPr>
          <p:cNvPr id="498" name="Google Shape;498;p54"/>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499" name="Google Shape;499;p54"/>
          <p:cNvSpPr/>
          <p:nvPr/>
        </p:nvSpPr>
        <p:spPr>
          <a:xfrm>
            <a:off x="0" y="1950253"/>
            <a:ext cx="6231988" cy="313932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solidFill>
                  <a:srgbClr val="000088"/>
                </a:solidFill>
                <a:latin typeface="Consolas"/>
                <a:ea typeface="Consolas"/>
                <a:cs typeface="Consolas"/>
                <a:sym typeface="Consolas"/>
              </a:rPr>
              <a:t>public</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class</a:t>
            </a:r>
            <a:r>
              <a:rPr lang="es-AR" sz="1800">
                <a:solidFill>
                  <a:srgbClr val="000000"/>
                </a:solidFill>
                <a:latin typeface="Consolas"/>
                <a:ea typeface="Consolas"/>
                <a:cs typeface="Consolas"/>
                <a:sym typeface="Consolas"/>
              </a:rPr>
              <a:t> </a:t>
            </a:r>
            <a:r>
              <a:rPr lang="es-AR" sz="1800">
                <a:solidFill>
                  <a:srgbClr val="660066"/>
                </a:solidFill>
                <a:latin typeface="Consolas"/>
                <a:ea typeface="Consolas"/>
                <a:cs typeface="Consolas"/>
                <a:sym typeface="Consolas"/>
              </a:rPr>
              <a:t>Jugador{</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88"/>
                </a:solidFill>
                <a:latin typeface="Consolas"/>
                <a:ea typeface="Consolas"/>
                <a:cs typeface="Consolas"/>
                <a:sym typeface="Consolas"/>
              </a:rPr>
              <a:t>	static</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int</a:t>
            </a:r>
            <a:r>
              <a:rPr lang="es-AR" sz="1800">
                <a:solidFill>
                  <a:srgbClr val="000000"/>
                </a:solidFill>
                <a:latin typeface="Consolas"/>
                <a:ea typeface="Consolas"/>
                <a:cs typeface="Consolas"/>
                <a:sym typeface="Consolas"/>
              </a:rPr>
              <a:t> cantidadJugadores </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a:t>
            </a:r>
            <a:r>
              <a:rPr lang="es-AR" sz="1800">
                <a:solidFill>
                  <a:srgbClr val="006666"/>
                </a:solidFill>
                <a:latin typeface="Consolas"/>
                <a:ea typeface="Consolas"/>
                <a:cs typeface="Consolas"/>
                <a:sym typeface="Consolas"/>
              </a:rPr>
              <a:t>0;</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88"/>
                </a:solidFill>
                <a:latin typeface="Consolas"/>
                <a:ea typeface="Consolas"/>
                <a:cs typeface="Consolas"/>
                <a:sym typeface="Consolas"/>
              </a:rPr>
              <a:t>	private</a:t>
            </a:r>
            <a:r>
              <a:rPr lang="es-AR" sz="1800">
                <a:solidFill>
                  <a:srgbClr val="000000"/>
                </a:solidFill>
                <a:latin typeface="Consolas"/>
                <a:ea typeface="Consolas"/>
                <a:cs typeface="Consolas"/>
                <a:sym typeface="Consolas"/>
              </a:rPr>
              <a:t> </a:t>
            </a:r>
            <a:r>
              <a:rPr lang="es-AR" sz="1800">
                <a:solidFill>
                  <a:srgbClr val="660066"/>
                </a:solidFill>
                <a:latin typeface="Consolas"/>
                <a:ea typeface="Consolas"/>
                <a:cs typeface="Consolas"/>
                <a:sym typeface="Consolas"/>
              </a:rPr>
              <a:t>String</a:t>
            </a:r>
            <a:r>
              <a:rPr lang="es-AR" sz="1800">
                <a:solidFill>
                  <a:srgbClr val="000000"/>
                </a:solidFill>
                <a:latin typeface="Consolas"/>
                <a:ea typeface="Consolas"/>
                <a:cs typeface="Consolas"/>
                <a:sym typeface="Consolas"/>
              </a:rPr>
              <a:t> name;</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88"/>
                </a:solidFill>
                <a:latin typeface="Consolas"/>
                <a:ea typeface="Consolas"/>
                <a:cs typeface="Consolas"/>
                <a:sym typeface="Consolas"/>
              </a:rPr>
              <a:t>	</a:t>
            </a:r>
            <a:endParaRPr/>
          </a:p>
          <a:p>
            <a:pPr marL="0" marR="0" lvl="0" indent="0" algn="l" rtl="0">
              <a:spcBef>
                <a:spcPts val="0"/>
              </a:spcBef>
              <a:spcAft>
                <a:spcPts val="0"/>
              </a:spcAft>
              <a:buNone/>
            </a:pPr>
            <a:r>
              <a:rPr lang="es-AR" sz="1800">
                <a:solidFill>
                  <a:srgbClr val="000088"/>
                </a:solidFill>
                <a:latin typeface="Consolas"/>
                <a:ea typeface="Consolas"/>
                <a:cs typeface="Consolas"/>
                <a:sym typeface="Consolas"/>
              </a:rPr>
              <a:t>	public</a:t>
            </a:r>
            <a:r>
              <a:rPr lang="es-AR" sz="1800">
                <a:solidFill>
                  <a:srgbClr val="000000"/>
                </a:solidFill>
                <a:latin typeface="Consolas"/>
                <a:ea typeface="Consolas"/>
                <a:cs typeface="Consolas"/>
                <a:sym typeface="Consolas"/>
              </a:rPr>
              <a:t> </a:t>
            </a:r>
            <a:r>
              <a:rPr lang="es-AR" sz="1800">
                <a:solidFill>
                  <a:srgbClr val="660066"/>
                </a:solidFill>
                <a:latin typeface="Consolas"/>
                <a:ea typeface="Consolas"/>
                <a:cs typeface="Consolas"/>
                <a:sym typeface="Consolas"/>
              </a:rPr>
              <a:t>Jugador</a:t>
            </a:r>
            <a:r>
              <a:rPr lang="es-AR" sz="1800">
                <a:solidFill>
                  <a:srgbClr val="666600"/>
                </a:solidFill>
                <a:latin typeface="Consolas"/>
                <a:ea typeface="Consolas"/>
                <a:cs typeface="Consolas"/>
                <a:sym typeface="Consolas"/>
              </a:rPr>
              <a:t>(</a:t>
            </a:r>
            <a:r>
              <a:rPr lang="es-AR" sz="1800">
                <a:solidFill>
                  <a:srgbClr val="660066"/>
                </a:solidFill>
                <a:latin typeface="Consolas"/>
                <a:ea typeface="Consolas"/>
                <a:cs typeface="Consolas"/>
                <a:sym typeface="Consolas"/>
              </a:rPr>
              <a:t>String</a:t>
            </a:r>
            <a:r>
              <a:rPr lang="es-AR" sz="1800">
                <a:solidFill>
                  <a:srgbClr val="000000"/>
                </a:solidFill>
                <a:latin typeface="Consolas"/>
                <a:ea typeface="Consolas"/>
                <a:cs typeface="Consolas"/>
                <a:sym typeface="Consolas"/>
              </a:rPr>
              <a:t> n</a:t>
            </a:r>
            <a:r>
              <a:rPr lang="es-AR" sz="18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		name </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n;</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		cantidadJugadores</a:t>
            </a:r>
            <a:r>
              <a:rPr lang="es-AR" sz="18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a:t>
            </a:r>
            <a:endParaRPr sz="1800">
              <a:solidFill>
                <a:schemeClr val="dk1"/>
              </a:solidFill>
              <a:latin typeface="Calibri"/>
              <a:ea typeface="Calibri"/>
              <a:cs typeface="Calibri"/>
              <a:sym typeface="Calibri"/>
            </a:endParaRPr>
          </a:p>
        </p:txBody>
      </p:sp>
      <p:sp>
        <p:nvSpPr>
          <p:cNvPr id="500" name="Google Shape;500;p54"/>
          <p:cNvSpPr/>
          <p:nvPr/>
        </p:nvSpPr>
        <p:spPr>
          <a:xfrm>
            <a:off x="912264" y="2530278"/>
            <a:ext cx="4377188" cy="349720"/>
          </a:xfrm>
          <a:prstGeom prst="roundRect">
            <a:avLst>
              <a:gd name="adj" fmla="val 16667"/>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55"/>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Atributos </a:t>
            </a:r>
            <a:r>
              <a:rPr lang="es-AR" sz="4000" b="1" i="0" u="none" strike="noStrike" cap="none">
                <a:solidFill>
                  <a:schemeClr val="dk1"/>
                </a:solidFill>
                <a:latin typeface="Consolas"/>
                <a:ea typeface="Consolas"/>
                <a:cs typeface="Consolas"/>
                <a:sym typeface="Consolas"/>
              </a:rPr>
              <a:t>static</a:t>
            </a:r>
            <a:r>
              <a:rPr lang="es-AR" sz="4000" b="0" i="0" u="none" strike="noStrike" cap="none">
                <a:solidFill>
                  <a:schemeClr val="dk1"/>
                </a:solidFill>
                <a:latin typeface="Consolas"/>
                <a:ea typeface="Consolas"/>
                <a:cs typeface="Consolas"/>
                <a:sym typeface="Consolas"/>
              </a:rPr>
              <a:t/>
            </a:r>
            <a:br>
              <a:rPr lang="es-AR" sz="4000" b="0" i="0" u="none" strike="noStrike" cap="none">
                <a:solidFill>
                  <a:schemeClr val="dk1"/>
                </a:solidFill>
                <a:latin typeface="Consolas"/>
                <a:ea typeface="Consolas"/>
                <a:cs typeface="Consolas"/>
                <a:sym typeface="Consolas"/>
              </a:rPr>
            </a:br>
            <a:r>
              <a:rPr lang="es-AR" sz="2800" b="0" i="1" u="none" strike="noStrike" cap="none">
                <a:solidFill>
                  <a:schemeClr val="dk1"/>
                </a:solidFill>
                <a:latin typeface="Arial"/>
                <a:ea typeface="Arial"/>
                <a:cs typeface="Arial"/>
                <a:sym typeface="Arial"/>
              </a:rPr>
              <a:t>Ejemplo</a:t>
            </a:r>
            <a:endParaRPr sz="2800" b="0" i="1" u="none" strike="noStrike" cap="none">
              <a:solidFill>
                <a:schemeClr val="dk1"/>
              </a:solidFill>
              <a:latin typeface="Arial"/>
              <a:ea typeface="Arial"/>
              <a:cs typeface="Arial"/>
              <a:sym typeface="Arial"/>
            </a:endParaRPr>
          </a:p>
        </p:txBody>
      </p:sp>
      <p:sp>
        <p:nvSpPr>
          <p:cNvPr id="506" name="Google Shape;506;p55"/>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33</a:t>
            </a:fld>
            <a:endParaRPr sz="1200">
              <a:solidFill>
                <a:schemeClr val="lt1"/>
              </a:solidFill>
              <a:latin typeface="Arial"/>
              <a:ea typeface="Arial"/>
              <a:cs typeface="Arial"/>
              <a:sym typeface="Arial"/>
            </a:endParaRPr>
          </a:p>
        </p:txBody>
      </p:sp>
      <p:sp>
        <p:nvSpPr>
          <p:cNvPr id="507" name="Google Shape;507;p55"/>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508" name="Google Shape;508;p55"/>
          <p:cNvSpPr/>
          <p:nvPr/>
        </p:nvSpPr>
        <p:spPr>
          <a:xfrm>
            <a:off x="229979" y="2203040"/>
            <a:ext cx="8421651" cy="230832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solidFill>
                  <a:srgbClr val="000088"/>
                </a:solidFill>
                <a:latin typeface="Consolas"/>
                <a:ea typeface="Consolas"/>
                <a:cs typeface="Consolas"/>
                <a:sym typeface="Consolas"/>
              </a:rPr>
              <a:t>public</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class</a:t>
            </a:r>
            <a:r>
              <a:rPr lang="es-AR" sz="1800">
                <a:solidFill>
                  <a:srgbClr val="000000"/>
                </a:solidFill>
                <a:latin typeface="Consolas"/>
                <a:ea typeface="Consolas"/>
                <a:cs typeface="Consolas"/>
                <a:sym typeface="Consolas"/>
              </a:rPr>
              <a:t> </a:t>
            </a:r>
            <a:r>
              <a:rPr lang="es-AR" sz="1800">
                <a:solidFill>
                  <a:srgbClr val="660066"/>
                </a:solidFill>
                <a:latin typeface="Consolas"/>
                <a:ea typeface="Consolas"/>
                <a:cs typeface="Consolas"/>
                <a:sym typeface="Consolas"/>
              </a:rPr>
              <a:t>JugadorTest{</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88"/>
                </a:solidFill>
                <a:latin typeface="Consolas"/>
                <a:ea typeface="Consolas"/>
                <a:cs typeface="Consolas"/>
                <a:sym typeface="Consolas"/>
              </a:rPr>
              <a:t>	public</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static</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void</a:t>
            </a:r>
            <a:r>
              <a:rPr lang="es-AR" sz="1800">
                <a:solidFill>
                  <a:srgbClr val="000000"/>
                </a:solidFill>
                <a:latin typeface="Consolas"/>
                <a:ea typeface="Consolas"/>
                <a:cs typeface="Consolas"/>
                <a:sym typeface="Consolas"/>
              </a:rPr>
              <a:t> main</a:t>
            </a:r>
            <a:r>
              <a:rPr lang="es-AR" sz="1800">
                <a:solidFill>
                  <a:srgbClr val="666600"/>
                </a:solidFill>
                <a:latin typeface="Consolas"/>
                <a:ea typeface="Consolas"/>
                <a:cs typeface="Consolas"/>
                <a:sym typeface="Consolas"/>
              </a:rPr>
              <a:t>(</a:t>
            </a:r>
            <a:r>
              <a:rPr lang="es-AR" sz="1800">
                <a:solidFill>
                  <a:srgbClr val="660066"/>
                </a:solidFill>
                <a:latin typeface="Consolas"/>
                <a:ea typeface="Consolas"/>
                <a:cs typeface="Consolas"/>
                <a:sym typeface="Consolas"/>
              </a:rPr>
              <a:t>String</a:t>
            </a:r>
            <a:r>
              <a:rPr lang="es-AR" sz="1800">
                <a:solidFill>
                  <a:srgbClr val="000000"/>
                </a:solidFill>
                <a:latin typeface="Consolas"/>
                <a:ea typeface="Consolas"/>
                <a:cs typeface="Consolas"/>
                <a:sym typeface="Consolas"/>
              </a:rPr>
              <a:t> </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args</a:t>
            </a:r>
            <a:r>
              <a:rPr lang="es-AR" sz="1800">
                <a:solidFill>
                  <a:srgbClr val="666600"/>
                </a:solidFill>
                <a:latin typeface="Consolas"/>
                <a:ea typeface="Consolas"/>
                <a:cs typeface="Consolas"/>
                <a:sym typeface="Consolas"/>
              </a:rPr>
              <a:t>){</a:t>
            </a:r>
            <a:endParaRPr sz="1800">
              <a:solidFill>
                <a:srgbClr val="660066"/>
              </a:solidFill>
              <a:latin typeface="Consolas"/>
              <a:ea typeface="Consolas"/>
              <a:cs typeface="Consolas"/>
              <a:sym typeface="Consolas"/>
            </a:endParaRPr>
          </a:p>
          <a:p>
            <a:pPr marL="0" marR="0" lvl="0" indent="0" algn="l" rtl="0">
              <a:spcBef>
                <a:spcPts val="0"/>
              </a:spcBef>
              <a:spcAft>
                <a:spcPts val="0"/>
              </a:spcAft>
              <a:buNone/>
            </a:pPr>
            <a:r>
              <a:rPr lang="es-AR" sz="1800">
                <a:solidFill>
                  <a:srgbClr val="660066"/>
                </a:solidFill>
                <a:latin typeface="Consolas"/>
                <a:ea typeface="Consolas"/>
                <a:cs typeface="Consolas"/>
                <a:sym typeface="Consolas"/>
              </a:rPr>
              <a:t>		System</a:t>
            </a:r>
            <a:r>
              <a:rPr lang="es-AR" sz="1800">
                <a:solidFill>
                  <a:srgbClr val="666600"/>
                </a:solidFill>
                <a:latin typeface="Consolas"/>
                <a:ea typeface="Consolas"/>
                <a:cs typeface="Consolas"/>
                <a:sym typeface="Consolas"/>
              </a:rPr>
              <a:t>.</a:t>
            </a:r>
            <a:r>
              <a:rPr lang="es-AR" sz="1800">
                <a:solidFill>
                  <a:srgbClr val="000088"/>
                </a:solidFill>
                <a:latin typeface="Consolas"/>
                <a:ea typeface="Consolas"/>
                <a:cs typeface="Consolas"/>
                <a:sym typeface="Consolas"/>
              </a:rPr>
              <a:t>out</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println</a:t>
            </a:r>
            <a:r>
              <a:rPr lang="es-AR" sz="1800">
                <a:solidFill>
                  <a:srgbClr val="666600"/>
                </a:solidFill>
                <a:latin typeface="Consolas"/>
                <a:ea typeface="Consolas"/>
                <a:cs typeface="Consolas"/>
                <a:sym typeface="Consolas"/>
              </a:rPr>
              <a:t>(</a:t>
            </a:r>
            <a:r>
              <a:rPr lang="es-AR" sz="1800">
                <a:solidFill>
                  <a:srgbClr val="660066"/>
                </a:solidFill>
                <a:latin typeface="Consolas"/>
                <a:ea typeface="Consolas"/>
                <a:cs typeface="Consolas"/>
                <a:sym typeface="Consolas"/>
              </a:rPr>
              <a:t>Jugador</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cantidadJugadores</a:t>
            </a:r>
            <a:r>
              <a:rPr lang="es-AR" sz="18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660066"/>
                </a:solidFill>
                <a:latin typeface="Consolas"/>
                <a:ea typeface="Consolas"/>
                <a:cs typeface="Consolas"/>
                <a:sym typeface="Consolas"/>
              </a:rPr>
              <a:t>		Jugador</a:t>
            </a:r>
            <a:r>
              <a:rPr lang="es-AR" sz="1800">
                <a:solidFill>
                  <a:srgbClr val="000000"/>
                </a:solidFill>
                <a:latin typeface="Consolas"/>
                <a:ea typeface="Consolas"/>
                <a:cs typeface="Consolas"/>
                <a:sym typeface="Consolas"/>
              </a:rPr>
              <a:t> uno </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new</a:t>
            </a:r>
            <a:r>
              <a:rPr lang="es-AR" sz="1800">
                <a:solidFill>
                  <a:srgbClr val="000000"/>
                </a:solidFill>
                <a:latin typeface="Consolas"/>
                <a:ea typeface="Consolas"/>
                <a:cs typeface="Consolas"/>
                <a:sym typeface="Consolas"/>
              </a:rPr>
              <a:t> </a:t>
            </a:r>
            <a:r>
              <a:rPr lang="es-AR" sz="1800">
                <a:solidFill>
                  <a:srgbClr val="660066"/>
                </a:solidFill>
                <a:latin typeface="Consolas"/>
                <a:ea typeface="Consolas"/>
                <a:cs typeface="Consolas"/>
                <a:sym typeface="Consolas"/>
              </a:rPr>
              <a:t>Jugador</a:t>
            </a:r>
            <a:r>
              <a:rPr lang="es-AR" sz="1800">
                <a:solidFill>
                  <a:srgbClr val="666600"/>
                </a:solidFill>
                <a:latin typeface="Consolas"/>
                <a:ea typeface="Consolas"/>
                <a:cs typeface="Consolas"/>
                <a:sym typeface="Consolas"/>
              </a:rPr>
              <a:t>("</a:t>
            </a:r>
            <a:r>
              <a:rPr lang="es-AR" sz="1800">
                <a:solidFill>
                  <a:srgbClr val="660066"/>
                </a:solidFill>
                <a:latin typeface="Consolas"/>
                <a:ea typeface="Consolas"/>
                <a:cs typeface="Consolas"/>
                <a:sym typeface="Consolas"/>
              </a:rPr>
              <a:t>Roger</a:t>
            </a:r>
            <a:r>
              <a:rPr lang="es-AR" sz="1800">
                <a:solidFill>
                  <a:srgbClr val="000000"/>
                </a:solidFill>
                <a:latin typeface="Consolas"/>
                <a:ea typeface="Consolas"/>
                <a:cs typeface="Consolas"/>
                <a:sym typeface="Consolas"/>
              </a:rPr>
              <a:t> </a:t>
            </a:r>
            <a:r>
              <a:rPr lang="es-AR" sz="1800">
                <a:solidFill>
                  <a:srgbClr val="660066"/>
                </a:solidFill>
                <a:latin typeface="Consolas"/>
                <a:ea typeface="Consolas"/>
                <a:cs typeface="Consolas"/>
                <a:sym typeface="Consolas"/>
              </a:rPr>
              <a:t>Federer</a:t>
            </a:r>
            <a:r>
              <a:rPr lang="es-AR" sz="18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660066"/>
                </a:solidFill>
                <a:latin typeface="Consolas"/>
                <a:ea typeface="Consolas"/>
                <a:cs typeface="Consolas"/>
                <a:sym typeface="Consolas"/>
              </a:rPr>
              <a:t>		System</a:t>
            </a:r>
            <a:r>
              <a:rPr lang="es-AR" sz="1800">
                <a:solidFill>
                  <a:srgbClr val="666600"/>
                </a:solidFill>
                <a:latin typeface="Consolas"/>
                <a:ea typeface="Consolas"/>
                <a:cs typeface="Consolas"/>
                <a:sym typeface="Consolas"/>
              </a:rPr>
              <a:t>.</a:t>
            </a:r>
            <a:r>
              <a:rPr lang="es-AR" sz="1800">
                <a:solidFill>
                  <a:srgbClr val="000088"/>
                </a:solidFill>
                <a:latin typeface="Consolas"/>
                <a:ea typeface="Consolas"/>
                <a:cs typeface="Consolas"/>
                <a:sym typeface="Consolas"/>
              </a:rPr>
              <a:t>out</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println</a:t>
            </a:r>
            <a:r>
              <a:rPr lang="es-AR" sz="1800">
                <a:solidFill>
                  <a:srgbClr val="666600"/>
                </a:solidFill>
                <a:latin typeface="Consolas"/>
                <a:ea typeface="Consolas"/>
                <a:cs typeface="Consolas"/>
                <a:sym typeface="Consolas"/>
              </a:rPr>
              <a:t>(</a:t>
            </a:r>
            <a:r>
              <a:rPr lang="es-AR" sz="1800">
                <a:solidFill>
                  <a:srgbClr val="660066"/>
                </a:solidFill>
                <a:latin typeface="Consolas"/>
                <a:ea typeface="Consolas"/>
                <a:cs typeface="Consolas"/>
                <a:sym typeface="Consolas"/>
              </a:rPr>
              <a:t>Jugador</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cantidadJugadores</a:t>
            </a:r>
            <a:r>
              <a:rPr lang="es-AR" sz="18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a:t>
            </a:r>
            <a:endParaRPr sz="1800">
              <a:solidFill>
                <a:schemeClr val="dk1"/>
              </a:solidFill>
              <a:latin typeface="Calibri"/>
              <a:ea typeface="Calibri"/>
              <a:cs typeface="Calibri"/>
              <a:sym typeface="Calibri"/>
            </a:endParaRPr>
          </a:p>
        </p:txBody>
      </p:sp>
      <p:sp>
        <p:nvSpPr>
          <p:cNvPr id="509" name="Google Shape;509;p55"/>
          <p:cNvSpPr txBox="1"/>
          <p:nvPr/>
        </p:nvSpPr>
        <p:spPr>
          <a:xfrm>
            <a:off x="2089458" y="4306012"/>
            <a:ext cx="7300321" cy="70788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000">
                <a:solidFill>
                  <a:schemeClr val="dk1"/>
                </a:solidFill>
                <a:latin typeface="Arial"/>
                <a:ea typeface="Arial"/>
                <a:cs typeface="Arial"/>
                <a:sym typeface="Arial"/>
              </a:rPr>
              <a:t>Acceso a un atributo estático de la misma forma que se accede a un método. Anteponiendo el nombre de la clase.</a:t>
            </a:r>
            <a:endParaRPr sz="2000">
              <a:solidFill>
                <a:schemeClr val="dk1"/>
              </a:solidFill>
              <a:latin typeface="Arial"/>
              <a:ea typeface="Arial"/>
              <a:cs typeface="Arial"/>
              <a:sym typeface="Arial"/>
            </a:endParaRPr>
          </a:p>
        </p:txBody>
      </p:sp>
      <p:cxnSp>
        <p:nvCxnSpPr>
          <p:cNvPr id="510" name="Google Shape;510;p55"/>
          <p:cNvCxnSpPr/>
          <p:nvPr/>
        </p:nvCxnSpPr>
        <p:spPr>
          <a:xfrm rot="5400000" flipH="1">
            <a:off x="5399568" y="3980030"/>
            <a:ext cx="420900" cy="259200"/>
          </a:xfrm>
          <a:prstGeom prst="curvedConnector3">
            <a:avLst>
              <a:gd name="adj1" fmla="val 50000"/>
            </a:avLst>
          </a:prstGeom>
          <a:noFill/>
          <a:ln w="19050" cap="flat" cmpd="sng">
            <a:solidFill>
              <a:srgbClr val="FF0000"/>
            </a:solidFill>
            <a:prstDash val="solid"/>
            <a:miter lim="800000"/>
            <a:headEnd type="none" w="sm" len="sm"/>
            <a:tailEnd type="triangle" w="med" len="med"/>
          </a:ln>
        </p:spPr>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56"/>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Atributos </a:t>
            </a:r>
            <a:r>
              <a:rPr lang="es-AR" sz="4000" b="1" i="0" u="none" strike="noStrike" cap="none">
                <a:solidFill>
                  <a:schemeClr val="dk1"/>
                </a:solidFill>
                <a:latin typeface="Consolas"/>
                <a:ea typeface="Consolas"/>
                <a:cs typeface="Consolas"/>
                <a:sym typeface="Consolas"/>
              </a:rPr>
              <a:t>static</a:t>
            </a:r>
            <a:r>
              <a:rPr lang="es-AR" sz="4000" b="0" i="0" u="none" strike="noStrike" cap="none">
                <a:solidFill>
                  <a:schemeClr val="dk1"/>
                </a:solidFill>
                <a:latin typeface="Consolas"/>
                <a:ea typeface="Consolas"/>
                <a:cs typeface="Consolas"/>
                <a:sym typeface="Consolas"/>
              </a:rPr>
              <a:t/>
            </a:r>
            <a:br>
              <a:rPr lang="es-AR" sz="4000" b="0" i="0" u="none" strike="noStrike" cap="none">
                <a:solidFill>
                  <a:schemeClr val="dk1"/>
                </a:solidFill>
                <a:latin typeface="Consolas"/>
                <a:ea typeface="Consolas"/>
                <a:cs typeface="Consolas"/>
                <a:sym typeface="Consolas"/>
              </a:rPr>
            </a:br>
            <a:r>
              <a:rPr lang="es-AR" sz="2800" b="0" i="1" u="none" strike="noStrike" cap="none">
                <a:solidFill>
                  <a:schemeClr val="dk1"/>
                </a:solidFill>
                <a:latin typeface="Arial"/>
                <a:ea typeface="Arial"/>
                <a:cs typeface="Arial"/>
                <a:sym typeface="Arial"/>
              </a:rPr>
              <a:t>Ejemplo</a:t>
            </a:r>
            <a:endParaRPr sz="2800" b="0" i="1" u="none" strike="noStrike" cap="none">
              <a:solidFill>
                <a:schemeClr val="dk1"/>
              </a:solidFill>
              <a:latin typeface="Arial"/>
              <a:ea typeface="Arial"/>
              <a:cs typeface="Arial"/>
              <a:sym typeface="Arial"/>
            </a:endParaRPr>
          </a:p>
        </p:txBody>
      </p:sp>
      <p:sp>
        <p:nvSpPr>
          <p:cNvPr id="516" name="Google Shape;516;p56"/>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34</a:t>
            </a:fld>
            <a:endParaRPr sz="1200">
              <a:solidFill>
                <a:schemeClr val="lt1"/>
              </a:solidFill>
              <a:latin typeface="Arial"/>
              <a:ea typeface="Arial"/>
              <a:cs typeface="Arial"/>
              <a:sym typeface="Arial"/>
            </a:endParaRPr>
          </a:p>
        </p:txBody>
      </p:sp>
      <p:sp>
        <p:nvSpPr>
          <p:cNvPr id="517" name="Google Shape;517;p56"/>
          <p:cNvSpPr txBox="1"/>
          <p:nvPr/>
        </p:nvSpPr>
        <p:spPr>
          <a:xfrm>
            <a:off x="117243" y="5199187"/>
            <a:ext cx="3944430" cy="4001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000" b="1">
                <a:solidFill>
                  <a:srgbClr val="FF0000"/>
                </a:solidFill>
                <a:latin typeface="Arial"/>
                <a:ea typeface="Arial"/>
                <a:cs typeface="Arial"/>
                <a:sym typeface="Arial"/>
              </a:rPr>
              <a:t>¿Qué se imprime por pantalla?</a:t>
            </a:r>
            <a:endParaRPr sz="2000" b="1">
              <a:solidFill>
                <a:srgbClr val="FF0000"/>
              </a:solidFill>
              <a:latin typeface="Arial"/>
              <a:ea typeface="Arial"/>
              <a:cs typeface="Arial"/>
              <a:sym typeface="Arial"/>
            </a:endParaRPr>
          </a:p>
        </p:txBody>
      </p:sp>
      <p:sp>
        <p:nvSpPr>
          <p:cNvPr id="518" name="Google Shape;518;p56"/>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519" name="Google Shape;519;p56"/>
          <p:cNvSpPr/>
          <p:nvPr/>
        </p:nvSpPr>
        <p:spPr>
          <a:xfrm>
            <a:off x="229979" y="2203040"/>
            <a:ext cx="8421651" cy="230832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solidFill>
                  <a:srgbClr val="000088"/>
                </a:solidFill>
                <a:latin typeface="Consolas"/>
                <a:ea typeface="Consolas"/>
                <a:cs typeface="Consolas"/>
                <a:sym typeface="Consolas"/>
              </a:rPr>
              <a:t>public</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class</a:t>
            </a:r>
            <a:r>
              <a:rPr lang="es-AR" sz="1800">
                <a:solidFill>
                  <a:srgbClr val="000000"/>
                </a:solidFill>
                <a:latin typeface="Consolas"/>
                <a:ea typeface="Consolas"/>
                <a:cs typeface="Consolas"/>
                <a:sym typeface="Consolas"/>
              </a:rPr>
              <a:t> </a:t>
            </a:r>
            <a:r>
              <a:rPr lang="es-AR" sz="1800">
                <a:solidFill>
                  <a:srgbClr val="660066"/>
                </a:solidFill>
                <a:latin typeface="Consolas"/>
                <a:ea typeface="Consolas"/>
                <a:cs typeface="Consolas"/>
                <a:sym typeface="Consolas"/>
              </a:rPr>
              <a:t>JugadorTest{</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88"/>
                </a:solidFill>
                <a:latin typeface="Consolas"/>
                <a:ea typeface="Consolas"/>
                <a:cs typeface="Consolas"/>
                <a:sym typeface="Consolas"/>
              </a:rPr>
              <a:t>	public</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static</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void</a:t>
            </a:r>
            <a:r>
              <a:rPr lang="es-AR" sz="1800">
                <a:solidFill>
                  <a:srgbClr val="000000"/>
                </a:solidFill>
                <a:latin typeface="Consolas"/>
                <a:ea typeface="Consolas"/>
                <a:cs typeface="Consolas"/>
                <a:sym typeface="Consolas"/>
              </a:rPr>
              <a:t> main</a:t>
            </a:r>
            <a:r>
              <a:rPr lang="es-AR" sz="1800">
                <a:solidFill>
                  <a:srgbClr val="666600"/>
                </a:solidFill>
                <a:latin typeface="Consolas"/>
                <a:ea typeface="Consolas"/>
                <a:cs typeface="Consolas"/>
                <a:sym typeface="Consolas"/>
              </a:rPr>
              <a:t>(</a:t>
            </a:r>
            <a:r>
              <a:rPr lang="es-AR" sz="1800">
                <a:solidFill>
                  <a:srgbClr val="660066"/>
                </a:solidFill>
                <a:latin typeface="Consolas"/>
                <a:ea typeface="Consolas"/>
                <a:cs typeface="Consolas"/>
                <a:sym typeface="Consolas"/>
              </a:rPr>
              <a:t>String</a:t>
            </a:r>
            <a:r>
              <a:rPr lang="es-AR" sz="1800">
                <a:solidFill>
                  <a:srgbClr val="000000"/>
                </a:solidFill>
                <a:latin typeface="Consolas"/>
                <a:ea typeface="Consolas"/>
                <a:cs typeface="Consolas"/>
                <a:sym typeface="Consolas"/>
              </a:rPr>
              <a:t> </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args</a:t>
            </a:r>
            <a:r>
              <a:rPr lang="es-AR" sz="1800">
                <a:solidFill>
                  <a:srgbClr val="666600"/>
                </a:solidFill>
                <a:latin typeface="Consolas"/>
                <a:ea typeface="Consolas"/>
                <a:cs typeface="Consolas"/>
                <a:sym typeface="Consolas"/>
              </a:rPr>
              <a:t>){</a:t>
            </a:r>
            <a:endParaRPr sz="1800">
              <a:solidFill>
                <a:srgbClr val="660066"/>
              </a:solidFill>
              <a:latin typeface="Consolas"/>
              <a:ea typeface="Consolas"/>
              <a:cs typeface="Consolas"/>
              <a:sym typeface="Consolas"/>
            </a:endParaRPr>
          </a:p>
          <a:p>
            <a:pPr marL="0" marR="0" lvl="0" indent="0" algn="l" rtl="0">
              <a:spcBef>
                <a:spcPts val="0"/>
              </a:spcBef>
              <a:spcAft>
                <a:spcPts val="0"/>
              </a:spcAft>
              <a:buNone/>
            </a:pPr>
            <a:r>
              <a:rPr lang="es-AR" sz="1800">
                <a:solidFill>
                  <a:srgbClr val="660066"/>
                </a:solidFill>
                <a:latin typeface="Consolas"/>
                <a:ea typeface="Consolas"/>
                <a:cs typeface="Consolas"/>
                <a:sym typeface="Consolas"/>
              </a:rPr>
              <a:t>		System</a:t>
            </a:r>
            <a:r>
              <a:rPr lang="es-AR" sz="1800">
                <a:solidFill>
                  <a:srgbClr val="666600"/>
                </a:solidFill>
                <a:latin typeface="Consolas"/>
                <a:ea typeface="Consolas"/>
                <a:cs typeface="Consolas"/>
                <a:sym typeface="Consolas"/>
              </a:rPr>
              <a:t>.</a:t>
            </a:r>
            <a:r>
              <a:rPr lang="es-AR" sz="1800">
                <a:solidFill>
                  <a:srgbClr val="000088"/>
                </a:solidFill>
                <a:latin typeface="Consolas"/>
                <a:ea typeface="Consolas"/>
                <a:cs typeface="Consolas"/>
                <a:sym typeface="Consolas"/>
              </a:rPr>
              <a:t>out</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println</a:t>
            </a:r>
            <a:r>
              <a:rPr lang="es-AR" sz="1800">
                <a:solidFill>
                  <a:srgbClr val="666600"/>
                </a:solidFill>
                <a:latin typeface="Consolas"/>
                <a:ea typeface="Consolas"/>
                <a:cs typeface="Consolas"/>
                <a:sym typeface="Consolas"/>
              </a:rPr>
              <a:t>(</a:t>
            </a:r>
            <a:r>
              <a:rPr lang="es-AR" sz="1800">
                <a:solidFill>
                  <a:srgbClr val="660066"/>
                </a:solidFill>
                <a:latin typeface="Consolas"/>
                <a:ea typeface="Consolas"/>
                <a:cs typeface="Consolas"/>
                <a:sym typeface="Consolas"/>
              </a:rPr>
              <a:t>Jugador</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cantidadJugadores</a:t>
            </a:r>
            <a:r>
              <a:rPr lang="es-AR" sz="18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660066"/>
                </a:solidFill>
                <a:latin typeface="Consolas"/>
                <a:ea typeface="Consolas"/>
                <a:cs typeface="Consolas"/>
                <a:sym typeface="Consolas"/>
              </a:rPr>
              <a:t>		Jugador</a:t>
            </a:r>
            <a:r>
              <a:rPr lang="es-AR" sz="1800">
                <a:solidFill>
                  <a:srgbClr val="000000"/>
                </a:solidFill>
                <a:latin typeface="Consolas"/>
                <a:ea typeface="Consolas"/>
                <a:cs typeface="Consolas"/>
                <a:sym typeface="Consolas"/>
              </a:rPr>
              <a:t> uno </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new</a:t>
            </a:r>
            <a:r>
              <a:rPr lang="es-AR" sz="1800">
                <a:solidFill>
                  <a:srgbClr val="000000"/>
                </a:solidFill>
                <a:latin typeface="Consolas"/>
                <a:ea typeface="Consolas"/>
                <a:cs typeface="Consolas"/>
                <a:sym typeface="Consolas"/>
              </a:rPr>
              <a:t> </a:t>
            </a:r>
            <a:r>
              <a:rPr lang="es-AR" sz="1800">
                <a:solidFill>
                  <a:srgbClr val="660066"/>
                </a:solidFill>
                <a:latin typeface="Consolas"/>
                <a:ea typeface="Consolas"/>
                <a:cs typeface="Consolas"/>
                <a:sym typeface="Consolas"/>
              </a:rPr>
              <a:t>Jugador</a:t>
            </a:r>
            <a:r>
              <a:rPr lang="es-AR" sz="1800">
                <a:solidFill>
                  <a:srgbClr val="666600"/>
                </a:solidFill>
                <a:latin typeface="Consolas"/>
                <a:ea typeface="Consolas"/>
                <a:cs typeface="Consolas"/>
                <a:sym typeface="Consolas"/>
              </a:rPr>
              <a:t>("</a:t>
            </a:r>
            <a:r>
              <a:rPr lang="es-AR" sz="1800">
                <a:solidFill>
                  <a:srgbClr val="660066"/>
                </a:solidFill>
                <a:latin typeface="Consolas"/>
                <a:ea typeface="Consolas"/>
                <a:cs typeface="Consolas"/>
                <a:sym typeface="Consolas"/>
              </a:rPr>
              <a:t>Roger</a:t>
            </a:r>
            <a:r>
              <a:rPr lang="es-AR" sz="1800">
                <a:solidFill>
                  <a:srgbClr val="000000"/>
                </a:solidFill>
                <a:latin typeface="Consolas"/>
                <a:ea typeface="Consolas"/>
                <a:cs typeface="Consolas"/>
                <a:sym typeface="Consolas"/>
              </a:rPr>
              <a:t> </a:t>
            </a:r>
            <a:r>
              <a:rPr lang="es-AR" sz="1800">
                <a:solidFill>
                  <a:srgbClr val="660066"/>
                </a:solidFill>
                <a:latin typeface="Consolas"/>
                <a:ea typeface="Consolas"/>
                <a:cs typeface="Consolas"/>
                <a:sym typeface="Consolas"/>
              </a:rPr>
              <a:t>Federer</a:t>
            </a:r>
            <a:r>
              <a:rPr lang="es-AR" sz="18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660066"/>
                </a:solidFill>
                <a:latin typeface="Consolas"/>
                <a:ea typeface="Consolas"/>
                <a:cs typeface="Consolas"/>
                <a:sym typeface="Consolas"/>
              </a:rPr>
              <a:t>		System</a:t>
            </a:r>
            <a:r>
              <a:rPr lang="es-AR" sz="1800">
                <a:solidFill>
                  <a:srgbClr val="666600"/>
                </a:solidFill>
                <a:latin typeface="Consolas"/>
                <a:ea typeface="Consolas"/>
                <a:cs typeface="Consolas"/>
                <a:sym typeface="Consolas"/>
              </a:rPr>
              <a:t>.</a:t>
            </a:r>
            <a:r>
              <a:rPr lang="es-AR" sz="1800">
                <a:solidFill>
                  <a:srgbClr val="000088"/>
                </a:solidFill>
                <a:latin typeface="Consolas"/>
                <a:ea typeface="Consolas"/>
                <a:cs typeface="Consolas"/>
                <a:sym typeface="Consolas"/>
              </a:rPr>
              <a:t>out</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println</a:t>
            </a:r>
            <a:r>
              <a:rPr lang="es-AR" sz="1800">
                <a:solidFill>
                  <a:srgbClr val="666600"/>
                </a:solidFill>
                <a:latin typeface="Consolas"/>
                <a:ea typeface="Consolas"/>
                <a:cs typeface="Consolas"/>
                <a:sym typeface="Consolas"/>
              </a:rPr>
              <a:t>(</a:t>
            </a:r>
            <a:r>
              <a:rPr lang="es-AR" sz="1800">
                <a:solidFill>
                  <a:srgbClr val="660066"/>
                </a:solidFill>
                <a:latin typeface="Consolas"/>
                <a:ea typeface="Consolas"/>
                <a:cs typeface="Consolas"/>
                <a:sym typeface="Consolas"/>
              </a:rPr>
              <a:t>Jugador</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cantidadJugadores</a:t>
            </a:r>
            <a:r>
              <a:rPr lang="es-AR" sz="18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a:t>
            </a:r>
            <a:endParaRPr sz="1800">
              <a:solidFill>
                <a:schemeClr val="dk1"/>
              </a:solidFill>
              <a:latin typeface="Calibri"/>
              <a:ea typeface="Calibri"/>
              <a:cs typeface="Calibri"/>
              <a:sym typeface="Calibri"/>
            </a:endParaRPr>
          </a:p>
        </p:txBody>
      </p:sp>
      <p:sp>
        <p:nvSpPr>
          <p:cNvPr id="520" name="Google Shape;520;p56"/>
          <p:cNvSpPr txBox="1"/>
          <p:nvPr/>
        </p:nvSpPr>
        <p:spPr>
          <a:xfrm>
            <a:off x="2089458" y="4306012"/>
            <a:ext cx="7300321" cy="70788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000">
                <a:solidFill>
                  <a:schemeClr val="dk1"/>
                </a:solidFill>
                <a:latin typeface="Arial"/>
                <a:ea typeface="Arial"/>
                <a:cs typeface="Arial"/>
                <a:sym typeface="Arial"/>
              </a:rPr>
              <a:t>Acceso a un atributo estático de la misma forma que se accede a un método. Anteponiendo el nombre de la clase.</a:t>
            </a:r>
            <a:endParaRPr sz="2000">
              <a:solidFill>
                <a:schemeClr val="dk1"/>
              </a:solidFill>
              <a:latin typeface="Arial"/>
              <a:ea typeface="Arial"/>
              <a:cs typeface="Arial"/>
              <a:sym typeface="Arial"/>
            </a:endParaRPr>
          </a:p>
        </p:txBody>
      </p:sp>
      <p:cxnSp>
        <p:nvCxnSpPr>
          <p:cNvPr id="521" name="Google Shape;521;p56"/>
          <p:cNvCxnSpPr/>
          <p:nvPr/>
        </p:nvCxnSpPr>
        <p:spPr>
          <a:xfrm rot="5400000" flipH="1">
            <a:off x="5399568" y="3980030"/>
            <a:ext cx="420900" cy="259200"/>
          </a:xfrm>
          <a:prstGeom prst="curvedConnector3">
            <a:avLst>
              <a:gd name="adj1" fmla="val 50000"/>
            </a:avLst>
          </a:prstGeom>
          <a:noFill/>
          <a:ln w="19050" cap="flat" cmpd="sng">
            <a:solidFill>
              <a:srgbClr val="FF0000"/>
            </a:solidFill>
            <a:prstDash val="solid"/>
            <a:miter lim="800000"/>
            <a:headEnd type="none" w="sm" len="sm"/>
            <a:tailEnd type="triangle" w="med" len="med"/>
          </a:ln>
        </p:spPr>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57"/>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Atributos </a:t>
            </a:r>
            <a:r>
              <a:rPr lang="es-AR" sz="4000" b="1" i="0" u="none" strike="noStrike" cap="none">
                <a:solidFill>
                  <a:schemeClr val="dk1"/>
                </a:solidFill>
                <a:latin typeface="Consolas"/>
                <a:ea typeface="Consolas"/>
                <a:cs typeface="Consolas"/>
                <a:sym typeface="Consolas"/>
              </a:rPr>
              <a:t>static</a:t>
            </a:r>
            <a:r>
              <a:rPr lang="es-AR" sz="4000" b="0" i="0" u="none" strike="noStrike" cap="none">
                <a:solidFill>
                  <a:schemeClr val="dk1"/>
                </a:solidFill>
                <a:latin typeface="Consolas"/>
                <a:ea typeface="Consolas"/>
                <a:cs typeface="Consolas"/>
                <a:sym typeface="Consolas"/>
              </a:rPr>
              <a:t/>
            </a:r>
            <a:br>
              <a:rPr lang="es-AR" sz="4000" b="0" i="0" u="none" strike="noStrike" cap="none">
                <a:solidFill>
                  <a:schemeClr val="dk1"/>
                </a:solidFill>
                <a:latin typeface="Consolas"/>
                <a:ea typeface="Consolas"/>
                <a:cs typeface="Consolas"/>
                <a:sym typeface="Consolas"/>
              </a:rPr>
            </a:br>
            <a:r>
              <a:rPr lang="es-AR" sz="2800" b="0" i="1" u="none" strike="noStrike" cap="none">
                <a:solidFill>
                  <a:schemeClr val="dk1"/>
                </a:solidFill>
                <a:latin typeface="Arial"/>
                <a:ea typeface="Arial"/>
                <a:cs typeface="Arial"/>
                <a:sym typeface="Arial"/>
              </a:rPr>
              <a:t>Ejemplo</a:t>
            </a:r>
            <a:endParaRPr sz="2800" b="0" i="1" u="none" strike="noStrike" cap="none">
              <a:solidFill>
                <a:schemeClr val="dk1"/>
              </a:solidFill>
              <a:latin typeface="Arial"/>
              <a:ea typeface="Arial"/>
              <a:cs typeface="Arial"/>
              <a:sym typeface="Arial"/>
            </a:endParaRPr>
          </a:p>
        </p:txBody>
      </p:sp>
      <p:sp>
        <p:nvSpPr>
          <p:cNvPr id="527" name="Google Shape;527;p57"/>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35</a:t>
            </a:fld>
            <a:endParaRPr sz="1200">
              <a:solidFill>
                <a:schemeClr val="lt1"/>
              </a:solidFill>
              <a:latin typeface="Arial"/>
              <a:ea typeface="Arial"/>
              <a:cs typeface="Arial"/>
              <a:sym typeface="Arial"/>
            </a:endParaRPr>
          </a:p>
        </p:txBody>
      </p:sp>
      <p:sp>
        <p:nvSpPr>
          <p:cNvPr id="528" name="Google Shape;528;p57"/>
          <p:cNvSpPr txBox="1"/>
          <p:nvPr/>
        </p:nvSpPr>
        <p:spPr>
          <a:xfrm>
            <a:off x="117243" y="5199187"/>
            <a:ext cx="3944430" cy="4001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000" b="1">
                <a:solidFill>
                  <a:srgbClr val="FF0000"/>
                </a:solidFill>
                <a:latin typeface="Arial"/>
                <a:ea typeface="Arial"/>
                <a:cs typeface="Arial"/>
                <a:sym typeface="Arial"/>
              </a:rPr>
              <a:t>¿Qué se imprime por pantalla?</a:t>
            </a:r>
            <a:endParaRPr sz="2000" b="1">
              <a:solidFill>
                <a:srgbClr val="FF0000"/>
              </a:solidFill>
              <a:latin typeface="Arial"/>
              <a:ea typeface="Arial"/>
              <a:cs typeface="Arial"/>
              <a:sym typeface="Arial"/>
            </a:endParaRPr>
          </a:p>
        </p:txBody>
      </p:sp>
      <p:sp>
        <p:nvSpPr>
          <p:cNvPr id="529" name="Google Shape;529;p57"/>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530" name="Google Shape;530;p57"/>
          <p:cNvSpPr/>
          <p:nvPr/>
        </p:nvSpPr>
        <p:spPr>
          <a:xfrm>
            <a:off x="229979" y="2203040"/>
            <a:ext cx="8421651" cy="230832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solidFill>
                  <a:srgbClr val="000088"/>
                </a:solidFill>
                <a:latin typeface="Consolas"/>
                <a:ea typeface="Consolas"/>
                <a:cs typeface="Consolas"/>
                <a:sym typeface="Consolas"/>
              </a:rPr>
              <a:t>public</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class</a:t>
            </a:r>
            <a:r>
              <a:rPr lang="es-AR" sz="1800">
                <a:solidFill>
                  <a:srgbClr val="000000"/>
                </a:solidFill>
                <a:latin typeface="Consolas"/>
                <a:ea typeface="Consolas"/>
                <a:cs typeface="Consolas"/>
                <a:sym typeface="Consolas"/>
              </a:rPr>
              <a:t> </a:t>
            </a:r>
            <a:r>
              <a:rPr lang="es-AR" sz="1800">
                <a:solidFill>
                  <a:srgbClr val="660066"/>
                </a:solidFill>
                <a:latin typeface="Consolas"/>
                <a:ea typeface="Consolas"/>
                <a:cs typeface="Consolas"/>
                <a:sym typeface="Consolas"/>
              </a:rPr>
              <a:t>JugadorTest{</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88"/>
                </a:solidFill>
                <a:latin typeface="Consolas"/>
                <a:ea typeface="Consolas"/>
                <a:cs typeface="Consolas"/>
                <a:sym typeface="Consolas"/>
              </a:rPr>
              <a:t>	public</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static</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void</a:t>
            </a:r>
            <a:r>
              <a:rPr lang="es-AR" sz="1800">
                <a:solidFill>
                  <a:srgbClr val="000000"/>
                </a:solidFill>
                <a:latin typeface="Consolas"/>
                <a:ea typeface="Consolas"/>
                <a:cs typeface="Consolas"/>
                <a:sym typeface="Consolas"/>
              </a:rPr>
              <a:t> main</a:t>
            </a:r>
            <a:r>
              <a:rPr lang="es-AR" sz="1800">
                <a:solidFill>
                  <a:srgbClr val="666600"/>
                </a:solidFill>
                <a:latin typeface="Consolas"/>
                <a:ea typeface="Consolas"/>
                <a:cs typeface="Consolas"/>
                <a:sym typeface="Consolas"/>
              </a:rPr>
              <a:t>(</a:t>
            </a:r>
            <a:r>
              <a:rPr lang="es-AR" sz="1800">
                <a:solidFill>
                  <a:srgbClr val="660066"/>
                </a:solidFill>
                <a:latin typeface="Consolas"/>
                <a:ea typeface="Consolas"/>
                <a:cs typeface="Consolas"/>
                <a:sym typeface="Consolas"/>
              </a:rPr>
              <a:t>String</a:t>
            </a:r>
            <a:r>
              <a:rPr lang="es-AR" sz="1800">
                <a:solidFill>
                  <a:srgbClr val="000000"/>
                </a:solidFill>
                <a:latin typeface="Consolas"/>
                <a:ea typeface="Consolas"/>
                <a:cs typeface="Consolas"/>
                <a:sym typeface="Consolas"/>
              </a:rPr>
              <a:t> </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args</a:t>
            </a:r>
            <a:r>
              <a:rPr lang="es-AR" sz="1800">
                <a:solidFill>
                  <a:srgbClr val="666600"/>
                </a:solidFill>
                <a:latin typeface="Consolas"/>
                <a:ea typeface="Consolas"/>
                <a:cs typeface="Consolas"/>
                <a:sym typeface="Consolas"/>
              </a:rPr>
              <a:t>){</a:t>
            </a:r>
            <a:endParaRPr sz="1800">
              <a:solidFill>
                <a:srgbClr val="660066"/>
              </a:solidFill>
              <a:latin typeface="Consolas"/>
              <a:ea typeface="Consolas"/>
              <a:cs typeface="Consolas"/>
              <a:sym typeface="Consolas"/>
            </a:endParaRPr>
          </a:p>
          <a:p>
            <a:pPr marL="0" marR="0" lvl="0" indent="0" algn="l" rtl="0">
              <a:spcBef>
                <a:spcPts val="0"/>
              </a:spcBef>
              <a:spcAft>
                <a:spcPts val="0"/>
              </a:spcAft>
              <a:buNone/>
            </a:pPr>
            <a:r>
              <a:rPr lang="es-AR" sz="1800">
                <a:solidFill>
                  <a:srgbClr val="660066"/>
                </a:solidFill>
                <a:latin typeface="Consolas"/>
                <a:ea typeface="Consolas"/>
                <a:cs typeface="Consolas"/>
                <a:sym typeface="Consolas"/>
              </a:rPr>
              <a:t>		System</a:t>
            </a:r>
            <a:r>
              <a:rPr lang="es-AR" sz="1800">
                <a:solidFill>
                  <a:srgbClr val="666600"/>
                </a:solidFill>
                <a:latin typeface="Consolas"/>
                <a:ea typeface="Consolas"/>
                <a:cs typeface="Consolas"/>
                <a:sym typeface="Consolas"/>
              </a:rPr>
              <a:t>.</a:t>
            </a:r>
            <a:r>
              <a:rPr lang="es-AR" sz="1800">
                <a:solidFill>
                  <a:srgbClr val="000088"/>
                </a:solidFill>
                <a:latin typeface="Consolas"/>
                <a:ea typeface="Consolas"/>
                <a:cs typeface="Consolas"/>
                <a:sym typeface="Consolas"/>
              </a:rPr>
              <a:t>out</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println</a:t>
            </a:r>
            <a:r>
              <a:rPr lang="es-AR" sz="1800">
                <a:solidFill>
                  <a:srgbClr val="666600"/>
                </a:solidFill>
                <a:latin typeface="Consolas"/>
                <a:ea typeface="Consolas"/>
                <a:cs typeface="Consolas"/>
                <a:sym typeface="Consolas"/>
              </a:rPr>
              <a:t>(</a:t>
            </a:r>
            <a:r>
              <a:rPr lang="es-AR" sz="1800">
                <a:solidFill>
                  <a:srgbClr val="660066"/>
                </a:solidFill>
                <a:latin typeface="Consolas"/>
                <a:ea typeface="Consolas"/>
                <a:cs typeface="Consolas"/>
                <a:sym typeface="Consolas"/>
              </a:rPr>
              <a:t>Jugador</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cantidadJugadores</a:t>
            </a:r>
            <a:r>
              <a:rPr lang="es-AR" sz="18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660066"/>
                </a:solidFill>
                <a:latin typeface="Consolas"/>
                <a:ea typeface="Consolas"/>
                <a:cs typeface="Consolas"/>
                <a:sym typeface="Consolas"/>
              </a:rPr>
              <a:t>		Jugador</a:t>
            </a:r>
            <a:r>
              <a:rPr lang="es-AR" sz="1800">
                <a:solidFill>
                  <a:srgbClr val="000000"/>
                </a:solidFill>
                <a:latin typeface="Consolas"/>
                <a:ea typeface="Consolas"/>
                <a:cs typeface="Consolas"/>
                <a:sym typeface="Consolas"/>
              </a:rPr>
              <a:t> uno </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new</a:t>
            </a:r>
            <a:r>
              <a:rPr lang="es-AR" sz="1800">
                <a:solidFill>
                  <a:srgbClr val="000000"/>
                </a:solidFill>
                <a:latin typeface="Consolas"/>
                <a:ea typeface="Consolas"/>
                <a:cs typeface="Consolas"/>
                <a:sym typeface="Consolas"/>
              </a:rPr>
              <a:t> </a:t>
            </a:r>
            <a:r>
              <a:rPr lang="es-AR" sz="1800">
                <a:solidFill>
                  <a:srgbClr val="660066"/>
                </a:solidFill>
                <a:latin typeface="Consolas"/>
                <a:ea typeface="Consolas"/>
                <a:cs typeface="Consolas"/>
                <a:sym typeface="Consolas"/>
              </a:rPr>
              <a:t>Jugador</a:t>
            </a:r>
            <a:r>
              <a:rPr lang="es-AR" sz="1800">
                <a:solidFill>
                  <a:srgbClr val="666600"/>
                </a:solidFill>
                <a:latin typeface="Consolas"/>
                <a:ea typeface="Consolas"/>
                <a:cs typeface="Consolas"/>
                <a:sym typeface="Consolas"/>
              </a:rPr>
              <a:t>("</a:t>
            </a:r>
            <a:r>
              <a:rPr lang="es-AR" sz="1800">
                <a:solidFill>
                  <a:srgbClr val="660066"/>
                </a:solidFill>
                <a:latin typeface="Consolas"/>
                <a:ea typeface="Consolas"/>
                <a:cs typeface="Consolas"/>
                <a:sym typeface="Consolas"/>
              </a:rPr>
              <a:t>Roger</a:t>
            </a:r>
            <a:r>
              <a:rPr lang="es-AR" sz="1800">
                <a:solidFill>
                  <a:srgbClr val="000000"/>
                </a:solidFill>
                <a:latin typeface="Consolas"/>
                <a:ea typeface="Consolas"/>
                <a:cs typeface="Consolas"/>
                <a:sym typeface="Consolas"/>
              </a:rPr>
              <a:t> </a:t>
            </a:r>
            <a:r>
              <a:rPr lang="es-AR" sz="1800">
                <a:solidFill>
                  <a:srgbClr val="660066"/>
                </a:solidFill>
                <a:latin typeface="Consolas"/>
                <a:ea typeface="Consolas"/>
                <a:cs typeface="Consolas"/>
                <a:sym typeface="Consolas"/>
              </a:rPr>
              <a:t>Federer</a:t>
            </a:r>
            <a:r>
              <a:rPr lang="es-AR" sz="18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660066"/>
                </a:solidFill>
                <a:latin typeface="Consolas"/>
                <a:ea typeface="Consolas"/>
                <a:cs typeface="Consolas"/>
                <a:sym typeface="Consolas"/>
              </a:rPr>
              <a:t>		System</a:t>
            </a:r>
            <a:r>
              <a:rPr lang="es-AR" sz="1800">
                <a:solidFill>
                  <a:srgbClr val="666600"/>
                </a:solidFill>
                <a:latin typeface="Consolas"/>
                <a:ea typeface="Consolas"/>
                <a:cs typeface="Consolas"/>
                <a:sym typeface="Consolas"/>
              </a:rPr>
              <a:t>.</a:t>
            </a:r>
            <a:r>
              <a:rPr lang="es-AR" sz="1800">
                <a:solidFill>
                  <a:srgbClr val="000088"/>
                </a:solidFill>
                <a:latin typeface="Consolas"/>
                <a:ea typeface="Consolas"/>
                <a:cs typeface="Consolas"/>
                <a:sym typeface="Consolas"/>
              </a:rPr>
              <a:t>out</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println</a:t>
            </a:r>
            <a:r>
              <a:rPr lang="es-AR" sz="1800">
                <a:solidFill>
                  <a:srgbClr val="666600"/>
                </a:solidFill>
                <a:latin typeface="Consolas"/>
                <a:ea typeface="Consolas"/>
                <a:cs typeface="Consolas"/>
                <a:sym typeface="Consolas"/>
              </a:rPr>
              <a:t>(</a:t>
            </a:r>
            <a:r>
              <a:rPr lang="es-AR" sz="1800">
                <a:solidFill>
                  <a:srgbClr val="660066"/>
                </a:solidFill>
                <a:latin typeface="Consolas"/>
                <a:ea typeface="Consolas"/>
                <a:cs typeface="Consolas"/>
                <a:sym typeface="Consolas"/>
              </a:rPr>
              <a:t>Jugador</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cantidadJugadores</a:t>
            </a:r>
            <a:r>
              <a:rPr lang="es-AR" sz="18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a:t>
            </a:r>
            <a:endParaRPr sz="1800">
              <a:solidFill>
                <a:schemeClr val="dk1"/>
              </a:solidFill>
              <a:latin typeface="Calibri"/>
              <a:ea typeface="Calibri"/>
              <a:cs typeface="Calibri"/>
              <a:sym typeface="Calibri"/>
            </a:endParaRPr>
          </a:p>
        </p:txBody>
      </p:sp>
      <p:sp>
        <p:nvSpPr>
          <p:cNvPr id="531" name="Google Shape;531;p57"/>
          <p:cNvSpPr txBox="1"/>
          <p:nvPr/>
        </p:nvSpPr>
        <p:spPr>
          <a:xfrm>
            <a:off x="2089458" y="4306012"/>
            <a:ext cx="7300321" cy="70788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000">
                <a:solidFill>
                  <a:schemeClr val="dk1"/>
                </a:solidFill>
                <a:latin typeface="Arial"/>
                <a:ea typeface="Arial"/>
                <a:cs typeface="Arial"/>
                <a:sym typeface="Arial"/>
              </a:rPr>
              <a:t>Acceso a un atributo estático de la misma forma que se accede a un método. Anteponiendo el nombre de la clase.</a:t>
            </a:r>
            <a:endParaRPr sz="2000">
              <a:solidFill>
                <a:schemeClr val="dk1"/>
              </a:solidFill>
              <a:latin typeface="Arial"/>
              <a:ea typeface="Arial"/>
              <a:cs typeface="Arial"/>
              <a:sym typeface="Arial"/>
            </a:endParaRPr>
          </a:p>
        </p:txBody>
      </p:sp>
      <p:cxnSp>
        <p:nvCxnSpPr>
          <p:cNvPr id="532" name="Google Shape;532;p57"/>
          <p:cNvCxnSpPr/>
          <p:nvPr/>
        </p:nvCxnSpPr>
        <p:spPr>
          <a:xfrm rot="5400000" flipH="1">
            <a:off x="5399568" y="3980030"/>
            <a:ext cx="420900" cy="259200"/>
          </a:xfrm>
          <a:prstGeom prst="curvedConnector3">
            <a:avLst>
              <a:gd name="adj1" fmla="val 50000"/>
            </a:avLst>
          </a:prstGeom>
          <a:noFill/>
          <a:ln w="19050" cap="flat" cmpd="sng">
            <a:solidFill>
              <a:srgbClr val="FF0000"/>
            </a:solidFill>
            <a:prstDash val="solid"/>
            <a:miter lim="800000"/>
            <a:headEnd type="none" w="sm" len="sm"/>
            <a:tailEnd type="triangle" w="med" len="med"/>
          </a:ln>
        </p:spPr>
      </p:cxnSp>
      <p:sp>
        <p:nvSpPr>
          <p:cNvPr id="533" name="Google Shape;533;p57"/>
          <p:cNvSpPr txBox="1"/>
          <p:nvPr/>
        </p:nvSpPr>
        <p:spPr>
          <a:xfrm>
            <a:off x="3481349" y="5589883"/>
            <a:ext cx="5908430" cy="10156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2000">
                <a:solidFill>
                  <a:schemeClr val="dk1"/>
                </a:solidFill>
                <a:latin typeface="Arial"/>
                <a:ea typeface="Arial"/>
                <a:cs typeface="Arial"/>
                <a:sym typeface="Arial"/>
              </a:rPr>
              <a:t>0 	Antes que se cree algún jugador.</a:t>
            </a:r>
            <a:endParaRPr/>
          </a:p>
          <a:p>
            <a:pPr marL="0" marR="0" lvl="0" indent="0" algn="l" rtl="0">
              <a:spcBef>
                <a:spcPts val="0"/>
              </a:spcBef>
              <a:spcAft>
                <a:spcPts val="0"/>
              </a:spcAft>
              <a:buNone/>
            </a:pPr>
            <a:endParaRPr sz="2000">
              <a:solidFill>
                <a:schemeClr val="dk1"/>
              </a:solidFill>
              <a:latin typeface="Arial"/>
              <a:ea typeface="Arial"/>
              <a:cs typeface="Arial"/>
              <a:sym typeface="Arial"/>
            </a:endParaRPr>
          </a:p>
          <a:p>
            <a:pPr marL="0" marR="0" lvl="0" indent="0" algn="l" rtl="0">
              <a:spcBef>
                <a:spcPts val="0"/>
              </a:spcBef>
              <a:spcAft>
                <a:spcPts val="0"/>
              </a:spcAft>
              <a:buNone/>
            </a:pPr>
            <a:r>
              <a:rPr lang="es-AR" sz="2000">
                <a:solidFill>
                  <a:schemeClr val="dk1"/>
                </a:solidFill>
                <a:latin typeface="Arial"/>
                <a:ea typeface="Arial"/>
                <a:cs typeface="Arial"/>
                <a:sym typeface="Arial"/>
              </a:rPr>
              <a:t>1	Luego de que el jugador uno es creado.</a:t>
            </a:r>
            <a:endParaRPr sz="2000">
              <a:solidFill>
                <a:schemeClr val="dk1"/>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58"/>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Atributos </a:t>
            </a:r>
            <a:r>
              <a:rPr lang="es-AR" sz="4000" b="1" i="0" u="none" strike="noStrike" cap="none">
                <a:solidFill>
                  <a:schemeClr val="dk1"/>
                </a:solidFill>
                <a:latin typeface="Consolas"/>
                <a:ea typeface="Consolas"/>
                <a:cs typeface="Consolas"/>
                <a:sym typeface="Consolas"/>
              </a:rPr>
              <a:t>static</a:t>
            </a:r>
            <a:r>
              <a:rPr lang="es-AR" sz="4000" b="0" i="0" u="none" strike="noStrike" cap="none">
                <a:solidFill>
                  <a:schemeClr val="dk1"/>
                </a:solidFill>
                <a:latin typeface="Consolas"/>
                <a:ea typeface="Consolas"/>
                <a:cs typeface="Consolas"/>
                <a:sym typeface="Consolas"/>
              </a:rPr>
              <a:t/>
            </a:r>
            <a:br>
              <a:rPr lang="es-AR" sz="4000" b="0" i="0" u="none" strike="noStrike" cap="none">
                <a:solidFill>
                  <a:schemeClr val="dk1"/>
                </a:solidFill>
                <a:latin typeface="Consolas"/>
                <a:ea typeface="Consolas"/>
                <a:cs typeface="Consolas"/>
                <a:sym typeface="Consolas"/>
              </a:rPr>
            </a:br>
            <a:endParaRPr sz="3100" b="0" i="1" u="none" strike="noStrike" cap="none">
              <a:solidFill>
                <a:schemeClr val="dk1"/>
              </a:solidFill>
              <a:latin typeface="Arial"/>
              <a:ea typeface="Arial"/>
              <a:cs typeface="Arial"/>
              <a:sym typeface="Arial"/>
            </a:endParaRPr>
          </a:p>
        </p:txBody>
      </p:sp>
      <p:sp>
        <p:nvSpPr>
          <p:cNvPr id="539" name="Google Shape;539;p58"/>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36</a:t>
            </a:fld>
            <a:endParaRPr sz="1200">
              <a:solidFill>
                <a:schemeClr val="lt1"/>
              </a:solidFill>
              <a:latin typeface="Arial"/>
              <a:ea typeface="Arial"/>
              <a:cs typeface="Arial"/>
              <a:sym typeface="Arial"/>
            </a:endParaRPr>
          </a:p>
        </p:txBody>
      </p:sp>
      <p:sp>
        <p:nvSpPr>
          <p:cNvPr id="540" name="Google Shape;540;p58"/>
          <p:cNvSpPr/>
          <p:nvPr/>
        </p:nvSpPr>
        <p:spPr>
          <a:xfrm>
            <a:off x="2" y="1972015"/>
            <a:ext cx="9144001" cy="5416868"/>
          </a:xfrm>
          <a:prstGeom prst="rect">
            <a:avLst/>
          </a:prstGeom>
          <a:noFill/>
          <a:ln>
            <a:noFill/>
          </a:ln>
        </p:spPr>
        <p:txBody>
          <a:bodyPr spcFirstLastPara="1" wrap="square" lIns="91425" tIns="45700" rIns="91425" bIns="45700" anchor="t" anchorCtr="0">
            <a:noAutofit/>
          </a:bodyPr>
          <a:lstStyle/>
          <a:p>
            <a:pPr marL="259204" marR="0" lvl="0" indent="-259204" algn="l" rtl="0">
              <a:spcBef>
                <a:spcPts val="0"/>
              </a:spcBef>
              <a:spcAft>
                <a:spcPts val="0"/>
              </a:spcAft>
              <a:buClr>
                <a:schemeClr val="dk1"/>
              </a:buClr>
              <a:buSzPts val="2400"/>
              <a:buFont typeface="Arial"/>
              <a:buChar char="•"/>
            </a:pPr>
            <a:r>
              <a:rPr lang="es-AR" sz="2400">
                <a:solidFill>
                  <a:schemeClr val="dk1"/>
                </a:solidFill>
                <a:latin typeface="Arial"/>
                <a:ea typeface="Arial"/>
                <a:cs typeface="Arial"/>
                <a:sym typeface="Arial"/>
              </a:rPr>
              <a:t>Las variables locales </a:t>
            </a:r>
            <a:r>
              <a:rPr lang="es-AR" sz="2400" b="1">
                <a:solidFill>
                  <a:schemeClr val="dk1"/>
                </a:solidFill>
                <a:latin typeface="Arial"/>
                <a:ea typeface="Arial"/>
                <a:cs typeface="Arial"/>
                <a:sym typeface="Arial"/>
              </a:rPr>
              <a:t>NO</a:t>
            </a:r>
            <a:r>
              <a:rPr lang="es-AR" sz="2400">
                <a:solidFill>
                  <a:schemeClr val="dk1"/>
                </a:solidFill>
                <a:latin typeface="Arial"/>
                <a:ea typeface="Arial"/>
                <a:cs typeface="Arial"/>
                <a:sym typeface="Arial"/>
              </a:rPr>
              <a:t> pueden ser </a:t>
            </a:r>
            <a:r>
              <a:rPr lang="es-AR" sz="2400">
                <a:solidFill>
                  <a:schemeClr val="dk1"/>
                </a:solidFill>
                <a:latin typeface="Consolas"/>
                <a:ea typeface="Consolas"/>
                <a:cs typeface="Consolas"/>
                <a:sym typeface="Consolas"/>
              </a:rPr>
              <a:t>static</a:t>
            </a:r>
            <a:r>
              <a:rPr lang="es-AR" sz="2400">
                <a:solidFill>
                  <a:schemeClr val="dk1"/>
                </a:solidFill>
                <a:latin typeface="Arial"/>
                <a:ea typeface="Arial"/>
                <a:cs typeface="Arial"/>
                <a:sym typeface="Arial"/>
              </a:rPr>
              <a:t>.</a:t>
            </a:r>
            <a:endParaRPr/>
          </a:p>
          <a:p>
            <a:pPr marL="259204" marR="0" lvl="0" indent="-106803" algn="l" rtl="0">
              <a:spcBef>
                <a:spcPts val="0"/>
              </a:spcBef>
              <a:spcAft>
                <a:spcPts val="0"/>
              </a:spcAft>
              <a:buClr>
                <a:schemeClr val="dk1"/>
              </a:buClr>
              <a:buSzPts val="2400"/>
              <a:buFont typeface="Arial"/>
              <a:buNone/>
            </a:pPr>
            <a:endParaRPr sz="2400">
              <a:solidFill>
                <a:schemeClr val="dk1"/>
              </a:solidFill>
              <a:latin typeface="Arial"/>
              <a:ea typeface="Arial"/>
              <a:cs typeface="Arial"/>
              <a:sym typeface="Arial"/>
            </a:endParaRPr>
          </a:p>
          <a:p>
            <a:pPr marL="259204" marR="0" lvl="0" indent="-259204" algn="l" rtl="0">
              <a:spcBef>
                <a:spcPts val="0"/>
              </a:spcBef>
              <a:spcAft>
                <a:spcPts val="0"/>
              </a:spcAft>
              <a:buClr>
                <a:schemeClr val="dk1"/>
              </a:buClr>
              <a:buSzPts val="2400"/>
              <a:buFont typeface="Arial"/>
              <a:buChar char="•"/>
            </a:pPr>
            <a:r>
              <a:rPr lang="es-AR" sz="2400">
                <a:solidFill>
                  <a:schemeClr val="dk1"/>
                </a:solidFill>
                <a:latin typeface="Arial"/>
                <a:ea typeface="Arial"/>
                <a:cs typeface="Arial"/>
                <a:sym typeface="Arial"/>
              </a:rPr>
              <a:t>Solo los atributos pueden ser </a:t>
            </a:r>
            <a:r>
              <a:rPr lang="es-AR" sz="2400">
                <a:solidFill>
                  <a:schemeClr val="dk1"/>
                </a:solidFill>
                <a:latin typeface="Consolas"/>
                <a:ea typeface="Consolas"/>
                <a:cs typeface="Consolas"/>
                <a:sym typeface="Consolas"/>
              </a:rPr>
              <a:t>static</a:t>
            </a:r>
            <a:r>
              <a:rPr lang="es-AR" sz="2400">
                <a:solidFill>
                  <a:schemeClr val="dk1"/>
                </a:solidFill>
                <a:latin typeface="Arial"/>
                <a:ea typeface="Arial"/>
                <a:cs typeface="Arial"/>
                <a:sym typeface="Arial"/>
              </a:rPr>
              <a:t>.</a:t>
            </a:r>
            <a:endParaRPr/>
          </a:p>
          <a:p>
            <a:pPr marL="259204" marR="0" lvl="0" indent="-106803" algn="l" rtl="0">
              <a:spcBef>
                <a:spcPts val="0"/>
              </a:spcBef>
              <a:spcAft>
                <a:spcPts val="0"/>
              </a:spcAft>
              <a:buClr>
                <a:schemeClr val="dk1"/>
              </a:buClr>
              <a:buSzPts val="2400"/>
              <a:buFont typeface="Arial"/>
              <a:buNone/>
            </a:pPr>
            <a:endParaRPr sz="2400">
              <a:solidFill>
                <a:schemeClr val="dk1"/>
              </a:solidFill>
              <a:latin typeface="Arial"/>
              <a:ea typeface="Arial"/>
              <a:cs typeface="Arial"/>
              <a:sym typeface="Arial"/>
            </a:endParaRPr>
          </a:p>
          <a:p>
            <a:pPr marL="259204" marR="0" lvl="0" indent="-259204" algn="l" rtl="0">
              <a:spcBef>
                <a:spcPts val="0"/>
              </a:spcBef>
              <a:spcAft>
                <a:spcPts val="0"/>
              </a:spcAft>
              <a:buClr>
                <a:schemeClr val="dk1"/>
              </a:buClr>
              <a:buSzPts val="2400"/>
              <a:buFont typeface="Arial"/>
              <a:buChar char="•"/>
            </a:pPr>
            <a:r>
              <a:rPr lang="es-AR" sz="2400">
                <a:solidFill>
                  <a:schemeClr val="dk1"/>
                </a:solidFill>
                <a:latin typeface="Arial"/>
                <a:ea typeface="Arial"/>
                <a:cs typeface="Arial"/>
                <a:sym typeface="Arial"/>
              </a:rPr>
              <a:t>Si el atributo </a:t>
            </a:r>
            <a:r>
              <a:rPr lang="es-AR" sz="2400">
                <a:solidFill>
                  <a:schemeClr val="dk1"/>
                </a:solidFill>
                <a:latin typeface="Consolas"/>
                <a:ea typeface="Consolas"/>
                <a:cs typeface="Consolas"/>
                <a:sym typeface="Consolas"/>
              </a:rPr>
              <a:t>static</a:t>
            </a:r>
            <a:r>
              <a:rPr lang="es-AR" sz="2400">
                <a:solidFill>
                  <a:srgbClr val="FF0000"/>
                </a:solidFill>
                <a:latin typeface="Arial"/>
                <a:ea typeface="Arial"/>
                <a:cs typeface="Arial"/>
                <a:sym typeface="Arial"/>
              </a:rPr>
              <a:t> </a:t>
            </a:r>
            <a:r>
              <a:rPr lang="es-AR" sz="2400">
                <a:solidFill>
                  <a:schemeClr val="dk1"/>
                </a:solidFill>
                <a:latin typeface="Arial"/>
                <a:ea typeface="Arial"/>
                <a:cs typeface="Arial"/>
                <a:sym typeface="Arial"/>
              </a:rPr>
              <a:t>es de un tipo primitivo y no es inicializado, toma el valor standard inicial para su tipo.</a:t>
            </a:r>
            <a:endParaRPr/>
          </a:p>
          <a:p>
            <a:pPr marL="742950" marR="0" lvl="1" indent="-285750" algn="l" rtl="0">
              <a:spcBef>
                <a:spcPts val="0"/>
              </a:spcBef>
              <a:spcAft>
                <a:spcPts val="0"/>
              </a:spcAft>
              <a:buClr>
                <a:schemeClr val="dk1"/>
              </a:buClr>
              <a:buSzPts val="2000"/>
              <a:buFont typeface="Arial"/>
              <a:buChar char="•"/>
            </a:pPr>
            <a:r>
              <a:rPr lang="es-AR" sz="2000" b="0" i="0" u="none" strike="noStrike" cap="none">
                <a:solidFill>
                  <a:schemeClr val="dk1"/>
                </a:solidFill>
                <a:latin typeface="Consolas"/>
                <a:ea typeface="Consolas"/>
                <a:cs typeface="Consolas"/>
                <a:sym typeface="Consolas"/>
              </a:rPr>
              <a:t>int</a:t>
            </a:r>
            <a:r>
              <a:rPr lang="es-AR" sz="2000" b="0" i="0" u="none" strike="noStrike" cap="none">
                <a:solidFill>
                  <a:schemeClr val="dk1"/>
                </a:solidFill>
                <a:latin typeface="Arial"/>
                <a:ea typeface="Arial"/>
                <a:cs typeface="Arial"/>
                <a:sym typeface="Arial"/>
              </a:rPr>
              <a:t> → 0</a:t>
            </a:r>
            <a:endParaRPr/>
          </a:p>
          <a:p>
            <a:pPr marL="742950" marR="0" lvl="1" indent="-285750" algn="l" rtl="0">
              <a:spcBef>
                <a:spcPts val="0"/>
              </a:spcBef>
              <a:spcAft>
                <a:spcPts val="0"/>
              </a:spcAft>
              <a:buClr>
                <a:schemeClr val="dk1"/>
              </a:buClr>
              <a:buSzPts val="2000"/>
              <a:buFont typeface="Arial"/>
              <a:buChar char="•"/>
            </a:pPr>
            <a:r>
              <a:rPr lang="es-AR" sz="2000" b="0" i="0" u="none" strike="noStrike" cap="none">
                <a:solidFill>
                  <a:schemeClr val="dk1"/>
                </a:solidFill>
                <a:latin typeface="Consolas"/>
                <a:ea typeface="Consolas"/>
                <a:cs typeface="Consolas"/>
                <a:sym typeface="Consolas"/>
              </a:rPr>
              <a:t>float</a:t>
            </a:r>
            <a:r>
              <a:rPr lang="es-AR" sz="2000" b="0" i="0" u="none" strike="noStrike" cap="none">
                <a:solidFill>
                  <a:schemeClr val="dk1"/>
                </a:solidFill>
                <a:latin typeface="Arial"/>
                <a:ea typeface="Arial"/>
                <a:cs typeface="Arial"/>
                <a:sym typeface="Arial"/>
              </a:rPr>
              <a:t>, </a:t>
            </a:r>
            <a:r>
              <a:rPr lang="es-AR" sz="2000" b="0" i="0" u="none" strike="noStrike" cap="none">
                <a:solidFill>
                  <a:schemeClr val="dk1"/>
                </a:solidFill>
                <a:latin typeface="Consolas"/>
                <a:ea typeface="Consolas"/>
                <a:cs typeface="Consolas"/>
                <a:sym typeface="Consolas"/>
              </a:rPr>
              <a:t>double</a:t>
            </a:r>
            <a:r>
              <a:rPr lang="es-AR" sz="2000" b="0" i="0" u="none" strike="noStrike" cap="none">
                <a:solidFill>
                  <a:schemeClr val="dk1"/>
                </a:solidFill>
                <a:latin typeface="Arial"/>
                <a:ea typeface="Arial"/>
                <a:cs typeface="Arial"/>
                <a:sym typeface="Arial"/>
              </a:rPr>
              <a:t> → 0.0</a:t>
            </a:r>
            <a:endParaRPr/>
          </a:p>
          <a:p>
            <a:pPr marL="742950" marR="0" lvl="1" indent="-285750" algn="l" rtl="0">
              <a:spcBef>
                <a:spcPts val="0"/>
              </a:spcBef>
              <a:spcAft>
                <a:spcPts val="0"/>
              </a:spcAft>
              <a:buClr>
                <a:schemeClr val="dk1"/>
              </a:buClr>
              <a:buSzPts val="2000"/>
              <a:buFont typeface="Arial"/>
              <a:buChar char="•"/>
            </a:pPr>
            <a:r>
              <a:rPr lang="es-AR" sz="2000" b="0" i="0" u="none" strike="noStrike" cap="none">
                <a:solidFill>
                  <a:schemeClr val="dk1"/>
                </a:solidFill>
                <a:latin typeface="Consolas"/>
                <a:ea typeface="Consolas"/>
                <a:cs typeface="Consolas"/>
                <a:sym typeface="Consolas"/>
              </a:rPr>
              <a:t>boolean</a:t>
            </a:r>
            <a:r>
              <a:rPr lang="es-AR" sz="2000" b="0" i="0" u="none" strike="noStrike" cap="none">
                <a:solidFill>
                  <a:schemeClr val="dk1"/>
                </a:solidFill>
                <a:latin typeface="Arial"/>
                <a:ea typeface="Arial"/>
                <a:cs typeface="Arial"/>
                <a:sym typeface="Arial"/>
              </a:rPr>
              <a:t> → false</a:t>
            </a:r>
            <a:endParaRPr sz="2800" b="0" i="0" u="none" strike="noStrike" cap="none">
              <a:solidFill>
                <a:schemeClr val="dk1"/>
              </a:solidFill>
              <a:latin typeface="Arial"/>
              <a:ea typeface="Arial"/>
              <a:cs typeface="Arial"/>
              <a:sym typeface="Arial"/>
            </a:endParaRPr>
          </a:p>
          <a:p>
            <a:pPr marL="259204" marR="0" lvl="0" indent="-106803" algn="l" rtl="0">
              <a:spcBef>
                <a:spcPts val="0"/>
              </a:spcBef>
              <a:spcAft>
                <a:spcPts val="0"/>
              </a:spcAft>
              <a:buClr>
                <a:schemeClr val="dk1"/>
              </a:buClr>
              <a:buSzPts val="2400"/>
              <a:buFont typeface="Arial"/>
              <a:buNone/>
            </a:pPr>
            <a:endParaRPr sz="2400">
              <a:solidFill>
                <a:schemeClr val="dk1"/>
              </a:solidFill>
              <a:latin typeface="Consolas"/>
              <a:ea typeface="Consolas"/>
              <a:cs typeface="Consolas"/>
              <a:sym typeface="Consolas"/>
            </a:endParaRPr>
          </a:p>
          <a:p>
            <a:pPr marL="259204" marR="0" lvl="0" indent="-259204" algn="l" rtl="0">
              <a:spcBef>
                <a:spcPts val="0"/>
              </a:spcBef>
              <a:spcAft>
                <a:spcPts val="0"/>
              </a:spcAft>
              <a:buClr>
                <a:schemeClr val="dk1"/>
              </a:buClr>
              <a:buSzPts val="2400"/>
              <a:buFont typeface="Arial"/>
              <a:buChar char="•"/>
            </a:pPr>
            <a:r>
              <a:rPr lang="es-AR" sz="2400">
                <a:solidFill>
                  <a:schemeClr val="dk1"/>
                </a:solidFill>
                <a:latin typeface="Arial"/>
                <a:ea typeface="Arial"/>
                <a:cs typeface="Arial"/>
                <a:sym typeface="Arial"/>
              </a:rPr>
              <a:t>Si el atributo </a:t>
            </a:r>
            <a:r>
              <a:rPr lang="es-AR" sz="2400">
                <a:solidFill>
                  <a:schemeClr val="dk1"/>
                </a:solidFill>
                <a:latin typeface="Consolas"/>
                <a:ea typeface="Consolas"/>
                <a:cs typeface="Consolas"/>
                <a:sym typeface="Consolas"/>
              </a:rPr>
              <a:t>static</a:t>
            </a:r>
            <a:r>
              <a:rPr lang="es-AR" sz="2400">
                <a:solidFill>
                  <a:srgbClr val="FF0000"/>
                </a:solidFill>
                <a:latin typeface="Arial"/>
                <a:ea typeface="Arial"/>
                <a:cs typeface="Arial"/>
                <a:sym typeface="Arial"/>
              </a:rPr>
              <a:t> </a:t>
            </a:r>
            <a:r>
              <a:rPr lang="es-AR" sz="2400">
                <a:solidFill>
                  <a:schemeClr val="dk1"/>
                </a:solidFill>
                <a:latin typeface="Arial"/>
                <a:ea typeface="Arial"/>
                <a:cs typeface="Arial"/>
                <a:sym typeface="Arial"/>
              </a:rPr>
              <a:t>es la referencia a un objeto, toma el valor de </a:t>
            </a:r>
            <a:r>
              <a:rPr lang="es-AR" sz="2400">
                <a:solidFill>
                  <a:schemeClr val="dk1"/>
                </a:solidFill>
                <a:latin typeface="Consolas"/>
                <a:ea typeface="Consolas"/>
                <a:cs typeface="Consolas"/>
                <a:sym typeface="Consolas"/>
              </a:rPr>
              <a:t>null</a:t>
            </a:r>
            <a:r>
              <a:rPr lang="es-AR" sz="2400">
                <a:solidFill>
                  <a:schemeClr val="dk1"/>
                </a:solidFill>
                <a:latin typeface="Arial"/>
                <a:ea typeface="Arial"/>
                <a:cs typeface="Arial"/>
                <a:sym typeface="Arial"/>
              </a:rPr>
              <a:t>.</a:t>
            </a:r>
            <a:endParaRPr/>
          </a:p>
          <a:p>
            <a:pPr marL="0" marR="0" lvl="0" indent="0" algn="l" rtl="0">
              <a:spcBef>
                <a:spcPts val="0"/>
              </a:spcBef>
              <a:spcAft>
                <a:spcPts val="0"/>
              </a:spcAft>
              <a:buNone/>
            </a:pPr>
            <a:endParaRPr sz="2400">
              <a:solidFill>
                <a:schemeClr val="dk1"/>
              </a:solidFill>
              <a:latin typeface="Arial"/>
              <a:ea typeface="Arial"/>
              <a:cs typeface="Arial"/>
              <a:sym typeface="Arial"/>
            </a:endParaRPr>
          </a:p>
          <a:p>
            <a:pPr marL="0" marR="0" lvl="0" indent="0" algn="l" rtl="0">
              <a:spcBef>
                <a:spcPts val="0"/>
              </a:spcBef>
              <a:spcAft>
                <a:spcPts val="0"/>
              </a:spcAft>
              <a:buNone/>
            </a:pPr>
            <a:endParaRPr sz="2400">
              <a:solidFill>
                <a:schemeClr val="dk1"/>
              </a:solidFill>
              <a:latin typeface="Arial"/>
              <a:ea typeface="Arial"/>
              <a:cs typeface="Arial"/>
              <a:sym typeface="Arial"/>
            </a:endParaRPr>
          </a:p>
          <a:p>
            <a:pPr marL="0" marR="0" lvl="0" indent="0" algn="l" rtl="0">
              <a:spcBef>
                <a:spcPts val="0"/>
              </a:spcBef>
              <a:spcAft>
                <a:spcPts val="0"/>
              </a:spcAft>
              <a:buNone/>
            </a:pPr>
            <a:endParaRPr sz="2400">
              <a:solidFill>
                <a:schemeClr val="dk1"/>
              </a:solidFill>
              <a:latin typeface="Arial"/>
              <a:ea typeface="Arial"/>
              <a:cs typeface="Arial"/>
              <a:sym typeface="Arial"/>
            </a:endParaRPr>
          </a:p>
        </p:txBody>
      </p:sp>
      <p:pic>
        <p:nvPicPr>
          <p:cNvPr id="541" name="Google Shape;541;p58" descr="http://www.clker.com/cliparts/7/t/J/d/u/E/emblem-important-md.png"/>
          <p:cNvPicPr preferRelativeResize="0"/>
          <p:nvPr/>
        </p:nvPicPr>
        <p:blipFill rotWithShape="1">
          <a:blip r:embed="rId3">
            <a:alphaModFix/>
          </a:blip>
          <a:srcRect/>
          <a:stretch/>
        </p:blipFill>
        <p:spPr>
          <a:xfrm>
            <a:off x="8232686" y="774995"/>
            <a:ext cx="911317" cy="1044000"/>
          </a:xfrm>
          <a:prstGeom prst="rect">
            <a:avLst/>
          </a:prstGeom>
          <a:noFill/>
          <a:ln>
            <a:noFill/>
          </a:ln>
        </p:spPr>
      </p:pic>
      <p:sp>
        <p:nvSpPr>
          <p:cNvPr id="542" name="Google Shape;542;p58"/>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59"/>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Atributos </a:t>
            </a:r>
            <a:r>
              <a:rPr lang="es-AR" sz="4000" b="1" i="0" u="none" strike="noStrike" cap="none">
                <a:solidFill>
                  <a:schemeClr val="dk1"/>
                </a:solidFill>
                <a:latin typeface="Consolas"/>
                <a:ea typeface="Consolas"/>
                <a:cs typeface="Consolas"/>
                <a:sym typeface="Consolas"/>
              </a:rPr>
              <a:t>static</a:t>
            </a:r>
            <a:r>
              <a:rPr lang="es-AR" sz="4000" b="0" i="0" u="none" strike="noStrike" cap="none">
                <a:solidFill>
                  <a:schemeClr val="dk1"/>
                </a:solidFill>
                <a:latin typeface="Consolas"/>
                <a:ea typeface="Consolas"/>
                <a:cs typeface="Consolas"/>
                <a:sym typeface="Consolas"/>
              </a:rPr>
              <a:t/>
            </a:r>
            <a:br>
              <a:rPr lang="es-AR" sz="4000" b="0" i="0" u="none" strike="noStrike" cap="none">
                <a:solidFill>
                  <a:schemeClr val="dk1"/>
                </a:solidFill>
                <a:latin typeface="Consolas"/>
                <a:ea typeface="Consolas"/>
                <a:cs typeface="Consolas"/>
                <a:sym typeface="Consolas"/>
              </a:rPr>
            </a:br>
            <a:endParaRPr sz="3100" b="0" i="1" u="none" strike="noStrike" cap="none">
              <a:solidFill>
                <a:schemeClr val="dk1"/>
              </a:solidFill>
              <a:latin typeface="Arial"/>
              <a:ea typeface="Arial"/>
              <a:cs typeface="Arial"/>
              <a:sym typeface="Arial"/>
            </a:endParaRPr>
          </a:p>
        </p:txBody>
      </p:sp>
      <p:sp>
        <p:nvSpPr>
          <p:cNvPr id="548" name="Google Shape;548;p59"/>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37</a:t>
            </a:fld>
            <a:endParaRPr sz="1200">
              <a:solidFill>
                <a:schemeClr val="lt1"/>
              </a:solidFill>
              <a:latin typeface="Arial"/>
              <a:ea typeface="Arial"/>
              <a:cs typeface="Arial"/>
              <a:sym typeface="Arial"/>
            </a:endParaRPr>
          </a:p>
        </p:txBody>
      </p:sp>
      <p:sp>
        <p:nvSpPr>
          <p:cNvPr id="549" name="Google Shape;549;p59"/>
          <p:cNvSpPr/>
          <p:nvPr/>
        </p:nvSpPr>
        <p:spPr>
          <a:xfrm>
            <a:off x="2" y="1668328"/>
            <a:ext cx="9144001" cy="1200329"/>
          </a:xfrm>
          <a:prstGeom prst="rect">
            <a:avLst/>
          </a:prstGeom>
          <a:noFill/>
          <a:ln>
            <a:noFill/>
          </a:ln>
        </p:spPr>
        <p:txBody>
          <a:bodyPr spcFirstLastPara="1" wrap="square" lIns="91425" tIns="45700" rIns="91425" bIns="45700" anchor="t" anchorCtr="0">
            <a:noAutofit/>
          </a:bodyPr>
          <a:lstStyle/>
          <a:p>
            <a:pPr marL="259204" marR="0" lvl="0" indent="-259204" algn="l" rtl="0">
              <a:spcBef>
                <a:spcPts val="0"/>
              </a:spcBef>
              <a:spcAft>
                <a:spcPts val="0"/>
              </a:spcAft>
              <a:buClr>
                <a:schemeClr val="dk1"/>
              </a:buClr>
              <a:buSzPts val="2400"/>
              <a:buFont typeface="Arial"/>
              <a:buChar char="•"/>
            </a:pPr>
            <a:r>
              <a:rPr lang="es-AR" sz="2400">
                <a:solidFill>
                  <a:schemeClr val="dk1"/>
                </a:solidFill>
                <a:latin typeface="Arial"/>
                <a:ea typeface="Arial"/>
                <a:cs typeface="Arial"/>
                <a:sym typeface="Arial"/>
              </a:rPr>
              <a:t>Java permite que las inicializaciones estáticas sean agrupadas dentro de un bloque especial:</a:t>
            </a:r>
            <a:endParaRPr/>
          </a:p>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550" name="Google Shape;550;p59"/>
          <p:cNvSpPr/>
          <p:nvPr/>
        </p:nvSpPr>
        <p:spPr>
          <a:xfrm>
            <a:off x="2" y="4991554"/>
            <a:ext cx="9144002" cy="1323439"/>
          </a:xfrm>
          <a:prstGeom prst="rect">
            <a:avLst/>
          </a:prstGeom>
          <a:noFill/>
          <a:ln>
            <a:noFill/>
          </a:ln>
        </p:spPr>
        <p:txBody>
          <a:bodyPr spcFirstLastPara="1" wrap="square" lIns="91425" tIns="45700" rIns="91425" bIns="45700" anchor="t" anchorCtr="0">
            <a:noAutofit/>
          </a:bodyPr>
          <a:lstStyle/>
          <a:p>
            <a:pPr marL="259204" marR="0" lvl="0" indent="-259204" algn="l" rtl="0">
              <a:spcBef>
                <a:spcPts val="0"/>
              </a:spcBef>
              <a:spcAft>
                <a:spcPts val="0"/>
              </a:spcAft>
              <a:buClr>
                <a:schemeClr val="dk1"/>
              </a:buClr>
              <a:buSzPts val="2000"/>
              <a:buFont typeface="Arial"/>
              <a:buChar char="•"/>
            </a:pPr>
            <a:r>
              <a:rPr lang="es-AR" sz="2000">
                <a:solidFill>
                  <a:schemeClr val="dk1"/>
                </a:solidFill>
                <a:latin typeface="Arial"/>
                <a:ea typeface="Arial"/>
                <a:cs typeface="Arial"/>
                <a:sym typeface="Arial"/>
              </a:rPr>
              <a:t>Este código es ejecutado solo una vez.</a:t>
            </a:r>
            <a:endParaRPr/>
          </a:p>
          <a:p>
            <a:pPr marL="259204" marR="0" lvl="0" indent="-132204" algn="l" rtl="0">
              <a:spcBef>
                <a:spcPts val="0"/>
              </a:spcBef>
              <a:spcAft>
                <a:spcPts val="0"/>
              </a:spcAft>
              <a:buClr>
                <a:schemeClr val="dk1"/>
              </a:buClr>
              <a:buSzPts val="2000"/>
              <a:buFont typeface="Arial"/>
              <a:buNone/>
            </a:pPr>
            <a:endParaRPr sz="2000">
              <a:solidFill>
                <a:schemeClr val="dk1"/>
              </a:solidFill>
              <a:latin typeface="Arial"/>
              <a:ea typeface="Arial"/>
              <a:cs typeface="Arial"/>
              <a:sym typeface="Arial"/>
            </a:endParaRPr>
          </a:p>
          <a:p>
            <a:pPr marL="716404" marR="0" lvl="1" indent="-259204" algn="l" rtl="0">
              <a:spcBef>
                <a:spcPts val="0"/>
              </a:spcBef>
              <a:spcAft>
                <a:spcPts val="0"/>
              </a:spcAft>
              <a:buClr>
                <a:schemeClr val="dk1"/>
              </a:buClr>
              <a:buSzPts val="2000"/>
              <a:buFont typeface="Arial"/>
              <a:buChar char="•"/>
            </a:pPr>
            <a:r>
              <a:rPr lang="es-AR" sz="2000" b="0" i="0" u="none" strike="noStrike" cap="none">
                <a:solidFill>
                  <a:schemeClr val="dk1"/>
                </a:solidFill>
                <a:latin typeface="Arial"/>
                <a:ea typeface="Arial"/>
                <a:cs typeface="Arial"/>
                <a:sym typeface="Arial"/>
              </a:rPr>
              <a:t>La primera vez que se crea un objeto de esta clase.</a:t>
            </a:r>
            <a:endParaRPr/>
          </a:p>
          <a:p>
            <a:pPr marL="716404" marR="0" lvl="1" indent="-259204" algn="l" rtl="0">
              <a:spcBef>
                <a:spcPts val="0"/>
              </a:spcBef>
              <a:spcAft>
                <a:spcPts val="0"/>
              </a:spcAft>
              <a:buClr>
                <a:schemeClr val="dk1"/>
              </a:buClr>
              <a:buSzPts val="2000"/>
              <a:buFont typeface="Arial"/>
              <a:buChar char="•"/>
            </a:pPr>
            <a:r>
              <a:rPr lang="es-AR" sz="2000" b="0" i="0" u="none" strike="noStrike" cap="none">
                <a:solidFill>
                  <a:schemeClr val="dk1"/>
                </a:solidFill>
                <a:latin typeface="Arial"/>
                <a:ea typeface="Arial"/>
                <a:cs typeface="Arial"/>
                <a:sym typeface="Arial"/>
              </a:rPr>
              <a:t>La primera vez que se accede a un miembro </a:t>
            </a:r>
            <a:r>
              <a:rPr lang="es-AR" sz="2000" b="0" i="0" u="none" strike="noStrike" cap="none">
                <a:solidFill>
                  <a:srgbClr val="FF0000"/>
                </a:solidFill>
                <a:latin typeface="Consolas"/>
                <a:ea typeface="Consolas"/>
                <a:cs typeface="Consolas"/>
                <a:sym typeface="Consolas"/>
              </a:rPr>
              <a:t>static</a:t>
            </a:r>
            <a:r>
              <a:rPr lang="es-AR" sz="2000" b="0" i="0" u="none" strike="noStrike" cap="none">
                <a:solidFill>
                  <a:srgbClr val="FF0000"/>
                </a:solidFill>
                <a:latin typeface="Arial"/>
                <a:ea typeface="Arial"/>
                <a:cs typeface="Arial"/>
                <a:sym typeface="Arial"/>
              </a:rPr>
              <a:t> </a:t>
            </a:r>
            <a:r>
              <a:rPr lang="es-AR" sz="2000" b="0" i="0" u="none" strike="noStrike" cap="none">
                <a:solidFill>
                  <a:schemeClr val="dk1"/>
                </a:solidFill>
                <a:latin typeface="Arial"/>
                <a:ea typeface="Arial"/>
                <a:cs typeface="Arial"/>
                <a:sym typeface="Arial"/>
              </a:rPr>
              <a:t>de la clase.</a:t>
            </a:r>
            <a:endParaRPr sz="2000" b="0" i="0" u="none" strike="noStrike" cap="none">
              <a:solidFill>
                <a:schemeClr val="dk1"/>
              </a:solidFill>
              <a:latin typeface="Arial"/>
              <a:ea typeface="Arial"/>
              <a:cs typeface="Arial"/>
              <a:sym typeface="Arial"/>
            </a:endParaRPr>
          </a:p>
        </p:txBody>
      </p:sp>
      <p:sp>
        <p:nvSpPr>
          <p:cNvPr id="551" name="Google Shape;551;p59"/>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pic>
        <p:nvPicPr>
          <p:cNvPr id="552" name="Google Shape;552;p59" descr="http://www.clker.com/cliparts/7/t/J/d/u/E/emblem-important-md.png"/>
          <p:cNvPicPr preferRelativeResize="0"/>
          <p:nvPr/>
        </p:nvPicPr>
        <p:blipFill rotWithShape="1">
          <a:blip r:embed="rId3">
            <a:alphaModFix/>
          </a:blip>
          <a:srcRect/>
          <a:stretch/>
        </p:blipFill>
        <p:spPr>
          <a:xfrm>
            <a:off x="8232686" y="774995"/>
            <a:ext cx="911317" cy="1044000"/>
          </a:xfrm>
          <a:prstGeom prst="rect">
            <a:avLst/>
          </a:prstGeom>
          <a:noFill/>
          <a:ln>
            <a:noFill/>
          </a:ln>
        </p:spPr>
      </p:pic>
      <p:sp>
        <p:nvSpPr>
          <p:cNvPr id="553" name="Google Shape;553;p59"/>
          <p:cNvSpPr/>
          <p:nvPr/>
        </p:nvSpPr>
        <p:spPr>
          <a:xfrm>
            <a:off x="2428183" y="2699797"/>
            <a:ext cx="4572000" cy="20313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solidFill>
                  <a:srgbClr val="000088"/>
                </a:solidFill>
                <a:latin typeface="Consolas"/>
                <a:ea typeface="Consolas"/>
                <a:cs typeface="Consolas"/>
                <a:sym typeface="Consolas"/>
              </a:rPr>
              <a:t>public</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class</a:t>
            </a:r>
            <a:r>
              <a:rPr lang="es-AR" sz="1800">
                <a:solidFill>
                  <a:srgbClr val="000000"/>
                </a:solidFill>
                <a:latin typeface="Consolas"/>
                <a:ea typeface="Consolas"/>
                <a:cs typeface="Consolas"/>
                <a:sym typeface="Consolas"/>
              </a:rPr>
              <a:t> </a:t>
            </a:r>
            <a:r>
              <a:rPr lang="es-AR" sz="1800">
                <a:solidFill>
                  <a:srgbClr val="660066"/>
                </a:solidFill>
                <a:latin typeface="Consolas"/>
                <a:ea typeface="Consolas"/>
                <a:cs typeface="Consolas"/>
                <a:sym typeface="Consolas"/>
              </a:rPr>
              <a:t>StaticTest</a:t>
            </a:r>
            <a:r>
              <a:rPr lang="es-AR" sz="1800">
                <a:solidFill>
                  <a:srgbClr val="000000"/>
                </a:solidFill>
                <a:latin typeface="Consolas"/>
                <a:ea typeface="Consolas"/>
                <a:cs typeface="Consolas"/>
                <a:sym typeface="Consolas"/>
              </a:rPr>
              <a:t>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88"/>
                </a:solidFill>
                <a:latin typeface="Consolas"/>
                <a:ea typeface="Consolas"/>
                <a:cs typeface="Consolas"/>
                <a:sym typeface="Consolas"/>
              </a:rPr>
              <a:t>	protected</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static</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int</a:t>
            </a:r>
            <a:r>
              <a:rPr lang="es-AR" sz="1800">
                <a:solidFill>
                  <a:srgbClr val="000000"/>
                </a:solidFill>
                <a:latin typeface="Consolas"/>
                <a:ea typeface="Consolas"/>
                <a:cs typeface="Consolas"/>
                <a:sym typeface="Consolas"/>
              </a:rPr>
              <a:t> i;</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   </a:t>
            </a:r>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static</a:t>
            </a:r>
            <a:r>
              <a:rPr lang="es-AR" sz="1800">
                <a:solidFill>
                  <a:srgbClr val="000000"/>
                </a:solidFill>
                <a:latin typeface="Consolas"/>
                <a:ea typeface="Consolas"/>
                <a:cs typeface="Consolas"/>
                <a:sym typeface="Consolas"/>
              </a:rPr>
              <a:t>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	    i </a:t>
            </a:r>
            <a:r>
              <a:rPr lang="es-AR" sz="1800">
                <a:solidFill>
                  <a:srgbClr val="666600"/>
                </a:solidFill>
                <a:latin typeface="Consolas"/>
                <a:ea typeface="Consolas"/>
                <a:cs typeface="Consolas"/>
                <a:sym typeface="Consolas"/>
              </a:rPr>
              <a:t>= </a:t>
            </a:r>
            <a:r>
              <a:rPr lang="es-AR" sz="1800">
                <a:solidFill>
                  <a:srgbClr val="006666"/>
                </a:solidFill>
                <a:latin typeface="Consolas"/>
                <a:ea typeface="Consolas"/>
                <a:cs typeface="Consolas"/>
                <a:sym typeface="Consolas"/>
              </a:rPr>
              <a:t>47;</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a:t>
            </a:r>
            <a:endParaRPr sz="1800">
              <a:solidFill>
                <a:schemeClr val="dk1"/>
              </a:solidFill>
              <a:latin typeface="Calibri"/>
              <a:ea typeface="Calibri"/>
              <a:cs typeface="Calibri"/>
              <a:sym typeface="Calibri"/>
            </a:endParaRPr>
          </a:p>
        </p:txBody>
      </p:sp>
      <p:sp>
        <p:nvSpPr>
          <p:cNvPr id="554" name="Google Shape;554;p59"/>
          <p:cNvSpPr/>
          <p:nvPr/>
        </p:nvSpPr>
        <p:spPr>
          <a:xfrm>
            <a:off x="3100858" y="3540599"/>
            <a:ext cx="2061985" cy="975130"/>
          </a:xfrm>
          <a:prstGeom prst="roundRect">
            <a:avLst>
              <a:gd name="adj" fmla="val 16667"/>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60"/>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Atributos </a:t>
            </a:r>
            <a:r>
              <a:rPr lang="es-AR" sz="4000" b="1" i="0" u="none" strike="noStrike" cap="none">
                <a:solidFill>
                  <a:schemeClr val="dk1"/>
                </a:solidFill>
                <a:latin typeface="Consolas"/>
                <a:ea typeface="Consolas"/>
                <a:cs typeface="Consolas"/>
                <a:sym typeface="Consolas"/>
              </a:rPr>
              <a:t>static</a:t>
            </a:r>
            <a:r>
              <a:rPr lang="es-AR" sz="4000" b="0" i="0" u="none" strike="noStrike" cap="none">
                <a:solidFill>
                  <a:schemeClr val="dk1"/>
                </a:solidFill>
                <a:latin typeface="Consolas"/>
                <a:ea typeface="Consolas"/>
                <a:cs typeface="Consolas"/>
                <a:sym typeface="Consolas"/>
              </a:rPr>
              <a:t/>
            </a:r>
            <a:br>
              <a:rPr lang="es-AR" sz="4000" b="0" i="0" u="none" strike="noStrike" cap="none">
                <a:solidFill>
                  <a:schemeClr val="dk1"/>
                </a:solidFill>
                <a:latin typeface="Consolas"/>
                <a:ea typeface="Consolas"/>
                <a:cs typeface="Consolas"/>
                <a:sym typeface="Consolas"/>
              </a:rPr>
            </a:br>
            <a:r>
              <a:rPr lang="es-AR" sz="2800" b="0" i="1" u="none" strike="noStrike" cap="none">
                <a:solidFill>
                  <a:schemeClr val="dk1"/>
                </a:solidFill>
                <a:latin typeface="Arial"/>
                <a:ea typeface="Arial"/>
                <a:cs typeface="Arial"/>
                <a:sym typeface="Arial"/>
              </a:rPr>
              <a:t>Ejemplo 2</a:t>
            </a:r>
            <a:endParaRPr sz="2800" b="0" i="1" u="none" strike="noStrike" cap="none">
              <a:solidFill>
                <a:schemeClr val="dk1"/>
              </a:solidFill>
              <a:latin typeface="Arial"/>
              <a:ea typeface="Arial"/>
              <a:cs typeface="Arial"/>
              <a:sym typeface="Arial"/>
            </a:endParaRPr>
          </a:p>
        </p:txBody>
      </p:sp>
      <p:sp>
        <p:nvSpPr>
          <p:cNvPr id="560" name="Google Shape;560;p60"/>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38</a:t>
            </a:fld>
            <a:endParaRPr sz="1200">
              <a:solidFill>
                <a:schemeClr val="lt1"/>
              </a:solidFill>
              <a:latin typeface="Arial"/>
              <a:ea typeface="Arial"/>
              <a:cs typeface="Arial"/>
              <a:sym typeface="Arial"/>
            </a:endParaRPr>
          </a:p>
        </p:txBody>
      </p:sp>
      <p:sp>
        <p:nvSpPr>
          <p:cNvPr id="561" name="Google Shape;561;p60"/>
          <p:cNvSpPr txBox="1">
            <a:spLocks noGrp="1"/>
          </p:cNvSpPr>
          <p:nvPr>
            <p:ph type="body" idx="1"/>
          </p:nvPr>
        </p:nvSpPr>
        <p:spPr>
          <a:xfrm>
            <a:off x="628650" y="2160000"/>
            <a:ext cx="7886700" cy="4351338"/>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2800"/>
              <a:buFont typeface="Arial"/>
              <a:buNone/>
            </a:pPr>
            <a:endParaRPr sz="2800" b="0" i="0" u="none" strike="noStrike" cap="none">
              <a:solidFill>
                <a:srgbClr val="292929"/>
              </a:solidFill>
              <a:latin typeface="Arial"/>
              <a:ea typeface="Arial"/>
              <a:cs typeface="Arial"/>
              <a:sym typeface="Arial"/>
            </a:endParaRPr>
          </a:p>
          <a:p>
            <a:pPr marL="0" marR="0" lvl="0" indent="0" algn="ctr" rtl="0">
              <a:lnSpc>
                <a:spcPct val="90000"/>
              </a:lnSpc>
              <a:spcBef>
                <a:spcPts val="1000"/>
              </a:spcBef>
              <a:spcAft>
                <a:spcPts val="0"/>
              </a:spcAft>
              <a:buClr>
                <a:schemeClr val="dk1"/>
              </a:buClr>
              <a:buSzPts val="2800"/>
              <a:buFont typeface="Arial"/>
              <a:buNone/>
            </a:pPr>
            <a:endParaRPr sz="2800" b="0" i="0" u="none" strike="noStrike" cap="none">
              <a:solidFill>
                <a:srgbClr val="292929"/>
              </a:solidFill>
              <a:latin typeface="Arial"/>
              <a:ea typeface="Arial"/>
              <a:cs typeface="Arial"/>
              <a:sym typeface="Arial"/>
            </a:endParaRPr>
          </a:p>
          <a:p>
            <a:pPr marL="0" marR="0" lvl="0" indent="0" algn="ctr" rtl="0">
              <a:lnSpc>
                <a:spcPct val="90000"/>
              </a:lnSpc>
              <a:spcBef>
                <a:spcPts val="1000"/>
              </a:spcBef>
              <a:spcAft>
                <a:spcPts val="0"/>
              </a:spcAft>
              <a:buClr>
                <a:srgbClr val="292929"/>
              </a:buClr>
              <a:buSzPts val="2800"/>
              <a:buFont typeface="Arial"/>
              <a:buNone/>
            </a:pPr>
            <a:r>
              <a:rPr lang="es-AR" sz="2800" b="0" i="0" u="none" strike="noStrike" cap="none">
                <a:solidFill>
                  <a:srgbClr val="292929"/>
                </a:solidFill>
                <a:latin typeface="Arial"/>
                <a:ea typeface="Arial"/>
                <a:cs typeface="Arial"/>
                <a:sym typeface="Arial"/>
              </a:rPr>
              <a:t>Supongamos que estamos desarrollando un sistema para un comercio, en el que tenemos </a:t>
            </a:r>
            <a:r>
              <a:rPr lang="es-AR" sz="2800" b="1" i="0" u="none" strike="noStrike" cap="none">
                <a:solidFill>
                  <a:srgbClr val="292929"/>
                </a:solidFill>
                <a:latin typeface="Arial"/>
                <a:ea typeface="Arial"/>
                <a:cs typeface="Arial"/>
                <a:sym typeface="Arial"/>
              </a:rPr>
              <a:t>clientes</a:t>
            </a:r>
            <a:r>
              <a:rPr lang="es-AR" sz="2800" b="0" i="0" u="none" strike="noStrike" cap="none">
                <a:solidFill>
                  <a:srgbClr val="292929"/>
                </a:solidFill>
                <a:latin typeface="Arial"/>
                <a:ea typeface="Arial"/>
                <a:cs typeface="Arial"/>
                <a:sym typeface="Arial"/>
              </a:rPr>
              <a:t>, </a:t>
            </a:r>
            <a:r>
              <a:rPr lang="es-AR" sz="2800" b="1" i="0" u="none" strike="noStrike" cap="none">
                <a:solidFill>
                  <a:srgbClr val="292929"/>
                </a:solidFill>
                <a:latin typeface="Arial"/>
                <a:ea typeface="Arial"/>
                <a:cs typeface="Arial"/>
                <a:sym typeface="Arial"/>
              </a:rPr>
              <a:t>productos </a:t>
            </a:r>
            <a:r>
              <a:rPr lang="es-AR" sz="2800" b="0" i="0" u="none" strike="noStrike" cap="none">
                <a:solidFill>
                  <a:srgbClr val="292929"/>
                </a:solidFill>
                <a:latin typeface="Arial"/>
                <a:ea typeface="Arial"/>
                <a:cs typeface="Arial"/>
                <a:sym typeface="Arial"/>
              </a:rPr>
              <a:t>y realizamos </a:t>
            </a:r>
            <a:r>
              <a:rPr lang="es-AR" sz="2800" b="1" i="0" u="none" strike="noStrike" cap="none">
                <a:solidFill>
                  <a:srgbClr val="292929"/>
                </a:solidFill>
                <a:latin typeface="Arial"/>
                <a:ea typeface="Arial"/>
                <a:cs typeface="Arial"/>
                <a:sym typeface="Arial"/>
              </a:rPr>
              <a:t>la facturación </a:t>
            </a:r>
            <a:r>
              <a:rPr lang="es-AR" sz="2800" b="0" i="0" u="none" strike="noStrike" cap="none">
                <a:solidFill>
                  <a:srgbClr val="292929"/>
                </a:solidFill>
                <a:latin typeface="Arial"/>
                <a:ea typeface="Arial"/>
                <a:cs typeface="Arial"/>
                <a:sym typeface="Arial"/>
              </a:rPr>
              <a:t>correspondiente a la </a:t>
            </a:r>
            <a:r>
              <a:rPr lang="es-AR" sz="2800" b="1" i="0" u="none" strike="noStrike" cap="none">
                <a:solidFill>
                  <a:srgbClr val="292929"/>
                </a:solidFill>
                <a:latin typeface="Arial"/>
                <a:ea typeface="Arial"/>
                <a:cs typeface="Arial"/>
                <a:sym typeface="Arial"/>
              </a:rPr>
              <a:t>compra de productos que hace un cliente</a:t>
            </a:r>
            <a:r>
              <a:rPr lang="es-AR" sz="2800" b="0" i="0" u="none" strike="noStrike" cap="none">
                <a:solidFill>
                  <a:srgbClr val="292929"/>
                </a:solidFill>
                <a:latin typeface="Arial"/>
                <a:ea typeface="Arial"/>
                <a:cs typeface="Arial"/>
                <a:sym typeface="Arial"/>
              </a:rPr>
              <a:t>.</a:t>
            </a:r>
            <a:endParaRPr/>
          </a:p>
          <a:p>
            <a:pPr marL="228600" marR="0" lvl="0" indent="-50800" algn="ctr" rtl="0">
              <a:lnSpc>
                <a:spcPct val="90000"/>
              </a:lnSpc>
              <a:spcBef>
                <a:spcPts val="1000"/>
              </a:spcBef>
              <a:spcAft>
                <a:spcPts val="0"/>
              </a:spcAft>
              <a:buClr>
                <a:schemeClr val="dk1"/>
              </a:buClr>
              <a:buSzPts val="2800"/>
              <a:buFont typeface="Arial"/>
              <a:buNone/>
            </a:pPr>
            <a:endParaRPr sz="2800" b="0" i="0" u="none" strike="noStrike" cap="none">
              <a:solidFill>
                <a:schemeClr val="dk1"/>
              </a:solidFill>
              <a:latin typeface="Arial"/>
              <a:ea typeface="Arial"/>
              <a:cs typeface="Arial"/>
              <a:sym typeface="Arial"/>
            </a:endParaRPr>
          </a:p>
        </p:txBody>
      </p:sp>
      <p:sp>
        <p:nvSpPr>
          <p:cNvPr id="562" name="Google Shape;562;p60"/>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5"/>
          <p:cNvSpPr txBox="1">
            <a:spLocks noGrp="1"/>
          </p:cNvSpPr>
          <p:nvPr>
            <p:ph type="title"/>
          </p:nvPr>
        </p:nvSpPr>
        <p:spPr>
          <a:xfrm>
            <a:off x="0" y="900000"/>
            <a:ext cx="91440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Encadenamiento de Constructores</a:t>
            </a:r>
            <a:endParaRPr sz="4000" b="1" i="1" u="none" strike="noStrike" cap="none">
              <a:solidFill>
                <a:schemeClr val="dk1"/>
              </a:solidFill>
              <a:latin typeface="Arial"/>
              <a:ea typeface="Arial"/>
              <a:cs typeface="Arial"/>
              <a:sym typeface="Arial"/>
            </a:endParaRPr>
          </a:p>
        </p:txBody>
      </p:sp>
      <p:sp>
        <p:nvSpPr>
          <p:cNvPr id="210" name="Google Shape;210;p25"/>
          <p:cNvSpPr txBox="1">
            <a:spLocks noGrp="1"/>
          </p:cNvSpPr>
          <p:nvPr>
            <p:ph type="body" idx="1"/>
          </p:nvPr>
        </p:nvSpPr>
        <p:spPr>
          <a:xfrm>
            <a:off x="628650" y="2160000"/>
            <a:ext cx="7886700" cy="4351338"/>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2800"/>
              <a:buFont typeface="Arial"/>
              <a:buNone/>
            </a:pPr>
            <a:r>
              <a:rPr lang="es-AR" sz="2800" b="0" i="1" u="none" strike="noStrike" cap="none">
                <a:solidFill>
                  <a:schemeClr val="dk1"/>
                </a:solidFill>
                <a:latin typeface="Arial"/>
                <a:ea typeface="Arial"/>
                <a:cs typeface="Arial"/>
                <a:sym typeface="Arial"/>
              </a:rPr>
              <a:t>¿Cómo se construye un objeto?</a:t>
            </a:r>
            <a:endParaRPr/>
          </a:p>
          <a:p>
            <a:pPr marL="0" marR="0" lvl="0" indent="0" algn="ctr" rtl="0">
              <a:lnSpc>
                <a:spcPct val="90000"/>
              </a:lnSpc>
              <a:spcBef>
                <a:spcPts val="1000"/>
              </a:spcBef>
              <a:spcAft>
                <a:spcPts val="0"/>
              </a:spcAft>
              <a:buClr>
                <a:schemeClr val="dk1"/>
              </a:buClr>
              <a:buSzPts val="2800"/>
              <a:buFont typeface="Arial"/>
              <a:buNone/>
            </a:pPr>
            <a:endParaRPr sz="2800" b="0" i="1" u="none" strike="noStrike" cap="none">
              <a:solidFill>
                <a:schemeClr val="dk1"/>
              </a:solidFill>
              <a:latin typeface="Arial"/>
              <a:ea typeface="Arial"/>
              <a:cs typeface="Arial"/>
              <a:sym typeface="Arial"/>
            </a:endParaRPr>
          </a:p>
          <a:p>
            <a:pPr marL="228600" marR="0" lvl="0" indent="-228600" algn="l" rtl="0">
              <a:lnSpc>
                <a:spcPct val="90000"/>
              </a:lnSpc>
              <a:spcBef>
                <a:spcPts val="1000"/>
              </a:spcBef>
              <a:spcAft>
                <a:spcPts val="0"/>
              </a:spcAft>
              <a:buClr>
                <a:schemeClr val="dk1"/>
              </a:buClr>
              <a:buSzPts val="2800"/>
              <a:buFont typeface="Arial"/>
              <a:buChar char="•"/>
            </a:pPr>
            <a:r>
              <a:rPr lang="es-AR" sz="2800" b="0" i="0" u="none" strike="noStrike" cap="none">
                <a:solidFill>
                  <a:schemeClr val="dk1"/>
                </a:solidFill>
                <a:latin typeface="Arial"/>
                <a:ea typeface="Arial"/>
                <a:cs typeface="Arial"/>
                <a:sym typeface="Arial"/>
              </a:rPr>
              <a:t>Recorriendo la jerarquía de herencia en forma </a:t>
            </a:r>
            <a:r>
              <a:rPr lang="es-AR" sz="2800" b="1" i="0" u="none" strike="noStrike" cap="none">
                <a:solidFill>
                  <a:schemeClr val="dk1"/>
                </a:solidFill>
                <a:latin typeface="Arial"/>
                <a:ea typeface="Arial"/>
                <a:cs typeface="Arial"/>
                <a:sym typeface="Arial"/>
              </a:rPr>
              <a:t>ascendente</a:t>
            </a:r>
            <a:r>
              <a:rPr lang="es-AR" sz="2800" b="0" i="0" u="none" strike="noStrike" cap="none">
                <a:solidFill>
                  <a:schemeClr val="dk1"/>
                </a:solidFill>
                <a:latin typeface="Arial"/>
                <a:ea typeface="Arial"/>
                <a:cs typeface="Arial"/>
                <a:sym typeface="Arial"/>
              </a:rPr>
              <a:t> e invocando al constructor de la super-clase, desde cada constructor en cada nivel de la jerarquía de clases.</a:t>
            </a:r>
            <a:endParaRPr/>
          </a:p>
          <a:p>
            <a:pPr marL="228600" marR="0" lvl="0" indent="-228600" algn="l" rtl="0">
              <a:lnSpc>
                <a:spcPct val="90000"/>
              </a:lnSpc>
              <a:spcBef>
                <a:spcPts val="1000"/>
              </a:spcBef>
              <a:spcAft>
                <a:spcPts val="0"/>
              </a:spcAft>
              <a:buClr>
                <a:schemeClr val="dk1"/>
              </a:buClr>
              <a:buSzPts val="2800"/>
              <a:buFont typeface="Arial"/>
              <a:buChar char="•"/>
            </a:pPr>
            <a:r>
              <a:rPr lang="es-AR" sz="2800" b="0" i="0" u="none" strike="noStrike" cap="none">
                <a:solidFill>
                  <a:schemeClr val="dk1"/>
                </a:solidFill>
                <a:latin typeface="Arial"/>
                <a:ea typeface="Arial"/>
                <a:cs typeface="Arial"/>
                <a:sym typeface="Arial"/>
              </a:rPr>
              <a:t>En el constructor de cada clase hay una </a:t>
            </a:r>
            <a:r>
              <a:rPr lang="es-AR" sz="2800" b="1" i="0" u="none" strike="noStrike" cap="none">
                <a:solidFill>
                  <a:schemeClr val="dk1"/>
                </a:solidFill>
                <a:latin typeface="Arial"/>
                <a:ea typeface="Arial"/>
                <a:cs typeface="Arial"/>
                <a:sym typeface="Arial"/>
              </a:rPr>
              <a:t>invocación al constructor de la super-clase</a:t>
            </a:r>
            <a:r>
              <a:rPr lang="es-AR" sz="2800" b="0" i="0" u="none" strike="noStrike" cap="none">
                <a:solidFill>
                  <a:schemeClr val="dk1"/>
                </a:solidFill>
                <a:latin typeface="Arial"/>
                <a:ea typeface="Arial"/>
                <a:cs typeface="Arial"/>
                <a:sym typeface="Arial"/>
              </a:rPr>
              <a:t>.</a:t>
            </a:r>
            <a:endParaRPr/>
          </a:p>
        </p:txBody>
      </p:sp>
      <p:sp>
        <p:nvSpPr>
          <p:cNvPr id="211" name="Google Shape;211;p25"/>
          <p:cNvSpPr txBox="1">
            <a:spLocks noGrp="1"/>
          </p:cNvSpPr>
          <p:nvPr>
            <p:ph type="ftr" idx="11"/>
          </p:nvPr>
        </p:nvSpPr>
        <p:spPr>
          <a:xfrm>
            <a:off x="0" y="6575425"/>
            <a:ext cx="30861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212" name="Google Shape;212;p25"/>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3</a:t>
            </a:fld>
            <a:endParaRPr sz="1200">
              <a:solidFill>
                <a:schemeClr val="lt1"/>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61"/>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Atributos </a:t>
            </a:r>
            <a:r>
              <a:rPr lang="es-AR" sz="4000" b="1" i="0" u="none" strike="noStrike" cap="none">
                <a:solidFill>
                  <a:schemeClr val="dk1"/>
                </a:solidFill>
                <a:latin typeface="Consolas"/>
                <a:ea typeface="Consolas"/>
                <a:cs typeface="Consolas"/>
                <a:sym typeface="Consolas"/>
              </a:rPr>
              <a:t>static</a:t>
            </a:r>
            <a:r>
              <a:rPr lang="es-AR" sz="4000" b="0" i="0" u="none" strike="noStrike" cap="none">
                <a:solidFill>
                  <a:schemeClr val="dk1"/>
                </a:solidFill>
                <a:latin typeface="Consolas"/>
                <a:ea typeface="Consolas"/>
                <a:cs typeface="Consolas"/>
                <a:sym typeface="Consolas"/>
              </a:rPr>
              <a:t/>
            </a:r>
            <a:br>
              <a:rPr lang="es-AR" sz="4000" b="0" i="0" u="none" strike="noStrike" cap="none">
                <a:solidFill>
                  <a:schemeClr val="dk1"/>
                </a:solidFill>
                <a:latin typeface="Consolas"/>
                <a:ea typeface="Consolas"/>
                <a:cs typeface="Consolas"/>
                <a:sym typeface="Consolas"/>
              </a:rPr>
            </a:br>
            <a:r>
              <a:rPr lang="es-AR" sz="2800" b="0" i="1" u="none" strike="noStrike" cap="none">
                <a:solidFill>
                  <a:schemeClr val="dk1"/>
                </a:solidFill>
                <a:latin typeface="Arial"/>
                <a:ea typeface="Arial"/>
                <a:cs typeface="Arial"/>
                <a:sym typeface="Arial"/>
              </a:rPr>
              <a:t>Ejemplo 2</a:t>
            </a:r>
            <a:endParaRPr sz="2800" b="0" i="1" u="none" strike="noStrike" cap="none">
              <a:solidFill>
                <a:schemeClr val="dk1"/>
              </a:solidFill>
              <a:latin typeface="Arial"/>
              <a:ea typeface="Arial"/>
              <a:cs typeface="Arial"/>
              <a:sym typeface="Arial"/>
            </a:endParaRPr>
          </a:p>
        </p:txBody>
      </p:sp>
      <p:sp>
        <p:nvSpPr>
          <p:cNvPr id="568" name="Google Shape;568;p61"/>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569" name="Google Shape;569;p61"/>
          <p:cNvSpPr txBox="1"/>
          <p:nvPr/>
        </p:nvSpPr>
        <p:spPr>
          <a:xfrm>
            <a:off x="628650" y="2152218"/>
            <a:ext cx="8108950" cy="532270"/>
          </a:xfrm>
          <a:prstGeom prst="rect">
            <a:avLst/>
          </a:prstGeom>
          <a:noFill/>
          <a:ln>
            <a:noFill/>
          </a:ln>
        </p:spPr>
        <p:txBody>
          <a:bodyPr spcFirstLastPara="1" wrap="square" lIns="83050" tIns="43175" rIns="83050" bIns="43175" anchor="t" anchorCtr="0">
            <a:noAutofit/>
          </a:bodyPr>
          <a:lstStyle/>
          <a:p>
            <a:pPr marL="0" marR="0" lvl="0" indent="0" algn="ctr" rtl="0">
              <a:spcBef>
                <a:spcPts val="0"/>
              </a:spcBef>
              <a:spcAft>
                <a:spcPts val="0"/>
              </a:spcAft>
              <a:buNone/>
            </a:pPr>
            <a:r>
              <a:rPr lang="es-AR" sz="2100">
                <a:solidFill>
                  <a:schemeClr val="dk1"/>
                </a:solidFill>
                <a:latin typeface="Arial"/>
                <a:ea typeface="Arial"/>
                <a:cs typeface="Arial"/>
                <a:sym typeface="Arial"/>
              </a:rPr>
              <a:t>Necesitamos que un cliente tenga un número de cliente único. </a:t>
            </a:r>
            <a:endParaRPr sz="2100">
              <a:solidFill>
                <a:schemeClr val="dk1"/>
              </a:solidFill>
              <a:latin typeface="Arial"/>
              <a:ea typeface="Arial"/>
              <a:cs typeface="Arial"/>
              <a:sym typeface="Arial"/>
            </a:endParaRPr>
          </a:p>
          <a:p>
            <a:pPr marL="0" marR="0" lvl="0" indent="0" algn="ctr" rtl="0">
              <a:spcBef>
                <a:spcPts val="0"/>
              </a:spcBef>
              <a:spcAft>
                <a:spcPts val="0"/>
              </a:spcAft>
              <a:buNone/>
            </a:pPr>
            <a:r>
              <a:rPr lang="es-AR" sz="2100">
                <a:solidFill>
                  <a:schemeClr val="dk1"/>
                </a:solidFill>
                <a:latin typeface="Arial"/>
                <a:ea typeface="Arial"/>
                <a:cs typeface="Arial"/>
                <a:sym typeface="Arial"/>
              </a:rPr>
              <a:t>¿Cómo lo podemos resolver?</a:t>
            </a:r>
            <a:endParaRPr/>
          </a:p>
        </p:txBody>
      </p:sp>
      <p:sp>
        <p:nvSpPr>
          <p:cNvPr id="570" name="Google Shape;570;p61"/>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39</a:t>
            </a:fld>
            <a:endParaRPr sz="1200">
              <a:solidFill>
                <a:schemeClr val="lt1"/>
              </a:solidFill>
              <a:latin typeface="Arial"/>
              <a:ea typeface="Arial"/>
              <a:cs typeface="Arial"/>
              <a:sym typeface="Arial"/>
            </a:endParaRPr>
          </a:p>
        </p:txBody>
      </p:sp>
      <p:sp>
        <p:nvSpPr>
          <p:cNvPr id="571" name="Google Shape;571;p61"/>
          <p:cNvSpPr/>
          <p:nvPr/>
        </p:nvSpPr>
        <p:spPr>
          <a:xfrm>
            <a:off x="5066675" y="2152218"/>
            <a:ext cx="3342807" cy="396110"/>
          </a:xfrm>
          <a:prstGeom prst="roundRect">
            <a:avLst>
              <a:gd name="adj" fmla="val 16667"/>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72" name="Google Shape;572;p61"/>
          <p:cNvSpPr txBox="1"/>
          <p:nvPr/>
        </p:nvSpPr>
        <p:spPr>
          <a:xfrm>
            <a:off x="5679607" y="3807500"/>
            <a:ext cx="3057993" cy="163121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000">
                <a:solidFill>
                  <a:srgbClr val="FF0000"/>
                </a:solidFill>
                <a:latin typeface="Arial"/>
                <a:ea typeface="Arial"/>
                <a:cs typeface="Arial"/>
                <a:sym typeface="Arial"/>
              </a:rPr>
              <a:t>¿Se acuerdan de </a:t>
            </a:r>
            <a:r>
              <a:rPr lang="es-AR" sz="2000" i="1">
                <a:solidFill>
                  <a:srgbClr val="FF0000"/>
                </a:solidFill>
                <a:latin typeface="Arial"/>
                <a:ea typeface="Arial"/>
                <a:cs typeface="Arial"/>
                <a:sym typeface="Arial"/>
              </a:rPr>
              <a:t>Bases de Datos</a:t>
            </a:r>
            <a:r>
              <a:rPr lang="es-AR" sz="2000">
                <a:solidFill>
                  <a:srgbClr val="FF0000"/>
                </a:solidFill>
                <a:latin typeface="Arial"/>
                <a:ea typeface="Arial"/>
                <a:cs typeface="Arial"/>
                <a:sym typeface="Arial"/>
              </a:rPr>
              <a:t>? Esto es lo que se llamaron ID! El identificador único de una tupla.</a:t>
            </a:r>
            <a:endParaRPr sz="2000">
              <a:solidFill>
                <a:srgbClr val="FF0000"/>
              </a:solidFill>
              <a:latin typeface="Arial"/>
              <a:ea typeface="Arial"/>
              <a:cs typeface="Arial"/>
              <a:sym typeface="Arial"/>
            </a:endParaRPr>
          </a:p>
        </p:txBody>
      </p:sp>
      <p:cxnSp>
        <p:nvCxnSpPr>
          <p:cNvPr id="573" name="Google Shape;573;p61"/>
          <p:cNvCxnSpPr>
            <a:endCxn id="571" idx="2"/>
          </p:cNvCxnSpPr>
          <p:nvPr/>
        </p:nvCxnSpPr>
        <p:spPr>
          <a:xfrm rot="10800000">
            <a:off x="6738079" y="2548328"/>
            <a:ext cx="348600" cy="1259100"/>
          </a:xfrm>
          <a:prstGeom prst="straightConnector1">
            <a:avLst/>
          </a:prstGeom>
          <a:noFill/>
          <a:ln w="28575" cap="flat" cmpd="sng">
            <a:solidFill>
              <a:srgbClr val="FF0000"/>
            </a:solidFill>
            <a:prstDash val="solid"/>
            <a:miter lim="800000"/>
            <a:headEnd type="none" w="sm" len="sm"/>
            <a:tailEnd type="triangle" w="med" len="med"/>
          </a:ln>
        </p:spPr>
      </p:cxn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62"/>
          <p:cNvSpPr txBox="1"/>
          <p:nvPr/>
        </p:nvSpPr>
        <p:spPr>
          <a:xfrm>
            <a:off x="628650" y="2152218"/>
            <a:ext cx="8108950" cy="532270"/>
          </a:xfrm>
          <a:prstGeom prst="rect">
            <a:avLst/>
          </a:prstGeom>
          <a:noFill/>
          <a:ln>
            <a:noFill/>
          </a:ln>
        </p:spPr>
        <p:txBody>
          <a:bodyPr spcFirstLastPara="1" wrap="square" lIns="83050" tIns="43175" rIns="83050" bIns="43175" anchor="t" anchorCtr="0">
            <a:noAutofit/>
          </a:bodyPr>
          <a:lstStyle/>
          <a:p>
            <a:pPr marL="0" marR="0" lvl="0" indent="0" algn="ctr" rtl="0">
              <a:spcBef>
                <a:spcPts val="0"/>
              </a:spcBef>
              <a:spcAft>
                <a:spcPts val="0"/>
              </a:spcAft>
              <a:buNone/>
            </a:pPr>
            <a:r>
              <a:rPr lang="es-AR" sz="2100">
                <a:solidFill>
                  <a:schemeClr val="dk1"/>
                </a:solidFill>
                <a:latin typeface="Arial"/>
                <a:ea typeface="Arial"/>
                <a:cs typeface="Arial"/>
                <a:sym typeface="Arial"/>
              </a:rPr>
              <a:t>Necesitamos que un cliente tenga un número de cliente único. </a:t>
            </a:r>
            <a:endParaRPr sz="2100">
              <a:solidFill>
                <a:schemeClr val="dk1"/>
              </a:solidFill>
              <a:latin typeface="Arial"/>
              <a:ea typeface="Arial"/>
              <a:cs typeface="Arial"/>
              <a:sym typeface="Arial"/>
            </a:endParaRPr>
          </a:p>
          <a:p>
            <a:pPr marL="0" marR="0" lvl="0" indent="0" algn="ctr" rtl="0">
              <a:spcBef>
                <a:spcPts val="0"/>
              </a:spcBef>
              <a:spcAft>
                <a:spcPts val="0"/>
              </a:spcAft>
              <a:buNone/>
            </a:pPr>
            <a:r>
              <a:rPr lang="es-AR" sz="2100">
                <a:solidFill>
                  <a:schemeClr val="dk1"/>
                </a:solidFill>
                <a:latin typeface="Arial"/>
                <a:ea typeface="Arial"/>
                <a:cs typeface="Arial"/>
                <a:sym typeface="Arial"/>
              </a:rPr>
              <a:t>¿Cómo lo podemos resolver?</a:t>
            </a:r>
            <a:endParaRPr/>
          </a:p>
        </p:txBody>
      </p:sp>
      <p:cxnSp>
        <p:nvCxnSpPr>
          <p:cNvPr id="579" name="Google Shape;579;p62"/>
          <p:cNvCxnSpPr/>
          <p:nvPr/>
        </p:nvCxnSpPr>
        <p:spPr>
          <a:xfrm rot="10800000">
            <a:off x="5229354" y="3316052"/>
            <a:ext cx="1728000" cy="997500"/>
          </a:xfrm>
          <a:prstGeom prst="curvedConnector3">
            <a:avLst>
              <a:gd name="adj1" fmla="val 49996"/>
            </a:avLst>
          </a:prstGeom>
          <a:noFill/>
          <a:ln w="25550" cap="flat" cmpd="sng">
            <a:solidFill>
              <a:srgbClr val="FF0000"/>
            </a:solidFill>
            <a:prstDash val="solid"/>
            <a:miter lim="8000"/>
            <a:headEnd type="stealth" w="lg" len="lg"/>
            <a:tailEnd type="none" w="sm" len="sm"/>
          </a:ln>
        </p:spPr>
      </p:cxnSp>
      <p:sp>
        <p:nvSpPr>
          <p:cNvPr id="580" name="Google Shape;580;p62"/>
          <p:cNvSpPr/>
          <p:nvPr/>
        </p:nvSpPr>
        <p:spPr>
          <a:xfrm>
            <a:off x="6396634" y="3370777"/>
            <a:ext cx="2747366" cy="246221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200">
                <a:solidFill>
                  <a:schemeClr val="dk1"/>
                </a:solidFill>
                <a:latin typeface="Arial"/>
                <a:ea typeface="Arial"/>
                <a:cs typeface="Arial"/>
                <a:sym typeface="Arial"/>
              </a:rPr>
              <a:t>Declaramos una variable de clase llamada </a:t>
            </a:r>
            <a:r>
              <a:rPr lang="es-AR" sz="2200" b="1">
                <a:solidFill>
                  <a:schemeClr val="dk1"/>
                </a:solidFill>
                <a:latin typeface="Consolas"/>
                <a:ea typeface="Consolas"/>
                <a:cs typeface="Consolas"/>
                <a:sym typeface="Consolas"/>
              </a:rPr>
              <a:t>siguienteNro</a:t>
            </a:r>
            <a:r>
              <a:rPr lang="es-AR" sz="2200" b="1">
                <a:solidFill>
                  <a:schemeClr val="dk1"/>
                </a:solidFill>
                <a:latin typeface="Arial"/>
                <a:ea typeface="Arial"/>
                <a:cs typeface="Arial"/>
                <a:sym typeface="Arial"/>
              </a:rPr>
              <a:t> </a:t>
            </a:r>
            <a:r>
              <a:rPr lang="es-AR" sz="2200">
                <a:solidFill>
                  <a:schemeClr val="dk1"/>
                </a:solidFill>
                <a:latin typeface="Arial"/>
                <a:ea typeface="Arial"/>
                <a:cs typeface="Arial"/>
                <a:sym typeface="Arial"/>
              </a:rPr>
              <a:t>que es accesible y compartida por todas las instancias. </a:t>
            </a:r>
            <a:endParaRPr/>
          </a:p>
        </p:txBody>
      </p:sp>
      <p:sp>
        <p:nvSpPr>
          <p:cNvPr id="581" name="Google Shape;581;p62"/>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Atributos </a:t>
            </a:r>
            <a:r>
              <a:rPr lang="es-AR" sz="4000" b="1" i="0" u="none" strike="noStrike" cap="none">
                <a:solidFill>
                  <a:schemeClr val="dk1"/>
                </a:solidFill>
                <a:latin typeface="Consolas"/>
                <a:ea typeface="Consolas"/>
                <a:cs typeface="Consolas"/>
                <a:sym typeface="Consolas"/>
              </a:rPr>
              <a:t>static</a:t>
            </a:r>
            <a:r>
              <a:rPr lang="es-AR" sz="4000" b="0" i="0" u="none" strike="noStrike" cap="none">
                <a:solidFill>
                  <a:schemeClr val="dk1"/>
                </a:solidFill>
                <a:latin typeface="Consolas"/>
                <a:ea typeface="Consolas"/>
                <a:cs typeface="Consolas"/>
                <a:sym typeface="Consolas"/>
              </a:rPr>
              <a:t/>
            </a:r>
            <a:br>
              <a:rPr lang="es-AR" sz="4000" b="0" i="0" u="none" strike="noStrike" cap="none">
                <a:solidFill>
                  <a:schemeClr val="dk1"/>
                </a:solidFill>
                <a:latin typeface="Consolas"/>
                <a:ea typeface="Consolas"/>
                <a:cs typeface="Consolas"/>
                <a:sym typeface="Consolas"/>
              </a:rPr>
            </a:br>
            <a:r>
              <a:rPr lang="es-AR" sz="2800" b="0" i="1" u="none" strike="noStrike" cap="none">
                <a:solidFill>
                  <a:schemeClr val="dk1"/>
                </a:solidFill>
                <a:latin typeface="Arial"/>
                <a:ea typeface="Arial"/>
                <a:cs typeface="Arial"/>
                <a:sym typeface="Arial"/>
              </a:rPr>
              <a:t>Ejemplo 2</a:t>
            </a:r>
            <a:endParaRPr sz="2800" b="0" i="1" u="none" strike="noStrike" cap="none">
              <a:solidFill>
                <a:schemeClr val="dk1"/>
              </a:solidFill>
              <a:latin typeface="Arial"/>
              <a:ea typeface="Arial"/>
              <a:cs typeface="Arial"/>
              <a:sym typeface="Arial"/>
            </a:endParaRPr>
          </a:p>
        </p:txBody>
      </p:sp>
      <p:sp>
        <p:nvSpPr>
          <p:cNvPr id="582" name="Google Shape;582;p62"/>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583" name="Google Shape;583;p62"/>
          <p:cNvSpPr/>
          <p:nvPr/>
        </p:nvSpPr>
        <p:spPr>
          <a:xfrm>
            <a:off x="-21983" y="2661825"/>
            <a:ext cx="6496662" cy="403187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600">
                <a:solidFill>
                  <a:srgbClr val="000088"/>
                </a:solidFill>
                <a:latin typeface="Consolas"/>
                <a:ea typeface="Consolas"/>
                <a:cs typeface="Consolas"/>
                <a:sym typeface="Consolas"/>
              </a:rPr>
              <a:t>public</a:t>
            </a:r>
            <a:r>
              <a:rPr lang="es-AR" sz="1600">
                <a:solidFill>
                  <a:srgbClr val="000000"/>
                </a:solidFill>
                <a:latin typeface="Consolas"/>
                <a:ea typeface="Consolas"/>
                <a:cs typeface="Consolas"/>
                <a:sym typeface="Consolas"/>
              </a:rPr>
              <a:t> </a:t>
            </a:r>
            <a:r>
              <a:rPr lang="es-AR" sz="1600">
                <a:solidFill>
                  <a:srgbClr val="000088"/>
                </a:solidFill>
                <a:latin typeface="Consolas"/>
                <a:ea typeface="Consolas"/>
                <a:cs typeface="Consolas"/>
                <a:sym typeface="Consolas"/>
              </a:rPr>
              <a:t>class</a:t>
            </a:r>
            <a:r>
              <a:rPr lang="es-AR" sz="1600">
                <a:solidFill>
                  <a:srgbClr val="000000"/>
                </a:solidFill>
                <a:latin typeface="Consolas"/>
                <a:ea typeface="Consolas"/>
                <a:cs typeface="Consolas"/>
                <a:sym typeface="Consolas"/>
              </a:rPr>
              <a:t> </a:t>
            </a:r>
            <a:r>
              <a:rPr lang="es-AR" sz="1600">
                <a:solidFill>
                  <a:srgbClr val="660066"/>
                </a:solidFill>
                <a:latin typeface="Consolas"/>
                <a:ea typeface="Consolas"/>
                <a:cs typeface="Consolas"/>
                <a:sym typeface="Consolas"/>
              </a:rPr>
              <a:t>Cliente</a:t>
            </a:r>
            <a:r>
              <a:rPr lang="es-AR" sz="1600">
                <a:solidFill>
                  <a:srgbClr val="000000"/>
                </a:solidFill>
                <a:latin typeface="Consolas"/>
                <a:ea typeface="Consolas"/>
                <a:cs typeface="Consolas"/>
                <a:sym typeface="Consolas"/>
              </a:rPr>
              <a:t> {</a:t>
            </a:r>
            <a:endParaRPr/>
          </a:p>
          <a:p>
            <a:pPr marL="0" marR="0" lvl="0" indent="0" algn="l" rtl="0">
              <a:spcBef>
                <a:spcPts val="0"/>
              </a:spcBef>
              <a:spcAft>
                <a:spcPts val="0"/>
              </a:spcAft>
              <a:buNone/>
            </a:pP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000088"/>
                </a:solidFill>
                <a:latin typeface="Consolas"/>
                <a:ea typeface="Consolas"/>
                <a:cs typeface="Consolas"/>
                <a:sym typeface="Consolas"/>
              </a:rPr>
              <a:t>	public</a:t>
            </a:r>
            <a:r>
              <a:rPr lang="es-AR" sz="1600">
                <a:solidFill>
                  <a:srgbClr val="000000"/>
                </a:solidFill>
                <a:latin typeface="Consolas"/>
                <a:ea typeface="Consolas"/>
                <a:cs typeface="Consolas"/>
                <a:sym typeface="Consolas"/>
              </a:rPr>
              <a:t> </a:t>
            </a:r>
            <a:r>
              <a:rPr lang="es-AR" sz="1600">
                <a:solidFill>
                  <a:srgbClr val="000088"/>
                </a:solidFill>
                <a:latin typeface="Consolas"/>
                <a:ea typeface="Consolas"/>
                <a:cs typeface="Consolas"/>
                <a:sym typeface="Consolas"/>
              </a:rPr>
              <a:t>static</a:t>
            </a:r>
            <a:r>
              <a:rPr lang="es-AR" sz="1600">
                <a:solidFill>
                  <a:srgbClr val="000000"/>
                </a:solidFill>
                <a:latin typeface="Consolas"/>
                <a:ea typeface="Consolas"/>
                <a:cs typeface="Consolas"/>
                <a:sym typeface="Consolas"/>
              </a:rPr>
              <a:t> </a:t>
            </a:r>
            <a:r>
              <a:rPr lang="es-AR" sz="1600">
                <a:solidFill>
                  <a:srgbClr val="000088"/>
                </a:solidFill>
                <a:latin typeface="Consolas"/>
                <a:ea typeface="Consolas"/>
                <a:cs typeface="Consolas"/>
                <a:sym typeface="Consolas"/>
              </a:rPr>
              <a:t>int</a:t>
            </a:r>
            <a:r>
              <a:rPr lang="es-AR" sz="1600">
                <a:solidFill>
                  <a:srgbClr val="000000"/>
                </a:solidFill>
                <a:latin typeface="Consolas"/>
                <a:ea typeface="Consolas"/>
                <a:cs typeface="Consolas"/>
                <a:sym typeface="Consolas"/>
              </a:rPr>
              <a:t> siguienteNro </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 </a:t>
            </a:r>
            <a:r>
              <a:rPr lang="es-AR" sz="1600">
                <a:solidFill>
                  <a:srgbClr val="006666"/>
                </a:solidFill>
                <a:latin typeface="Consolas"/>
                <a:ea typeface="Consolas"/>
                <a:cs typeface="Consolas"/>
                <a:sym typeface="Consolas"/>
              </a:rPr>
              <a:t>0;</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000088"/>
                </a:solidFill>
                <a:latin typeface="Consolas"/>
                <a:ea typeface="Consolas"/>
                <a:cs typeface="Consolas"/>
                <a:sym typeface="Consolas"/>
              </a:rPr>
              <a:t>	private</a:t>
            </a:r>
            <a:r>
              <a:rPr lang="es-AR" sz="1600">
                <a:solidFill>
                  <a:srgbClr val="000000"/>
                </a:solidFill>
                <a:latin typeface="Consolas"/>
                <a:ea typeface="Consolas"/>
                <a:cs typeface="Consolas"/>
                <a:sym typeface="Consolas"/>
              </a:rPr>
              <a:t> </a:t>
            </a:r>
            <a:r>
              <a:rPr lang="es-AR" sz="1600">
                <a:solidFill>
                  <a:srgbClr val="000088"/>
                </a:solidFill>
                <a:latin typeface="Consolas"/>
                <a:ea typeface="Consolas"/>
                <a:cs typeface="Consolas"/>
                <a:sym typeface="Consolas"/>
              </a:rPr>
              <a:t>int</a:t>
            </a:r>
            <a:r>
              <a:rPr lang="es-AR" sz="1600">
                <a:solidFill>
                  <a:srgbClr val="000000"/>
                </a:solidFill>
                <a:latin typeface="Consolas"/>
                <a:ea typeface="Consolas"/>
                <a:cs typeface="Consolas"/>
                <a:sym typeface="Consolas"/>
              </a:rPr>
              <a:t> nroCte;</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000088"/>
                </a:solidFill>
                <a:latin typeface="Consolas"/>
                <a:ea typeface="Consolas"/>
                <a:cs typeface="Consolas"/>
                <a:sym typeface="Consolas"/>
              </a:rPr>
              <a:t>	private</a:t>
            </a:r>
            <a:r>
              <a:rPr lang="es-AR" sz="1600">
                <a:solidFill>
                  <a:srgbClr val="000000"/>
                </a:solidFill>
                <a:latin typeface="Consolas"/>
                <a:ea typeface="Consolas"/>
                <a:cs typeface="Consolas"/>
                <a:sym typeface="Consolas"/>
              </a:rPr>
              <a:t> </a:t>
            </a:r>
            <a:r>
              <a:rPr lang="es-AR" sz="1600">
                <a:solidFill>
                  <a:srgbClr val="660066"/>
                </a:solidFill>
                <a:latin typeface="Consolas"/>
                <a:ea typeface="Consolas"/>
                <a:cs typeface="Consolas"/>
                <a:sym typeface="Consolas"/>
              </a:rPr>
              <a:t>String</a:t>
            </a:r>
            <a:r>
              <a:rPr lang="es-AR" sz="1600">
                <a:solidFill>
                  <a:srgbClr val="000000"/>
                </a:solidFill>
                <a:latin typeface="Consolas"/>
                <a:ea typeface="Consolas"/>
                <a:cs typeface="Consolas"/>
                <a:sym typeface="Consolas"/>
              </a:rPr>
              <a:t> nombre;</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000088"/>
                </a:solidFill>
                <a:latin typeface="Consolas"/>
                <a:ea typeface="Consolas"/>
                <a:cs typeface="Consolas"/>
                <a:sym typeface="Consolas"/>
              </a:rPr>
              <a:t>	private</a:t>
            </a:r>
            <a:r>
              <a:rPr lang="es-AR" sz="1600">
                <a:solidFill>
                  <a:srgbClr val="000000"/>
                </a:solidFill>
                <a:latin typeface="Consolas"/>
                <a:ea typeface="Consolas"/>
                <a:cs typeface="Consolas"/>
                <a:sym typeface="Consolas"/>
              </a:rPr>
              <a:t> </a:t>
            </a:r>
            <a:r>
              <a:rPr lang="es-AR" sz="1600">
                <a:solidFill>
                  <a:srgbClr val="660066"/>
                </a:solidFill>
                <a:latin typeface="Consolas"/>
                <a:ea typeface="Consolas"/>
                <a:cs typeface="Consolas"/>
                <a:sym typeface="Consolas"/>
              </a:rPr>
              <a:t>String</a:t>
            </a:r>
            <a:r>
              <a:rPr lang="es-AR" sz="1600">
                <a:solidFill>
                  <a:srgbClr val="000000"/>
                </a:solidFill>
                <a:latin typeface="Consolas"/>
                <a:ea typeface="Consolas"/>
                <a:cs typeface="Consolas"/>
                <a:sym typeface="Consolas"/>
              </a:rPr>
              <a:t> apellido;</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000088"/>
                </a:solidFill>
                <a:latin typeface="Consolas"/>
                <a:ea typeface="Consolas"/>
                <a:cs typeface="Consolas"/>
                <a:sym typeface="Consolas"/>
              </a:rPr>
              <a:t>	</a:t>
            </a:r>
            <a:endParaRPr/>
          </a:p>
          <a:p>
            <a:pPr marL="0" marR="0" lvl="0" indent="0" algn="l" rtl="0">
              <a:spcBef>
                <a:spcPts val="0"/>
              </a:spcBef>
              <a:spcAft>
                <a:spcPts val="0"/>
              </a:spcAft>
              <a:buNone/>
            </a:pPr>
            <a:r>
              <a:rPr lang="es-AR" sz="1600">
                <a:solidFill>
                  <a:srgbClr val="000088"/>
                </a:solidFill>
                <a:latin typeface="Consolas"/>
                <a:ea typeface="Consolas"/>
                <a:cs typeface="Consolas"/>
                <a:sym typeface="Consolas"/>
              </a:rPr>
              <a:t>	public</a:t>
            </a:r>
            <a:r>
              <a:rPr lang="es-AR" sz="1600">
                <a:solidFill>
                  <a:srgbClr val="000000"/>
                </a:solidFill>
                <a:latin typeface="Consolas"/>
                <a:ea typeface="Consolas"/>
                <a:cs typeface="Consolas"/>
                <a:sym typeface="Consolas"/>
              </a:rPr>
              <a:t> </a:t>
            </a:r>
            <a:r>
              <a:rPr lang="es-AR" sz="1600">
                <a:solidFill>
                  <a:srgbClr val="660066"/>
                </a:solidFill>
                <a:latin typeface="Consolas"/>
                <a:ea typeface="Consolas"/>
                <a:cs typeface="Consolas"/>
                <a:sym typeface="Consolas"/>
              </a:rPr>
              <a:t>Cliente(String</a:t>
            </a:r>
            <a:r>
              <a:rPr lang="es-AR" sz="1600">
                <a:solidFill>
                  <a:schemeClr val="dk1"/>
                </a:solidFill>
                <a:latin typeface="Consolas"/>
                <a:ea typeface="Consolas"/>
                <a:cs typeface="Consolas"/>
                <a:sym typeface="Consolas"/>
              </a:rPr>
              <a:t> nombre, </a:t>
            </a:r>
            <a:r>
              <a:rPr lang="es-AR" sz="1600">
                <a:solidFill>
                  <a:srgbClr val="660066"/>
                </a:solidFill>
                <a:latin typeface="Consolas"/>
                <a:ea typeface="Consolas"/>
                <a:cs typeface="Consolas"/>
                <a:sym typeface="Consolas"/>
              </a:rPr>
              <a:t>String</a:t>
            </a:r>
            <a:r>
              <a:rPr lang="es-AR" sz="1600">
                <a:solidFill>
                  <a:schemeClr val="dk1"/>
                </a:solidFill>
                <a:latin typeface="Consolas"/>
                <a:ea typeface="Consolas"/>
                <a:cs typeface="Consolas"/>
                <a:sym typeface="Consolas"/>
              </a:rPr>
              <a:t> apellido</a:t>
            </a:r>
            <a:r>
              <a:rPr lang="es-AR" sz="1600">
                <a:solidFill>
                  <a:srgbClr val="666600"/>
                </a:solidFill>
                <a:latin typeface="Consolas"/>
                <a:ea typeface="Consolas"/>
                <a:cs typeface="Consolas"/>
                <a:sym typeface="Consolas"/>
              </a:rPr>
              <a:t>){</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000000"/>
                </a:solidFill>
                <a:latin typeface="Consolas"/>
                <a:ea typeface="Consolas"/>
                <a:cs typeface="Consolas"/>
                <a:sym typeface="Consolas"/>
              </a:rPr>
              <a:t>		siguienteNro</a:t>
            </a:r>
            <a:r>
              <a:rPr lang="es-AR" sz="1600">
                <a:solidFill>
                  <a:srgbClr val="666600"/>
                </a:solidFill>
                <a:latin typeface="Consolas"/>
                <a:ea typeface="Consolas"/>
                <a:cs typeface="Consolas"/>
                <a:sym typeface="Consolas"/>
              </a:rPr>
              <a:t>++;</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000000"/>
                </a:solidFill>
                <a:latin typeface="Consolas"/>
                <a:ea typeface="Consolas"/>
                <a:cs typeface="Consolas"/>
                <a:sym typeface="Consolas"/>
              </a:rPr>
              <a:t>		nroCte </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 siguienteNro;</a:t>
            </a:r>
            <a:endParaRPr/>
          </a:p>
          <a:p>
            <a:pPr marL="0" marR="0" lvl="0" indent="0" algn="l" rtl="0">
              <a:spcBef>
                <a:spcPts val="0"/>
              </a:spcBef>
              <a:spcAft>
                <a:spcPts val="0"/>
              </a:spcAft>
              <a:buNone/>
            </a:pPr>
            <a:endParaRPr sz="1600">
              <a:solidFill>
                <a:srgbClr val="000000"/>
              </a:solidFill>
              <a:latin typeface="Consolas"/>
              <a:ea typeface="Consolas"/>
              <a:cs typeface="Consolas"/>
              <a:sym typeface="Consolas"/>
            </a:endParaRPr>
          </a:p>
          <a:p>
            <a:pPr marL="0" marR="0" lvl="0" indent="0" algn="l" rtl="0">
              <a:spcBef>
                <a:spcPts val="0"/>
              </a:spcBef>
              <a:spcAft>
                <a:spcPts val="0"/>
              </a:spcAft>
              <a:buNone/>
            </a:pPr>
            <a:r>
              <a:rPr lang="es-AR" sz="1600">
                <a:solidFill>
                  <a:srgbClr val="000000"/>
                </a:solidFill>
                <a:latin typeface="Consolas"/>
                <a:ea typeface="Consolas"/>
                <a:cs typeface="Consolas"/>
                <a:sym typeface="Consolas"/>
              </a:rPr>
              <a:t>		</a:t>
            </a:r>
            <a:r>
              <a:rPr lang="es-AR" sz="1600">
                <a:solidFill>
                  <a:srgbClr val="660066"/>
                </a:solidFill>
                <a:latin typeface="Consolas"/>
                <a:ea typeface="Consolas"/>
                <a:cs typeface="Consolas"/>
                <a:sym typeface="Consolas"/>
              </a:rPr>
              <a:t>this</a:t>
            </a:r>
            <a:r>
              <a:rPr lang="es-AR" sz="1600">
                <a:solidFill>
                  <a:schemeClr val="dk1"/>
                </a:solidFill>
                <a:latin typeface="Consolas"/>
                <a:ea typeface="Consolas"/>
                <a:cs typeface="Consolas"/>
                <a:sym typeface="Consolas"/>
              </a:rPr>
              <a:t>.nombre</a:t>
            </a:r>
            <a:r>
              <a:rPr lang="es-AR" sz="1600">
                <a:solidFill>
                  <a:srgbClr val="000000"/>
                </a:solidFill>
                <a:latin typeface="Consolas"/>
                <a:ea typeface="Consolas"/>
                <a:cs typeface="Consolas"/>
                <a:sym typeface="Consolas"/>
              </a:rPr>
              <a:t> = nombre;</a:t>
            </a:r>
            <a:endParaRPr/>
          </a:p>
          <a:p>
            <a:pPr marL="0" marR="0" lvl="0" indent="0" algn="l" rtl="0">
              <a:spcBef>
                <a:spcPts val="0"/>
              </a:spcBef>
              <a:spcAft>
                <a:spcPts val="0"/>
              </a:spcAft>
              <a:buNone/>
            </a:pPr>
            <a:r>
              <a:rPr lang="es-AR" sz="1600">
                <a:solidFill>
                  <a:srgbClr val="000000"/>
                </a:solidFill>
                <a:latin typeface="Consolas"/>
                <a:ea typeface="Consolas"/>
                <a:cs typeface="Consolas"/>
                <a:sym typeface="Consolas"/>
              </a:rPr>
              <a:t>		</a:t>
            </a:r>
            <a:r>
              <a:rPr lang="es-AR" sz="1600">
                <a:solidFill>
                  <a:srgbClr val="660066"/>
                </a:solidFill>
                <a:latin typeface="Consolas"/>
                <a:ea typeface="Consolas"/>
                <a:cs typeface="Consolas"/>
                <a:sym typeface="Consolas"/>
              </a:rPr>
              <a:t>this</a:t>
            </a:r>
            <a:r>
              <a:rPr lang="es-AR" sz="1600">
                <a:solidFill>
                  <a:schemeClr val="dk1"/>
                </a:solidFill>
                <a:latin typeface="Consolas"/>
                <a:ea typeface="Consolas"/>
                <a:cs typeface="Consolas"/>
                <a:sym typeface="Consolas"/>
              </a:rPr>
              <a:t>.apellido</a:t>
            </a:r>
            <a:r>
              <a:rPr lang="es-AR" sz="1600">
                <a:solidFill>
                  <a:srgbClr val="000000"/>
                </a:solidFill>
                <a:latin typeface="Consolas"/>
                <a:ea typeface="Consolas"/>
                <a:cs typeface="Consolas"/>
                <a:sym typeface="Consolas"/>
              </a:rPr>
              <a:t> = apellido;</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000000"/>
                </a:solidFill>
                <a:latin typeface="Consolas"/>
                <a:ea typeface="Consolas"/>
                <a:cs typeface="Consolas"/>
                <a:sym typeface="Consolas"/>
              </a:rPr>
              <a:t>	}</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chemeClr val="dk1"/>
                </a:solidFill>
                <a:latin typeface="Calibri"/>
                <a:ea typeface="Calibri"/>
                <a:cs typeface="Calibri"/>
                <a:sym typeface="Calibri"/>
              </a:rPr>
              <a:t>	</a:t>
            </a:r>
            <a:r>
              <a:rPr lang="es-AR" sz="1600">
                <a:solidFill>
                  <a:srgbClr val="880000"/>
                </a:solidFill>
                <a:latin typeface="Consolas"/>
                <a:ea typeface="Consolas"/>
                <a:cs typeface="Consolas"/>
                <a:sym typeface="Consolas"/>
              </a:rPr>
              <a:t>//getters y setters</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000000"/>
                </a:solidFill>
                <a:latin typeface="Consolas"/>
                <a:ea typeface="Consolas"/>
                <a:cs typeface="Consolas"/>
                <a:sym typeface="Consolas"/>
              </a:rPr>
              <a:t>}</a:t>
            </a:r>
            <a:endParaRPr sz="1600">
              <a:solidFill>
                <a:schemeClr val="dk1"/>
              </a:solidFill>
              <a:latin typeface="Calibri"/>
              <a:ea typeface="Calibri"/>
              <a:cs typeface="Calibri"/>
              <a:sym typeface="Calibri"/>
            </a:endParaRPr>
          </a:p>
        </p:txBody>
      </p:sp>
      <p:sp>
        <p:nvSpPr>
          <p:cNvPr id="584" name="Google Shape;584;p62"/>
          <p:cNvSpPr/>
          <p:nvPr/>
        </p:nvSpPr>
        <p:spPr>
          <a:xfrm>
            <a:off x="781666" y="3166516"/>
            <a:ext cx="4381178" cy="299153"/>
          </a:xfrm>
          <a:prstGeom prst="roundRect">
            <a:avLst>
              <a:gd name="adj" fmla="val 16667"/>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85" name="Google Shape;585;p62"/>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40</a:t>
            </a:fld>
            <a:endParaRPr sz="1200">
              <a:solidFill>
                <a:schemeClr val="lt1"/>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63"/>
          <p:cNvSpPr txBox="1"/>
          <p:nvPr/>
        </p:nvSpPr>
        <p:spPr>
          <a:xfrm>
            <a:off x="628650" y="2152218"/>
            <a:ext cx="8108950" cy="532270"/>
          </a:xfrm>
          <a:prstGeom prst="rect">
            <a:avLst/>
          </a:prstGeom>
          <a:noFill/>
          <a:ln>
            <a:noFill/>
          </a:ln>
        </p:spPr>
        <p:txBody>
          <a:bodyPr spcFirstLastPara="1" wrap="square" lIns="83050" tIns="43175" rIns="83050" bIns="43175" anchor="t" anchorCtr="0">
            <a:noAutofit/>
          </a:bodyPr>
          <a:lstStyle/>
          <a:p>
            <a:pPr marL="0" marR="0" lvl="0" indent="0" algn="ctr" rtl="0">
              <a:spcBef>
                <a:spcPts val="0"/>
              </a:spcBef>
              <a:spcAft>
                <a:spcPts val="0"/>
              </a:spcAft>
              <a:buNone/>
            </a:pPr>
            <a:r>
              <a:rPr lang="es-AR" sz="2100">
                <a:solidFill>
                  <a:schemeClr val="dk1"/>
                </a:solidFill>
                <a:latin typeface="Arial"/>
                <a:ea typeface="Arial"/>
                <a:cs typeface="Arial"/>
                <a:sym typeface="Arial"/>
              </a:rPr>
              <a:t>Necesitamos que un cliente tenga un número de cliente único. </a:t>
            </a:r>
            <a:endParaRPr sz="2100">
              <a:solidFill>
                <a:schemeClr val="dk1"/>
              </a:solidFill>
              <a:latin typeface="Arial"/>
              <a:ea typeface="Arial"/>
              <a:cs typeface="Arial"/>
              <a:sym typeface="Arial"/>
            </a:endParaRPr>
          </a:p>
          <a:p>
            <a:pPr marL="0" marR="0" lvl="0" indent="0" algn="ctr" rtl="0">
              <a:spcBef>
                <a:spcPts val="0"/>
              </a:spcBef>
              <a:spcAft>
                <a:spcPts val="0"/>
              </a:spcAft>
              <a:buNone/>
            </a:pPr>
            <a:r>
              <a:rPr lang="es-AR" sz="2100">
                <a:solidFill>
                  <a:schemeClr val="dk1"/>
                </a:solidFill>
                <a:latin typeface="Arial"/>
                <a:ea typeface="Arial"/>
                <a:cs typeface="Arial"/>
                <a:sym typeface="Arial"/>
              </a:rPr>
              <a:t>¿Cómo lo podemos resolver?</a:t>
            </a:r>
            <a:endParaRPr/>
          </a:p>
        </p:txBody>
      </p:sp>
      <p:sp>
        <p:nvSpPr>
          <p:cNvPr id="591" name="Google Shape;591;p63"/>
          <p:cNvSpPr/>
          <p:nvPr/>
        </p:nvSpPr>
        <p:spPr>
          <a:xfrm>
            <a:off x="6364073" y="3465669"/>
            <a:ext cx="2747366" cy="230832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2400">
                <a:solidFill>
                  <a:srgbClr val="292929"/>
                </a:solidFill>
                <a:latin typeface="Arial"/>
                <a:ea typeface="Arial"/>
                <a:cs typeface="Arial"/>
                <a:sym typeface="Arial"/>
              </a:rPr>
              <a:t>Cada vez que creamos un cliente nuevo, incrementamos en 1 la variable compartida. </a:t>
            </a:r>
            <a:endParaRPr/>
          </a:p>
        </p:txBody>
      </p:sp>
      <p:sp>
        <p:nvSpPr>
          <p:cNvPr id="592" name="Google Shape;592;p63"/>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Atributos </a:t>
            </a:r>
            <a:r>
              <a:rPr lang="es-AR" sz="4000" b="1" i="0" u="none" strike="noStrike" cap="none">
                <a:solidFill>
                  <a:schemeClr val="dk1"/>
                </a:solidFill>
                <a:latin typeface="Consolas"/>
                <a:ea typeface="Consolas"/>
                <a:cs typeface="Consolas"/>
                <a:sym typeface="Consolas"/>
              </a:rPr>
              <a:t>static</a:t>
            </a:r>
            <a:r>
              <a:rPr lang="es-AR" sz="4000" b="0" i="0" u="none" strike="noStrike" cap="none">
                <a:solidFill>
                  <a:schemeClr val="dk1"/>
                </a:solidFill>
                <a:latin typeface="Consolas"/>
                <a:ea typeface="Consolas"/>
                <a:cs typeface="Consolas"/>
                <a:sym typeface="Consolas"/>
              </a:rPr>
              <a:t/>
            </a:r>
            <a:br>
              <a:rPr lang="es-AR" sz="4000" b="0" i="0" u="none" strike="noStrike" cap="none">
                <a:solidFill>
                  <a:schemeClr val="dk1"/>
                </a:solidFill>
                <a:latin typeface="Consolas"/>
                <a:ea typeface="Consolas"/>
                <a:cs typeface="Consolas"/>
                <a:sym typeface="Consolas"/>
              </a:rPr>
            </a:br>
            <a:r>
              <a:rPr lang="es-AR" sz="2800" b="0" i="1" u="none" strike="noStrike" cap="none">
                <a:solidFill>
                  <a:schemeClr val="dk1"/>
                </a:solidFill>
                <a:latin typeface="Arial"/>
                <a:ea typeface="Arial"/>
                <a:cs typeface="Arial"/>
                <a:sym typeface="Arial"/>
              </a:rPr>
              <a:t>Ejemplo 2</a:t>
            </a:r>
            <a:endParaRPr sz="2800" b="0" i="1" u="none" strike="noStrike" cap="none">
              <a:solidFill>
                <a:schemeClr val="dk1"/>
              </a:solidFill>
              <a:latin typeface="Arial"/>
              <a:ea typeface="Arial"/>
              <a:cs typeface="Arial"/>
              <a:sym typeface="Arial"/>
            </a:endParaRPr>
          </a:p>
        </p:txBody>
      </p:sp>
      <p:sp>
        <p:nvSpPr>
          <p:cNvPr id="593" name="Google Shape;593;p63"/>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594" name="Google Shape;594;p63"/>
          <p:cNvSpPr/>
          <p:nvPr/>
        </p:nvSpPr>
        <p:spPr>
          <a:xfrm>
            <a:off x="-21983" y="2661825"/>
            <a:ext cx="6496662" cy="403187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600">
                <a:solidFill>
                  <a:srgbClr val="000088"/>
                </a:solidFill>
                <a:latin typeface="Consolas"/>
                <a:ea typeface="Consolas"/>
                <a:cs typeface="Consolas"/>
                <a:sym typeface="Consolas"/>
              </a:rPr>
              <a:t>public</a:t>
            </a:r>
            <a:r>
              <a:rPr lang="es-AR" sz="1600">
                <a:solidFill>
                  <a:srgbClr val="000000"/>
                </a:solidFill>
                <a:latin typeface="Consolas"/>
                <a:ea typeface="Consolas"/>
                <a:cs typeface="Consolas"/>
                <a:sym typeface="Consolas"/>
              </a:rPr>
              <a:t> </a:t>
            </a:r>
            <a:r>
              <a:rPr lang="es-AR" sz="1600">
                <a:solidFill>
                  <a:srgbClr val="000088"/>
                </a:solidFill>
                <a:latin typeface="Consolas"/>
                <a:ea typeface="Consolas"/>
                <a:cs typeface="Consolas"/>
                <a:sym typeface="Consolas"/>
              </a:rPr>
              <a:t>class</a:t>
            </a:r>
            <a:r>
              <a:rPr lang="es-AR" sz="1600">
                <a:solidFill>
                  <a:srgbClr val="000000"/>
                </a:solidFill>
                <a:latin typeface="Consolas"/>
                <a:ea typeface="Consolas"/>
                <a:cs typeface="Consolas"/>
                <a:sym typeface="Consolas"/>
              </a:rPr>
              <a:t> </a:t>
            </a:r>
            <a:r>
              <a:rPr lang="es-AR" sz="1600">
                <a:solidFill>
                  <a:srgbClr val="660066"/>
                </a:solidFill>
                <a:latin typeface="Consolas"/>
                <a:ea typeface="Consolas"/>
                <a:cs typeface="Consolas"/>
                <a:sym typeface="Consolas"/>
              </a:rPr>
              <a:t>Cliente</a:t>
            </a:r>
            <a:r>
              <a:rPr lang="es-AR" sz="1600">
                <a:solidFill>
                  <a:srgbClr val="000000"/>
                </a:solidFill>
                <a:latin typeface="Consolas"/>
                <a:ea typeface="Consolas"/>
                <a:cs typeface="Consolas"/>
                <a:sym typeface="Consolas"/>
              </a:rPr>
              <a:t> {</a:t>
            </a:r>
            <a:endParaRPr/>
          </a:p>
          <a:p>
            <a:pPr marL="0" marR="0" lvl="0" indent="0" algn="l" rtl="0">
              <a:spcBef>
                <a:spcPts val="0"/>
              </a:spcBef>
              <a:spcAft>
                <a:spcPts val="0"/>
              </a:spcAft>
              <a:buNone/>
            </a:pP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000088"/>
                </a:solidFill>
                <a:latin typeface="Consolas"/>
                <a:ea typeface="Consolas"/>
                <a:cs typeface="Consolas"/>
                <a:sym typeface="Consolas"/>
              </a:rPr>
              <a:t>	public</a:t>
            </a:r>
            <a:r>
              <a:rPr lang="es-AR" sz="1600">
                <a:solidFill>
                  <a:srgbClr val="000000"/>
                </a:solidFill>
                <a:latin typeface="Consolas"/>
                <a:ea typeface="Consolas"/>
                <a:cs typeface="Consolas"/>
                <a:sym typeface="Consolas"/>
              </a:rPr>
              <a:t> </a:t>
            </a:r>
            <a:r>
              <a:rPr lang="es-AR" sz="1600">
                <a:solidFill>
                  <a:srgbClr val="000088"/>
                </a:solidFill>
                <a:latin typeface="Consolas"/>
                <a:ea typeface="Consolas"/>
                <a:cs typeface="Consolas"/>
                <a:sym typeface="Consolas"/>
              </a:rPr>
              <a:t>static</a:t>
            </a:r>
            <a:r>
              <a:rPr lang="es-AR" sz="1600">
                <a:solidFill>
                  <a:srgbClr val="000000"/>
                </a:solidFill>
                <a:latin typeface="Consolas"/>
                <a:ea typeface="Consolas"/>
                <a:cs typeface="Consolas"/>
                <a:sym typeface="Consolas"/>
              </a:rPr>
              <a:t> </a:t>
            </a:r>
            <a:r>
              <a:rPr lang="es-AR" sz="1600">
                <a:solidFill>
                  <a:srgbClr val="000088"/>
                </a:solidFill>
                <a:latin typeface="Consolas"/>
                <a:ea typeface="Consolas"/>
                <a:cs typeface="Consolas"/>
                <a:sym typeface="Consolas"/>
              </a:rPr>
              <a:t>int</a:t>
            </a:r>
            <a:r>
              <a:rPr lang="es-AR" sz="1600">
                <a:solidFill>
                  <a:srgbClr val="000000"/>
                </a:solidFill>
                <a:latin typeface="Consolas"/>
                <a:ea typeface="Consolas"/>
                <a:cs typeface="Consolas"/>
                <a:sym typeface="Consolas"/>
              </a:rPr>
              <a:t> siguienteNro </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 </a:t>
            </a:r>
            <a:r>
              <a:rPr lang="es-AR" sz="1600">
                <a:solidFill>
                  <a:srgbClr val="006666"/>
                </a:solidFill>
                <a:latin typeface="Consolas"/>
                <a:ea typeface="Consolas"/>
                <a:cs typeface="Consolas"/>
                <a:sym typeface="Consolas"/>
              </a:rPr>
              <a:t>0;</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000088"/>
                </a:solidFill>
                <a:latin typeface="Consolas"/>
                <a:ea typeface="Consolas"/>
                <a:cs typeface="Consolas"/>
                <a:sym typeface="Consolas"/>
              </a:rPr>
              <a:t>	private</a:t>
            </a:r>
            <a:r>
              <a:rPr lang="es-AR" sz="1600">
                <a:solidFill>
                  <a:srgbClr val="000000"/>
                </a:solidFill>
                <a:latin typeface="Consolas"/>
                <a:ea typeface="Consolas"/>
                <a:cs typeface="Consolas"/>
                <a:sym typeface="Consolas"/>
              </a:rPr>
              <a:t> </a:t>
            </a:r>
            <a:r>
              <a:rPr lang="es-AR" sz="1600">
                <a:solidFill>
                  <a:srgbClr val="000088"/>
                </a:solidFill>
                <a:latin typeface="Consolas"/>
                <a:ea typeface="Consolas"/>
                <a:cs typeface="Consolas"/>
                <a:sym typeface="Consolas"/>
              </a:rPr>
              <a:t>int</a:t>
            </a:r>
            <a:r>
              <a:rPr lang="es-AR" sz="1600">
                <a:solidFill>
                  <a:srgbClr val="000000"/>
                </a:solidFill>
                <a:latin typeface="Consolas"/>
                <a:ea typeface="Consolas"/>
                <a:cs typeface="Consolas"/>
                <a:sym typeface="Consolas"/>
              </a:rPr>
              <a:t> nroCte;</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000088"/>
                </a:solidFill>
                <a:latin typeface="Consolas"/>
                <a:ea typeface="Consolas"/>
                <a:cs typeface="Consolas"/>
                <a:sym typeface="Consolas"/>
              </a:rPr>
              <a:t>	private</a:t>
            </a:r>
            <a:r>
              <a:rPr lang="es-AR" sz="1600">
                <a:solidFill>
                  <a:srgbClr val="000000"/>
                </a:solidFill>
                <a:latin typeface="Consolas"/>
                <a:ea typeface="Consolas"/>
                <a:cs typeface="Consolas"/>
                <a:sym typeface="Consolas"/>
              </a:rPr>
              <a:t> </a:t>
            </a:r>
            <a:r>
              <a:rPr lang="es-AR" sz="1600">
                <a:solidFill>
                  <a:srgbClr val="660066"/>
                </a:solidFill>
                <a:latin typeface="Consolas"/>
                <a:ea typeface="Consolas"/>
                <a:cs typeface="Consolas"/>
                <a:sym typeface="Consolas"/>
              </a:rPr>
              <a:t>String</a:t>
            </a:r>
            <a:r>
              <a:rPr lang="es-AR" sz="1600">
                <a:solidFill>
                  <a:srgbClr val="000000"/>
                </a:solidFill>
                <a:latin typeface="Consolas"/>
                <a:ea typeface="Consolas"/>
                <a:cs typeface="Consolas"/>
                <a:sym typeface="Consolas"/>
              </a:rPr>
              <a:t> nombre;</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000088"/>
                </a:solidFill>
                <a:latin typeface="Consolas"/>
                <a:ea typeface="Consolas"/>
                <a:cs typeface="Consolas"/>
                <a:sym typeface="Consolas"/>
              </a:rPr>
              <a:t>	private</a:t>
            </a:r>
            <a:r>
              <a:rPr lang="es-AR" sz="1600">
                <a:solidFill>
                  <a:srgbClr val="000000"/>
                </a:solidFill>
                <a:latin typeface="Consolas"/>
                <a:ea typeface="Consolas"/>
                <a:cs typeface="Consolas"/>
                <a:sym typeface="Consolas"/>
              </a:rPr>
              <a:t> </a:t>
            </a:r>
            <a:r>
              <a:rPr lang="es-AR" sz="1600">
                <a:solidFill>
                  <a:srgbClr val="660066"/>
                </a:solidFill>
                <a:latin typeface="Consolas"/>
                <a:ea typeface="Consolas"/>
                <a:cs typeface="Consolas"/>
                <a:sym typeface="Consolas"/>
              </a:rPr>
              <a:t>String</a:t>
            </a:r>
            <a:r>
              <a:rPr lang="es-AR" sz="1600">
                <a:solidFill>
                  <a:srgbClr val="000000"/>
                </a:solidFill>
                <a:latin typeface="Consolas"/>
                <a:ea typeface="Consolas"/>
                <a:cs typeface="Consolas"/>
                <a:sym typeface="Consolas"/>
              </a:rPr>
              <a:t> apellido;</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000088"/>
                </a:solidFill>
                <a:latin typeface="Consolas"/>
                <a:ea typeface="Consolas"/>
                <a:cs typeface="Consolas"/>
                <a:sym typeface="Consolas"/>
              </a:rPr>
              <a:t>	</a:t>
            </a:r>
            <a:endParaRPr/>
          </a:p>
          <a:p>
            <a:pPr marL="0" marR="0" lvl="0" indent="0" algn="l" rtl="0">
              <a:spcBef>
                <a:spcPts val="0"/>
              </a:spcBef>
              <a:spcAft>
                <a:spcPts val="0"/>
              </a:spcAft>
              <a:buNone/>
            </a:pPr>
            <a:r>
              <a:rPr lang="es-AR" sz="1600">
                <a:solidFill>
                  <a:srgbClr val="000088"/>
                </a:solidFill>
                <a:latin typeface="Consolas"/>
                <a:ea typeface="Consolas"/>
                <a:cs typeface="Consolas"/>
                <a:sym typeface="Consolas"/>
              </a:rPr>
              <a:t>	public</a:t>
            </a:r>
            <a:r>
              <a:rPr lang="es-AR" sz="1600">
                <a:solidFill>
                  <a:srgbClr val="000000"/>
                </a:solidFill>
                <a:latin typeface="Consolas"/>
                <a:ea typeface="Consolas"/>
                <a:cs typeface="Consolas"/>
                <a:sym typeface="Consolas"/>
              </a:rPr>
              <a:t> </a:t>
            </a:r>
            <a:r>
              <a:rPr lang="es-AR" sz="1600">
                <a:solidFill>
                  <a:srgbClr val="660066"/>
                </a:solidFill>
                <a:latin typeface="Consolas"/>
                <a:ea typeface="Consolas"/>
                <a:cs typeface="Consolas"/>
                <a:sym typeface="Consolas"/>
              </a:rPr>
              <a:t>Cliente(String</a:t>
            </a:r>
            <a:r>
              <a:rPr lang="es-AR" sz="1600">
                <a:solidFill>
                  <a:schemeClr val="dk1"/>
                </a:solidFill>
                <a:latin typeface="Consolas"/>
                <a:ea typeface="Consolas"/>
                <a:cs typeface="Consolas"/>
                <a:sym typeface="Consolas"/>
              </a:rPr>
              <a:t> nombre, </a:t>
            </a:r>
            <a:r>
              <a:rPr lang="es-AR" sz="1600">
                <a:solidFill>
                  <a:srgbClr val="660066"/>
                </a:solidFill>
                <a:latin typeface="Consolas"/>
                <a:ea typeface="Consolas"/>
                <a:cs typeface="Consolas"/>
                <a:sym typeface="Consolas"/>
              </a:rPr>
              <a:t>String</a:t>
            </a:r>
            <a:r>
              <a:rPr lang="es-AR" sz="1600">
                <a:solidFill>
                  <a:schemeClr val="dk1"/>
                </a:solidFill>
                <a:latin typeface="Consolas"/>
                <a:ea typeface="Consolas"/>
                <a:cs typeface="Consolas"/>
                <a:sym typeface="Consolas"/>
              </a:rPr>
              <a:t> apellido</a:t>
            </a:r>
            <a:r>
              <a:rPr lang="es-AR" sz="1600">
                <a:solidFill>
                  <a:srgbClr val="666600"/>
                </a:solidFill>
                <a:latin typeface="Consolas"/>
                <a:ea typeface="Consolas"/>
                <a:cs typeface="Consolas"/>
                <a:sym typeface="Consolas"/>
              </a:rPr>
              <a:t>){</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000000"/>
                </a:solidFill>
                <a:latin typeface="Consolas"/>
                <a:ea typeface="Consolas"/>
                <a:cs typeface="Consolas"/>
                <a:sym typeface="Consolas"/>
              </a:rPr>
              <a:t>		siguienteNro</a:t>
            </a:r>
            <a:r>
              <a:rPr lang="es-AR" sz="1600">
                <a:solidFill>
                  <a:srgbClr val="666600"/>
                </a:solidFill>
                <a:latin typeface="Consolas"/>
                <a:ea typeface="Consolas"/>
                <a:cs typeface="Consolas"/>
                <a:sym typeface="Consolas"/>
              </a:rPr>
              <a:t>++;</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000000"/>
                </a:solidFill>
                <a:latin typeface="Consolas"/>
                <a:ea typeface="Consolas"/>
                <a:cs typeface="Consolas"/>
                <a:sym typeface="Consolas"/>
              </a:rPr>
              <a:t>		nroCte </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 siguienteNro;</a:t>
            </a:r>
            <a:endParaRPr/>
          </a:p>
          <a:p>
            <a:pPr marL="0" marR="0" lvl="0" indent="0" algn="l" rtl="0">
              <a:spcBef>
                <a:spcPts val="0"/>
              </a:spcBef>
              <a:spcAft>
                <a:spcPts val="0"/>
              </a:spcAft>
              <a:buNone/>
            </a:pPr>
            <a:endParaRPr sz="1600">
              <a:solidFill>
                <a:srgbClr val="000000"/>
              </a:solidFill>
              <a:latin typeface="Consolas"/>
              <a:ea typeface="Consolas"/>
              <a:cs typeface="Consolas"/>
              <a:sym typeface="Consolas"/>
            </a:endParaRPr>
          </a:p>
          <a:p>
            <a:pPr marL="0" marR="0" lvl="0" indent="0" algn="l" rtl="0">
              <a:spcBef>
                <a:spcPts val="0"/>
              </a:spcBef>
              <a:spcAft>
                <a:spcPts val="0"/>
              </a:spcAft>
              <a:buNone/>
            </a:pPr>
            <a:r>
              <a:rPr lang="es-AR" sz="1600">
                <a:solidFill>
                  <a:srgbClr val="000000"/>
                </a:solidFill>
                <a:latin typeface="Consolas"/>
                <a:ea typeface="Consolas"/>
                <a:cs typeface="Consolas"/>
                <a:sym typeface="Consolas"/>
              </a:rPr>
              <a:t>		</a:t>
            </a:r>
            <a:r>
              <a:rPr lang="es-AR" sz="1600">
                <a:solidFill>
                  <a:srgbClr val="660066"/>
                </a:solidFill>
                <a:latin typeface="Consolas"/>
                <a:ea typeface="Consolas"/>
                <a:cs typeface="Consolas"/>
                <a:sym typeface="Consolas"/>
              </a:rPr>
              <a:t>this</a:t>
            </a:r>
            <a:r>
              <a:rPr lang="es-AR" sz="1600">
                <a:solidFill>
                  <a:schemeClr val="dk1"/>
                </a:solidFill>
                <a:latin typeface="Consolas"/>
                <a:ea typeface="Consolas"/>
                <a:cs typeface="Consolas"/>
                <a:sym typeface="Consolas"/>
              </a:rPr>
              <a:t>.nombre</a:t>
            </a:r>
            <a:r>
              <a:rPr lang="es-AR" sz="1600">
                <a:solidFill>
                  <a:srgbClr val="000000"/>
                </a:solidFill>
                <a:latin typeface="Consolas"/>
                <a:ea typeface="Consolas"/>
                <a:cs typeface="Consolas"/>
                <a:sym typeface="Consolas"/>
              </a:rPr>
              <a:t> = nombre;</a:t>
            </a:r>
            <a:endParaRPr/>
          </a:p>
          <a:p>
            <a:pPr marL="0" marR="0" lvl="0" indent="0" algn="l" rtl="0">
              <a:spcBef>
                <a:spcPts val="0"/>
              </a:spcBef>
              <a:spcAft>
                <a:spcPts val="0"/>
              </a:spcAft>
              <a:buNone/>
            </a:pPr>
            <a:r>
              <a:rPr lang="es-AR" sz="1600">
                <a:solidFill>
                  <a:srgbClr val="000000"/>
                </a:solidFill>
                <a:latin typeface="Consolas"/>
                <a:ea typeface="Consolas"/>
                <a:cs typeface="Consolas"/>
                <a:sym typeface="Consolas"/>
              </a:rPr>
              <a:t>		</a:t>
            </a:r>
            <a:r>
              <a:rPr lang="es-AR" sz="1600">
                <a:solidFill>
                  <a:srgbClr val="660066"/>
                </a:solidFill>
                <a:latin typeface="Consolas"/>
                <a:ea typeface="Consolas"/>
                <a:cs typeface="Consolas"/>
                <a:sym typeface="Consolas"/>
              </a:rPr>
              <a:t>this</a:t>
            </a:r>
            <a:r>
              <a:rPr lang="es-AR" sz="1600">
                <a:solidFill>
                  <a:schemeClr val="dk1"/>
                </a:solidFill>
                <a:latin typeface="Consolas"/>
                <a:ea typeface="Consolas"/>
                <a:cs typeface="Consolas"/>
                <a:sym typeface="Consolas"/>
              </a:rPr>
              <a:t>.apellido</a:t>
            </a:r>
            <a:r>
              <a:rPr lang="es-AR" sz="1600">
                <a:solidFill>
                  <a:srgbClr val="000000"/>
                </a:solidFill>
                <a:latin typeface="Consolas"/>
                <a:ea typeface="Consolas"/>
                <a:cs typeface="Consolas"/>
                <a:sym typeface="Consolas"/>
              </a:rPr>
              <a:t> = apellido;</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000000"/>
                </a:solidFill>
                <a:latin typeface="Consolas"/>
                <a:ea typeface="Consolas"/>
                <a:cs typeface="Consolas"/>
                <a:sym typeface="Consolas"/>
              </a:rPr>
              <a:t>	}</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chemeClr val="dk1"/>
                </a:solidFill>
                <a:latin typeface="Calibri"/>
                <a:ea typeface="Calibri"/>
                <a:cs typeface="Calibri"/>
                <a:sym typeface="Calibri"/>
              </a:rPr>
              <a:t>	</a:t>
            </a:r>
            <a:r>
              <a:rPr lang="es-AR" sz="1600">
                <a:solidFill>
                  <a:srgbClr val="880000"/>
                </a:solidFill>
                <a:latin typeface="Consolas"/>
                <a:ea typeface="Consolas"/>
                <a:cs typeface="Consolas"/>
                <a:sym typeface="Consolas"/>
              </a:rPr>
              <a:t>//getters y setters</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000000"/>
                </a:solidFill>
                <a:latin typeface="Consolas"/>
                <a:ea typeface="Consolas"/>
                <a:cs typeface="Consolas"/>
                <a:sym typeface="Consolas"/>
              </a:rPr>
              <a:t>}</a:t>
            </a:r>
            <a:endParaRPr sz="1600">
              <a:solidFill>
                <a:schemeClr val="dk1"/>
              </a:solidFill>
              <a:latin typeface="Calibri"/>
              <a:ea typeface="Calibri"/>
              <a:cs typeface="Calibri"/>
              <a:sym typeface="Calibri"/>
            </a:endParaRPr>
          </a:p>
        </p:txBody>
      </p:sp>
      <p:sp>
        <p:nvSpPr>
          <p:cNvPr id="595" name="Google Shape;595;p63"/>
          <p:cNvSpPr/>
          <p:nvPr/>
        </p:nvSpPr>
        <p:spPr>
          <a:xfrm>
            <a:off x="781666" y="3166516"/>
            <a:ext cx="4381178" cy="299153"/>
          </a:xfrm>
          <a:prstGeom prst="roundRect">
            <a:avLst>
              <a:gd name="adj" fmla="val 16667"/>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596" name="Google Shape;596;p63"/>
          <p:cNvCxnSpPr/>
          <p:nvPr/>
        </p:nvCxnSpPr>
        <p:spPr>
          <a:xfrm rot="10800000">
            <a:off x="3727343" y="4795699"/>
            <a:ext cx="2582100" cy="440100"/>
          </a:xfrm>
          <a:prstGeom prst="curvedConnector3">
            <a:avLst>
              <a:gd name="adj1" fmla="val 50001"/>
            </a:avLst>
          </a:prstGeom>
          <a:noFill/>
          <a:ln w="25550" cap="flat" cmpd="sng">
            <a:solidFill>
              <a:srgbClr val="FF0000"/>
            </a:solidFill>
            <a:prstDash val="solid"/>
            <a:miter lim="8000"/>
            <a:headEnd type="stealth" w="lg" len="lg"/>
            <a:tailEnd type="none" w="sm" len="sm"/>
          </a:ln>
        </p:spPr>
      </p:cxnSp>
      <p:sp>
        <p:nvSpPr>
          <p:cNvPr id="597" name="Google Shape;597;p63"/>
          <p:cNvSpPr/>
          <p:nvPr/>
        </p:nvSpPr>
        <p:spPr>
          <a:xfrm>
            <a:off x="1764505" y="4646003"/>
            <a:ext cx="1962808" cy="299153"/>
          </a:xfrm>
          <a:prstGeom prst="roundRect">
            <a:avLst>
              <a:gd name="adj" fmla="val 16667"/>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98" name="Google Shape;598;p63"/>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41</a:t>
            </a:fld>
            <a:endParaRPr sz="1200">
              <a:solidFill>
                <a:schemeClr val="lt1"/>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64"/>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Atributos </a:t>
            </a:r>
            <a:r>
              <a:rPr lang="es-AR" sz="4000" b="1" i="0" u="none" strike="noStrike" cap="none">
                <a:solidFill>
                  <a:schemeClr val="dk1"/>
                </a:solidFill>
                <a:latin typeface="Consolas"/>
                <a:ea typeface="Consolas"/>
                <a:cs typeface="Consolas"/>
                <a:sym typeface="Consolas"/>
              </a:rPr>
              <a:t>static</a:t>
            </a:r>
            <a:r>
              <a:rPr lang="es-AR" sz="4000" b="0" i="0" u="none" strike="noStrike" cap="none">
                <a:solidFill>
                  <a:schemeClr val="dk1"/>
                </a:solidFill>
                <a:latin typeface="Consolas"/>
                <a:ea typeface="Consolas"/>
                <a:cs typeface="Consolas"/>
                <a:sym typeface="Consolas"/>
              </a:rPr>
              <a:t/>
            </a:r>
            <a:br>
              <a:rPr lang="es-AR" sz="4000" b="0" i="0" u="none" strike="noStrike" cap="none">
                <a:solidFill>
                  <a:schemeClr val="dk1"/>
                </a:solidFill>
                <a:latin typeface="Consolas"/>
                <a:ea typeface="Consolas"/>
                <a:cs typeface="Consolas"/>
                <a:sym typeface="Consolas"/>
              </a:rPr>
            </a:br>
            <a:r>
              <a:rPr lang="es-AR" sz="2800" b="0" i="1" u="none" strike="noStrike" cap="none">
                <a:solidFill>
                  <a:schemeClr val="dk1"/>
                </a:solidFill>
                <a:latin typeface="Arial"/>
                <a:ea typeface="Arial"/>
                <a:cs typeface="Arial"/>
                <a:sym typeface="Arial"/>
              </a:rPr>
              <a:t>Ejemplo 2</a:t>
            </a:r>
            <a:endParaRPr sz="2800" b="0" i="1" u="none" strike="noStrike" cap="none">
              <a:solidFill>
                <a:schemeClr val="dk1"/>
              </a:solidFill>
              <a:latin typeface="Arial"/>
              <a:ea typeface="Arial"/>
              <a:cs typeface="Arial"/>
              <a:sym typeface="Arial"/>
            </a:endParaRPr>
          </a:p>
        </p:txBody>
      </p:sp>
      <p:sp>
        <p:nvSpPr>
          <p:cNvPr id="604" name="Google Shape;604;p64"/>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605" name="Google Shape;605;p64"/>
          <p:cNvSpPr/>
          <p:nvPr/>
        </p:nvSpPr>
        <p:spPr>
          <a:xfrm>
            <a:off x="1" y="1892437"/>
            <a:ext cx="9144000" cy="35394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600">
                <a:solidFill>
                  <a:srgbClr val="000088"/>
                </a:solidFill>
                <a:latin typeface="Consolas"/>
                <a:ea typeface="Consolas"/>
                <a:cs typeface="Consolas"/>
                <a:sym typeface="Consolas"/>
              </a:rPr>
              <a:t>public</a:t>
            </a:r>
            <a:r>
              <a:rPr lang="es-AR" sz="1600">
                <a:solidFill>
                  <a:srgbClr val="000000"/>
                </a:solidFill>
                <a:latin typeface="Consolas"/>
                <a:ea typeface="Consolas"/>
                <a:cs typeface="Consolas"/>
                <a:sym typeface="Consolas"/>
              </a:rPr>
              <a:t> </a:t>
            </a:r>
            <a:r>
              <a:rPr lang="es-AR" sz="1600">
                <a:solidFill>
                  <a:srgbClr val="000088"/>
                </a:solidFill>
                <a:latin typeface="Consolas"/>
                <a:ea typeface="Consolas"/>
                <a:cs typeface="Consolas"/>
                <a:sym typeface="Consolas"/>
              </a:rPr>
              <a:t>class</a:t>
            </a:r>
            <a:r>
              <a:rPr lang="es-AR" sz="1600">
                <a:solidFill>
                  <a:srgbClr val="000000"/>
                </a:solidFill>
                <a:latin typeface="Consolas"/>
                <a:ea typeface="Consolas"/>
                <a:cs typeface="Consolas"/>
                <a:sym typeface="Consolas"/>
              </a:rPr>
              <a:t> </a:t>
            </a:r>
            <a:r>
              <a:rPr lang="es-AR" sz="1600">
                <a:solidFill>
                  <a:srgbClr val="660066"/>
                </a:solidFill>
                <a:latin typeface="Consolas"/>
                <a:ea typeface="Consolas"/>
                <a:cs typeface="Consolas"/>
                <a:sym typeface="Consolas"/>
              </a:rPr>
              <a:t>TestCliente</a:t>
            </a:r>
            <a:r>
              <a:rPr lang="es-AR" sz="1600">
                <a:solidFill>
                  <a:srgbClr val="000000"/>
                </a:solidFill>
                <a:latin typeface="Consolas"/>
                <a:ea typeface="Consolas"/>
                <a:cs typeface="Consolas"/>
                <a:sym typeface="Consolas"/>
              </a:rPr>
              <a:t> {</a:t>
            </a:r>
            <a:endParaRPr sz="1600">
              <a:solidFill>
                <a:schemeClr val="dk1"/>
              </a:solidFill>
              <a:latin typeface="Calibri"/>
              <a:ea typeface="Calibri"/>
              <a:cs typeface="Calibri"/>
              <a:sym typeface="Calibri"/>
            </a:endParaRPr>
          </a:p>
          <a:p>
            <a:pPr marL="0" marR="0" lvl="0" indent="457200" algn="l" rtl="0">
              <a:spcBef>
                <a:spcPts val="0"/>
              </a:spcBef>
              <a:spcAft>
                <a:spcPts val="0"/>
              </a:spcAft>
              <a:buNone/>
            </a:pPr>
            <a:r>
              <a:rPr lang="es-AR" sz="1600">
                <a:solidFill>
                  <a:srgbClr val="000088"/>
                </a:solidFill>
                <a:latin typeface="Consolas"/>
                <a:ea typeface="Consolas"/>
                <a:cs typeface="Consolas"/>
                <a:sym typeface="Consolas"/>
              </a:rPr>
              <a:t>public</a:t>
            </a:r>
            <a:r>
              <a:rPr lang="es-AR" sz="1600">
                <a:solidFill>
                  <a:srgbClr val="000000"/>
                </a:solidFill>
                <a:latin typeface="Consolas"/>
                <a:ea typeface="Consolas"/>
                <a:cs typeface="Consolas"/>
                <a:sym typeface="Consolas"/>
              </a:rPr>
              <a:t> </a:t>
            </a:r>
            <a:r>
              <a:rPr lang="es-AR" sz="1600">
                <a:solidFill>
                  <a:srgbClr val="000088"/>
                </a:solidFill>
                <a:latin typeface="Consolas"/>
                <a:ea typeface="Consolas"/>
                <a:cs typeface="Consolas"/>
                <a:sym typeface="Consolas"/>
              </a:rPr>
              <a:t>static</a:t>
            </a:r>
            <a:r>
              <a:rPr lang="es-AR" sz="1600">
                <a:solidFill>
                  <a:srgbClr val="000000"/>
                </a:solidFill>
                <a:latin typeface="Consolas"/>
                <a:ea typeface="Consolas"/>
                <a:cs typeface="Consolas"/>
                <a:sym typeface="Consolas"/>
              </a:rPr>
              <a:t> </a:t>
            </a:r>
            <a:r>
              <a:rPr lang="es-AR" sz="1600">
                <a:solidFill>
                  <a:srgbClr val="000088"/>
                </a:solidFill>
                <a:latin typeface="Consolas"/>
                <a:ea typeface="Consolas"/>
                <a:cs typeface="Consolas"/>
                <a:sym typeface="Consolas"/>
              </a:rPr>
              <a:t>void</a:t>
            </a:r>
            <a:r>
              <a:rPr lang="es-AR" sz="1600">
                <a:solidFill>
                  <a:srgbClr val="000000"/>
                </a:solidFill>
                <a:latin typeface="Consolas"/>
                <a:ea typeface="Consolas"/>
                <a:cs typeface="Consolas"/>
                <a:sym typeface="Consolas"/>
              </a:rPr>
              <a:t> main</a:t>
            </a:r>
            <a:r>
              <a:rPr lang="es-AR" sz="1600">
                <a:solidFill>
                  <a:srgbClr val="666600"/>
                </a:solidFill>
                <a:latin typeface="Consolas"/>
                <a:ea typeface="Consolas"/>
                <a:cs typeface="Consolas"/>
                <a:sym typeface="Consolas"/>
              </a:rPr>
              <a:t>(</a:t>
            </a:r>
            <a:r>
              <a:rPr lang="es-AR" sz="1600">
                <a:solidFill>
                  <a:srgbClr val="660066"/>
                </a:solidFill>
                <a:latin typeface="Consolas"/>
                <a:ea typeface="Consolas"/>
                <a:cs typeface="Consolas"/>
                <a:sym typeface="Consolas"/>
              </a:rPr>
              <a:t>String</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 args</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 {</a:t>
            </a:r>
            <a:endParaRPr sz="1600">
              <a:solidFill>
                <a:schemeClr val="dk1"/>
              </a:solidFill>
              <a:latin typeface="Calibri"/>
              <a:ea typeface="Calibri"/>
              <a:cs typeface="Calibri"/>
              <a:sym typeface="Calibri"/>
            </a:endParaRPr>
          </a:p>
          <a:p>
            <a:pPr marL="0" marR="0" lvl="0" indent="457200" algn="l" rtl="0">
              <a:spcBef>
                <a:spcPts val="0"/>
              </a:spcBef>
              <a:spcAft>
                <a:spcPts val="0"/>
              </a:spcAft>
              <a:buNone/>
            </a:pPr>
            <a:r>
              <a:rPr lang="es-AR" sz="1600">
                <a:solidFill>
                  <a:srgbClr val="660066"/>
                </a:solidFill>
                <a:latin typeface="Consolas"/>
                <a:ea typeface="Consolas"/>
                <a:cs typeface="Consolas"/>
                <a:sym typeface="Consolas"/>
              </a:rPr>
              <a:t>  System</a:t>
            </a:r>
            <a:r>
              <a:rPr lang="es-AR" sz="1600">
                <a:solidFill>
                  <a:srgbClr val="666600"/>
                </a:solidFill>
                <a:latin typeface="Consolas"/>
                <a:ea typeface="Consolas"/>
                <a:cs typeface="Consolas"/>
                <a:sym typeface="Consolas"/>
              </a:rPr>
              <a:t>.</a:t>
            </a:r>
            <a:r>
              <a:rPr lang="es-AR" sz="1600">
                <a:solidFill>
                  <a:srgbClr val="000088"/>
                </a:solidFill>
                <a:latin typeface="Consolas"/>
                <a:ea typeface="Consolas"/>
                <a:cs typeface="Consolas"/>
                <a:sym typeface="Consolas"/>
              </a:rPr>
              <a:t>out</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println</a:t>
            </a:r>
            <a:r>
              <a:rPr lang="es-AR" sz="1600">
                <a:solidFill>
                  <a:srgbClr val="666600"/>
                </a:solidFill>
                <a:latin typeface="Consolas"/>
                <a:ea typeface="Consolas"/>
                <a:cs typeface="Consolas"/>
                <a:sym typeface="Consolas"/>
              </a:rPr>
              <a:t>(</a:t>
            </a:r>
            <a:r>
              <a:rPr lang="es-AR" sz="1600">
                <a:solidFill>
                  <a:srgbClr val="008800"/>
                </a:solidFill>
                <a:latin typeface="Consolas"/>
                <a:ea typeface="Consolas"/>
                <a:cs typeface="Consolas"/>
                <a:sym typeface="Consolas"/>
              </a:rPr>
              <a:t>"Valor de siguienteNro: "</a:t>
            </a:r>
            <a:r>
              <a:rPr lang="es-AR" sz="1600">
                <a:solidFill>
                  <a:srgbClr val="666600"/>
                </a:solidFill>
                <a:latin typeface="Consolas"/>
                <a:ea typeface="Consolas"/>
                <a:cs typeface="Consolas"/>
                <a:sym typeface="Consolas"/>
              </a:rPr>
              <a:t>+</a:t>
            </a:r>
            <a:r>
              <a:rPr lang="es-AR" sz="1600">
                <a:solidFill>
                  <a:srgbClr val="660066"/>
                </a:solidFill>
                <a:latin typeface="Consolas"/>
                <a:ea typeface="Consolas"/>
                <a:cs typeface="Consolas"/>
                <a:sym typeface="Consolas"/>
              </a:rPr>
              <a:t>Cliente</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siguienteNro</a:t>
            </a:r>
            <a:r>
              <a:rPr lang="es-AR" sz="1600">
                <a:solidFill>
                  <a:srgbClr val="666600"/>
                </a:solidFill>
                <a:latin typeface="Consolas"/>
                <a:ea typeface="Consolas"/>
                <a:cs typeface="Consolas"/>
                <a:sym typeface="Consolas"/>
              </a:rPr>
              <a:t>);</a:t>
            </a:r>
            <a:endParaRPr sz="1600">
              <a:solidFill>
                <a:schemeClr val="dk1"/>
              </a:solidFill>
              <a:latin typeface="Calibri"/>
              <a:ea typeface="Calibri"/>
              <a:cs typeface="Calibri"/>
              <a:sym typeface="Calibri"/>
            </a:endParaRPr>
          </a:p>
          <a:p>
            <a:pPr marL="0" marR="0" lvl="0" indent="457200" algn="l" rtl="0">
              <a:spcBef>
                <a:spcPts val="0"/>
              </a:spcBef>
              <a:spcAft>
                <a:spcPts val="0"/>
              </a:spcAft>
              <a:buNone/>
            </a:pPr>
            <a:r>
              <a:rPr lang="es-AR" sz="1600">
                <a:solidFill>
                  <a:srgbClr val="660066"/>
                </a:solidFill>
                <a:latin typeface="Consolas"/>
                <a:ea typeface="Consolas"/>
                <a:cs typeface="Consolas"/>
                <a:sym typeface="Consolas"/>
              </a:rPr>
              <a:t>  Cliente</a:t>
            </a:r>
            <a:r>
              <a:rPr lang="es-AR" sz="1600">
                <a:solidFill>
                  <a:srgbClr val="000000"/>
                </a:solidFill>
                <a:latin typeface="Consolas"/>
                <a:ea typeface="Consolas"/>
                <a:cs typeface="Consolas"/>
                <a:sym typeface="Consolas"/>
              </a:rPr>
              <a:t> c1 </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 </a:t>
            </a:r>
            <a:r>
              <a:rPr lang="es-AR" sz="1600">
                <a:solidFill>
                  <a:srgbClr val="000088"/>
                </a:solidFill>
                <a:latin typeface="Consolas"/>
                <a:ea typeface="Consolas"/>
                <a:cs typeface="Consolas"/>
                <a:sym typeface="Consolas"/>
              </a:rPr>
              <a:t>new</a:t>
            </a:r>
            <a:r>
              <a:rPr lang="es-AR" sz="1600">
                <a:solidFill>
                  <a:srgbClr val="000000"/>
                </a:solidFill>
                <a:latin typeface="Consolas"/>
                <a:ea typeface="Consolas"/>
                <a:cs typeface="Consolas"/>
                <a:sym typeface="Consolas"/>
              </a:rPr>
              <a:t> </a:t>
            </a:r>
            <a:r>
              <a:rPr lang="es-AR" sz="1600">
                <a:solidFill>
                  <a:srgbClr val="660066"/>
                </a:solidFill>
                <a:latin typeface="Consolas"/>
                <a:ea typeface="Consolas"/>
                <a:cs typeface="Consolas"/>
                <a:sym typeface="Consolas"/>
              </a:rPr>
              <a:t>Cliente</a:t>
            </a:r>
            <a:r>
              <a:rPr lang="es-AR" sz="1600">
                <a:solidFill>
                  <a:srgbClr val="666600"/>
                </a:solidFill>
                <a:latin typeface="Consolas"/>
                <a:ea typeface="Consolas"/>
                <a:cs typeface="Consolas"/>
                <a:sym typeface="Consolas"/>
              </a:rPr>
              <a:t>(</a:t>
            </a:r>
            <a:r>
              <a:rPr lang="es-AR" sz="1600">
                <a:solidFill>
                  <a:srgbClr val="008800"/>
                </a:solidFill>
                <a:latin typeface="Consolas"/>
                <a:ea typeface="Consolas"/>
                <a:cs typeface="Consolas"/>
                <a:sym typeface="Consolas"/>
              </a:rPr>
              <a:t>"Roger","Federer"</a:t>
            </a:r>
            <a:r>
              <a:rPr lang="es-AR" sz="1600">
                <a:solidFill>
                  <a:srgbClr val="666600"/>
                </a:solidFill>
                <a:latin typeface="Consolas"/>
                <a:ea typeface="Consolas"/>
                <a:cs typeface="Consolas"/>
                <a:sym typeface="Consolas"/>
              </a:rPr>
              <a:t>);</a:t>
            </a:r>
            <a:endParaRPr sz="1600">
              <a:solidFill>
                <a:schemeClr val="dk1"/>
              </a:solidFill>
              <a:latin typeface="Calibri"/>
              <a:ea typeface="Calibri"/>
              <a:cs typeface="Calibri"/>
              <a:sym typeface="Calibri"/>
            </a:endParaRPr>
          </a:p>
          <a:p>
            <a:pPr marL="0" marR="0" lvl="0" indent="457200" algn="l" rtl="0">
              <a:spcBef>
                <a:spcPts val="0"/>
              </a:spcBef>
              <a:spcAft>
                <a:spcPts val="0"/>
              </a:spcAft>
              <a:buNone/>
            </a:pPr>
            <a:r>
              <a:rPr lang="es-AR" sz="1600">
                <a:solidFill>
                  <a:srgbClr val="660066"/>
                </a:solidFill>
                <a:latin typeface="Consolas"/>
                <a:ea typeface="Consolas"/>
                <a:cs typeface="Consolas"/>
                <a:sym typeface="Consolas"/>
              </a:rPr>
              <a:t>  System</a:t>
            </a:r>
            <a:r>
              <a:rPr lang="es-AR" sz="1600">
                <a:solidFill>
                  <a:srgbClr val="666600"/>
                </a:solidFill>
                <a:latin typeface="Consolas"/>
                <a:ea typeface="Consolas"/>
                <a:cs typeface="Consolas"/>
                <a:sym typeface="Consolas"/>
              </a:rPr>
              <a:t>.</a:t>
            </a:r>
            <a:r>
              <a:rPr lang="es-AR" sz="1600">
                <a:solidFill>
                  <a:srgbClr val="000088"/>
                </a:solidFill>
                <a:latin typeface="Consolas"/>
                <a:ea typeface="Consolas"/>
                <a:cs typeface="Consolas"/>
                <a:sym typeface="Consolas"/>
              </a:rPr>
              <a:t>out</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println</a:t>
            </a:r>
            <a:r>
              <a:rPr lang="es-AR" sz="1600">
                <a:solidFill>
                  <a:srgbClr val="666600"/>
                </a:solidFill>
                <a:latin typeface="Consolas"/>
                <a:ea typeface="Consolas"/>
                <a:cs typeface="Consolas"/>
                <a:sym typeface="Consolas"/>
              </a:rPr>
              <a:t>(</a:t>
            </a:r>
            <a:r>
              <a:rPr lang="es-AR" sz="1600">
                <a:solidFill>
                  <a:srgbClr val="008800"/>
                </a:solidFill>
                <a:latin typeface="Consolas"/>
                <a:ea typeface="Consolas"/>
                <a:cs typeface="Consolas"/>
                <a:sym typeface="Consolas"/>
              </a:rPr>
              <a:t>"Valor de siguienteNro: "</a:t>
            </a:r>
            <a:r>
              <a:rPr lang="es-AR" sz="1600">
                <a:solidFill>
                  <a:srgbClr val="666600"/>
                </a:solidFill>
                <a:latin typeface="Consolas"/>
                <a:ea typeface="Consolas"/>
                <a:cs typeface="Consolas"/>
                <a:sym typeface="Consolas"/>
              </a:rPr>
              <a:t>+</a:t>
            </a:r>
            <a:r>
              <a:rPr lang="es-AR" sz="1600">
                <a:solidFill>
                  <a:srgbClr val="660066"/>
                </a:solidFill>
                <a:latin typeface="Consolas"/>
                <a:ea typeface="Consolas"/>
                <a:cs typeface="Consolas"/>
                <a:sym typeface="Consolas"/>
              </a:rPr>
              <a:t>Cliente</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siguienteNro</a:t>
            </a:r>
            <a:r>
              <a:rPr lang="es-AR" sz="1600">
                <a:solidFill>
                  <a:srgbClr val="666600"/>
                </a:solidFill>
                <a:latin typeface="Consolas"/>
                <a:ea typeface="Consolas"/>
                <a:cs typeface="Consolas"/>
                <a:sym typeface="Consolas"/>
              </a:rPr>
              <a:t>);</a:t>
            </a:r>
            <a:endParaRPr sz="1600">
              <a:solidFill>
                <a:schemeClr val="dk1"/>
              </a:solidFill>
              <a:latin typeface="Calibri"/>
              <a:ea typeface="Calibri"/>
              <a:cs typeface="Calibri"/>
              <a:sym typeface="Calibri"/>
            </a:endParaRPr>
          </a:p>
          <a:p>
            <a:pPr marL="0" marR="0" lvl="0" indent="457200" algn="l" rtl="0">
              <a:spcBef>
                <a:spcPts val="0"/>
              </a:spcBef>
              <a:spcAft>
                <a:spcPts val="0"/>
              </a:spcAft>
              <a:buNone/>
            </a:pPr>
            <a:r>
              <a:rPr lang="es-AR" sz="1600">
                <a:solidFill>
                  <a:srgbClr val="660066"/>
                </a:solidFill>
                <a:latin typeface="Consolas"/>
                <a:ea typeface="Consolas"/>
                <a:cs typeface="Consolas"/>
                <a:sym typeface="Consolas"/>
              </a:rPr>
              <a:t>  System</a:t>
            </a:r>
            <a:r>
              <a:rPr lang="es-AR" sz="1600">
                <a:solidFill>
                  <a:srgbClr val="666600"/>
                </a:solidFill>
                <a:latin typeface="Consolas"/>
                <a:ea typeface="Consolas"/>
                <a:cs typeface="Consolas"/>
                <a:sym typeface="Consolas"/>
              </a:rPr>
              <a:t>.</a:t>
            </a:r>
            <a:r>
              <a:rPr lang="es-AR" sz="1600">
                <a:solidFill>
                  <a:srgbClr val="000088"/>
                </a:solidFill>
                <a:latin typeface="Consolas"/>
                <a:ea typeface="Consolas"/>
                <a:cs typeface="Consolas"/>
                <a:sym typeface="Consolas"/>
              </a:rPr>
              <a:t>out</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println</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c1</a:t>
            </a:r>
            <a:r>
              <a:rPr lang="es-AR" sz="1600">
                <a:solidFill>
                  <a:srgbClr val="666600"/>
                </a:solidFill>
                <a:latin typeface="Consolas"/>
                <a:ea typeface="Consolas"/>
                <a:cs typeface="Consolas"/>
                <a:sym typeface="Consolas"/>
              </a:rPr>
              <a:t>);</a:t>
            </a:r>
            <a:endParaRPr sz="1600">
              <a:solidFill>
                <a:schemeClr val="dk1"/>
              </a:solidFill>
              <a:latin typeface="Calibri"/>
              <a:ea typeface="Calibri"/>
              <a:cs typeface="Calibri"/>
              <a:sym typeface="Calibri"/>
            </a:endParaRPr>
          </a:p>
          <a:p>
            <a:pPr marL="0" marR="0" lvl="0" indent="457200" algn="l" rtl="0">
              <a:spcBef>
                <a:spcPts val="0"/>
              </a:spcBef>
              <a:spcAft>
                <a:spcPts val="0"/>
              </a:spcAft>
              <a:buNone/>
            </a:pPr>
            <a:r>
              <a:rPr lang="es-AR" sz="1600">
                <a:solidFill>
                  <a:srgbClr val="660066"/>
                </a:solidFill>
                <a:latin typeface="Consolas"/>
                <a:ea typeface="Consolas"/>
                <a:cs typeface="Consolas"/>
                <a:sym typeface="Consolas"/>
              </a:rPr>
              <a:t>  System</a:t>
            </a:r>
            <a:r>
              <a:rPr lang="es-AR" sz="1600">
                <a:solidFill>
                  <a:srgbClr val="666600"/>
                </a:solidFill>
                <a:latin typeface="Consolas"/>
                <a:ea typeface="Consolas"/>
                <a:cs typeface="Consolas"/>
                <a:sym typeface="Consolas"/>
              </a:rPr>
              <a:t>.</a:t>
            </a:r>
            <a:r>
              <a:rPr lang="es-AR" sz="1600">
                <a:solidFill>
                  <a:srgbClr val="000088"/>
                </a:solidFill>
                <a:latin typeface="Consolas"/>
                <a:ea typeface="Consolas"/>
                <a:cs typeface="Consolas"/>
                <a:sym typeface="Consolas"/>
              </a:rPr>
              <a:t>out</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println</a:t>
            </a:r>
            <a:r>
              <a:rPr lang="es-AR" sz="1600">
                <a:solidFill>
                  <a:srgbClr val="666600"/>
                </a:solidFill>
                <a:latin typeface="Consolas"/>
                <a:ea typeface="Consolas"/>
                <a:cs typeface="Consolas"/>
                <a:sym typeface="Consolas"/>
              </a:rPr>
              <a:t>(</a:t>
            </a:r>
            <a:r>
              <a:rPr lang="es-AR" sz="1600">
                <a:solidFill>
                  <a:srgbClr val="008800"/>
                </a:solidFill>
                <a:latin typeface="Consolas"/>
                <a:ea typeface="Consolas"/>
                <a:cs typeface="Consolas"/>
                <a:sym typeface="Consolas"/>
              </a:rPr>
              <a:t>"Valor de siguienteNro en c1: "</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c1</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getSiguienteNro</a:t>
            </a:r>
            <a:r>
              <a:rPr lang="es-AR" sz="1600">
                <a:solidFill>
                  <a:srgbClr val="666600"/>
                </a:solidFill>
                <a:latin typeface="Consolas"/>
                <a:ea typeface="Consolas"/>
                <a:cs typeface="Consolas"/>
                <a:sym typeface="Consolas"/>
              </a:rPr>
              <a:t>());</a:t>
            </a:r>
            <a:endParaRPr sz="1600">
              <a:solidFill>
                <a:schemeClr val="dk1"/>
              </a:solidFill>
              <a:latin typeface="Calibri"/>
              <a:ea typeface="Calibri"/>
              <a:cs typeface="Calibri"/>
              <a:sym typeface="Calibri"/>
            </a:endParaRPr>
          </a:p>
          <a:p>
            <a:pPr marL="0" marR="0" lvl="0" indent="457200" algn="l" rtl="0">
              <a:spcBef>
                <a:spcPts val="0"/>
              </a:spcBef>
              <a:spcAft>
                <a:spcPts val="0"/>
              </a:spcAft>
              <a:buNone/>
            </a:pPr>
            <a:r>
              <a:rPr lang="es-AR" sz="1600">
                <a:solidFill>
                  <a:srgbClr val="660066"/>
                </a:solidFill>
                <a:latin typeface="Consolas"/>
                <a:ea typeface="Consolas"/>
                <a:cs typeface="Consolas"/>
                <a:sym typeface="Consolas"/>
              </a:rPr>
              <a:t>  Cliente</a:t>
            </a:r>
            <a:r>
              <a:rPr lang="es-AR" sz="1600">
                <a:solidFill>
                  <a:srgbClr val="000000"/>
                </a:solidFill>
                <a:latin typeface="Consolas"/>
                <a:ea typeface="Consolas"/>
                <a:cs typeface="Consolas"/>
                <a:sym typeface="Consolas"/>
              </a:rPr>
              <a:t> c2 </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 </a:t>
            </a:r>
            <a:r>
              <a:rPr lang="es-AR" sz="1600">
                <a:solidFill>
                  <a:srgbClr val="000088"/>
                </a:solidFill>
                <a:latin typeface="Consolas"/>
                <a:ea typeface="Consolas"/>
                <a:cs typeface="Consolas"/>
                <a:sym typeface="Consolas"/>
              </a:rPr>
              <a:t>new</a:t>
            </a:r>
            <a:r>
              <a:rPr lang="es-AR" sz="1600">
                <a:solidFill>
                  <a:srgbClr val="000000"/>
                </a:solidFill>
                <a:latin typeface="Consolas"/>
                <a:ea typeface="Consolas"/>
                <a:cs typeface="Consolas"/>
                <a:sym typeface="Consolas"/>
              </a:rPr>
              <a:t> </a:t>
            </a:r>
            <a:r>
              <a:rPr lang="es-AR" sz="1600">
                <a:solidFill>
                  <a:srgbClr val="660066"/>
                </a:solidFill>
                <a:latin typeface="Consolas"/>
                <a:ea typeface="Consolas"/>
                <a:cs typeface="Consolas"/>
                <a:sym typeface="Consolas"/>
              </a:rPr>
              <a:t>Cliente</a:t>
            </a:r>
            <a:r>
              <a:rPr lang="es-AR" sz="1600">
                <a:solidFill>
                  <a:srgbClr val="666600"/>
                </a:solidFill>
                <a:latin typeface="Consolas"/>
                <a:ea typeface="Consolas"/>
                <a:cs typeface="Consolas"/>
                <a:sym typeface="Consolas"/>
              </a:rPr>
              <a:t>(</a:t>
            </a:r>
            <a:r>
              <a:rPr lang="es-AR" sz="1600">
                <a:solidFill>
                  <a:srgbClr val="008800"/>
                </a:solidFill>
                <a:latin typeface="Consolas"/>
                <a:ea typeface="Consolas"/>
                <a:cs typeface="Consolas"/>
                <a:sym typeface="Consolas"/>
              </a:rPr>
              <a:t>"Rafael","Nadal"</a:t>
            </a:r>
            <a:r>
              <a:rPr lang="es-AR" sz="1600">
                <a:solidFill>
                  <a:srgbClr val="666600"/>
                </a:solidFill>
                <a:latin typeface="Consolas"/>
                <a:ea typeface="Consolas"/>
                <a:cs typeface="Consolas"/>
                <a:sym typeface="Consolas"/>
              </a:rPr>
              <a:t>);</a:t>
            </a:r>
            <a:endParaRPr sz="1600">
              <a:solidFill>
                <a:schemeClr val="dk1"/>
              </a:solidFill>
              <a:latin typeface="Calibri"/>
              <a:ea typeface="Calibri"/>
              <a:cs typeface="Calibri"/>
              <a:sym typeface="Calibri"/>
            </a:endParaRPr>
          </a:p>
          <a:p>
            <a:pPr marL="0" marR="0" lvl="0" indent="457200" algn="l" rtl="0">
              <a:spcBef>
                <a:spcPts val="0"/>
              </a:spcBef>
              <a:spcAft>
                <a:spcPts val="0"/>
              </a:spcAft>
              <a:buNone/>
            </a:pPr>
            <a:r>
              <a:rPr lang="es-AR" sz="1600">
                <a:solidFill>
                  <a:srgbClr val="660066"/>
                </a:solidFill>
                <a:latin typeface="Consolas"/>
                <a:ea typeface="Consolas"/>
                <a:cs typeface="Consolas"/>
                <a:sym typeface="Consolas"/>
              </a:rPr>
              <a:t>  System</a:t>
            </a:r>
            <a:r>
              <a:rPr lang="es-AR" sz="1600">
                <a:solidFill>
                  <a:srgbClr val="666600"/>
                </a:solidFill>
                <a:latin typeface="Consolas"/>
                <a:ea typeface="Consolas"/>
                <a:cs typeface="Consolas"/>
                <a:sym typeface="Consolas"/>
              </a:rPr>
              <a:t>.</a:t>
            </a:r>
            <a:r>
              <a:rPr lang="es-AR" sz="1600">
                <a:solidFill>
                  <a:srgbClr val="000088"/>
                </a:solidFill>
                <a:latin typeface="Consolas"/>
                <a:ea typeface="Consolas"/>
                <a:cs typeface="Consolas"/>
                <a:sym typeface="Consolas"/>
              </a:rPr>
              <a:t>out</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println</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c2</a:t>
            </a:r>
            <a:r>
              <a:rPr lang="es-AR" sz="1600">
                <a:solidFill>
                  <a:srgbClr val="666600"/>
                </a:solidFill>
                <a:latin typeface="Consolas"/>
                <a:ea typeface="Consolas"/>
                <a:cs typeface="Consolas"/>
                <a:sym typeface="Consolas"/>
              </a:rPr>
              <a:t>);</a:t>
            </a:r>
            <a:endParaRPr sz="1600">
              <a:solidFill>
                <a:schemeClr val="dk1"/>
              </a:solidFill>
              <a:latin typeface="Calibri"/>
              <a:ea typeface="Calibri"/>
              <a:cs typeface="Calibri"/>
              <a:sym typeface="Calibri"/>
            </a:endParaRPr>
          </a:p>
          <a:p>
            <a:pPr marL="0" marR="0" lvl="0" indent="457200" algn="l" rtl="0">
              <a:spcBef>
                <a:spcPts val="0"/>
              </a:spcBef>
              <a:spcAft>
                <a:spcPts val="0"/>
              </a:spcAft>
              <a:buNone/>
            </a:pPr>
            <a:r>
              <a:rPr lang="es-AR" sz="1600">
                <a:solidFill>
                  <a:srgbClr val="660066"/>
                </a:solidFill>
                <a:latin typeface="Consolas"/>
                <a:ea typeface="Consolas"/>
                <a:cs typeface="Consolas"/>
                <a:sym typeface="Consolas"/>
              </a:rPr>
              <a:t>  System</a:t>
            </a:r>
            <a:r>
              <a:rPr lang="es-AR" sz="1600">
                <a:solidFill>
                  <a:srgbClr val="666600"/>
                </a:solidFill>
                <a:latin typeface="Consolas"/>
                <a:ea typeface="Consolas"/>
                <a:cs typeface="Consolas"/>
                <a:sym typeface="Consolas"/>
              </a:rPr>
              <a:t>.</a:t>
            </a:r>
            <a:r>
              <a:rPr lang="es-AR" sz="1600">
                <a:solidFill>
                  <a:srgbClr val="000088"/>
                </a:solidFill>
                <a:latin typeface="Consolas"/>
                <a:ea typeface="Consolas"/>
                <a:cs typeface="Consolas"/>
                <a:sym typeface="Consolas"/>
              </a:rPr>
              <a:t>out</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println</a:t>
            </a:r>
            <a:r>
              <a:rPr lang="es-AR" sz="1600">
                <a:solidFill>
                  <a:srgbClr val="666600"/>
                </a:solidFill>
                <a:latin typeface="Consolas"/>
                <a:ea typeface="Consolas"/>
                <a:cs typeface="Consolas"/>
                <a:sym typeface="Consolas"/>
              </a:rPr>
              <a:t>(</a:t>
            </a:r>
            <a:r>
              <a:rPr lang="es-AR" sz="1600">
                <a:solidFill>
                  <a:srgbClr val="008800"/>
                </a:solidFill>
                <a:latin typeface="Consolas"/>
                <a:ea typeface="Consolas"/>
                <a:cs typeface="Consolas"/>
                <a:sym typeface="Consolas"/>
              </a:rPr>
              <a:t>"Valor de siguienteNro en c1: "</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c1</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getSiguienteNro</a:t>
            </a:r>
            <a:r>
              <a:rPr lang="es-AR" sz="1600">
                <a:solidFill>
                  <a:srgbClr val="666600"/>
                </a:solidFill>
                <a:latin typeface="Consolas"/>
                <a:ea typeface="Consolas"/>
                <a:cs typeface="Consolas"/>
                <a:sym typeface="Consolas"/>
              </a:rPr>
              <a:t>());</a:t>
            </a:r>
            <a:endParaRPr sz="1600">
              <a:solidFill>
                <a:schemeClr val="dk1"/>
              </a:solidFill>
              <a:latin typeface="Calibri"/>
              <a:ea typeface="Calibri"/>
              <a:cs typeface="Calibri"/>
              <a:sym typeface="Calibri"/>
            </a:endParaRPr>
          </a:p>
          <a:p>
            <a:pPr marL="0" marR="0" lvl="0" indent="457200" algn="l" rtl="0">
              <a:spcBef>
                <a:spcPts val="0"/>
              </a:spcBef>
              <a:spcAft>
                <a:spcPts val="0"/>
              </a:spcAft>
              <a:buNone/>
            </a:pPr>
            <a:r>
              <a:rPr lang="es-AR" sz="1600">
                <a:solidFill>
                  <a:srgbClr val="660066"/>
                </a:solidFill>
                <a:latin typeface="Consolas"/>
                <a:ea typeface="Consolas"/>
                <a:cs typeface="Consolas"/>
                <a:sym typeface="Consolas"/>
              </a:rPr>
              <a:t>  System</a:t>
            </a:r>
            <a:r>
              <a:rPr lang="es-AR" sz="1600">
                <a:solidFill>
                  <a:srgbClr val="666600"/>
                </a:solidFill>
                <a:latin typeface="Consolas"/>
                <a:ea typeface="Consolas"/>
                <a:cs typeface="Consolas"/>
                <a:sym typeface="Consolas"/>
              </a:rPr>
              <a:t>.</a:t>
            </a:r>
            <a:r>
              <a:rPr lang="es-AR" sz="1600">
                <a:solidFill>
                  <a:srgbClr val="000088"/>
                </a:solidFill>
                <a:latin typeface="Consolas"/>
                <a:ea typeface="Consolas"/>
                <a:cs typeface="Consolas"/>
                <a:sym typeface="Consolas"/>
              </a:rPr>
              <a:t>out</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println</a:t>
            </a:r>
            <a:r>
              <a:rPr lang="es-AR" sz="1600">
                <a:solidFill>
                  <a:srgbClr val="666600"/>
                </a:solidFill>
                <a:latin typeface="Consolas"/>
                <a:ea typeface="Consolas"/>
                <a:cs typeface="Consolas"/>
                <a:sym typeface="Consolas"/>
              </a:rPr>
              <a:t>(</a:t>
            </a:r>
            <a:r>
              <a:rPr lang="es-AR" sz="1600">
                <a:solidFill>
                  <a:srgbClr val="008800"/>
                </a:solidFill>
                <a:latin typeface="Consolas"/>
                <a:ea typeface="Consolas"/>
                <a:cs typeface="Consolas"/>
                <a:sym typeface="Consolas"/>
              </a:rPr>
              <a:t>"Valor de siguienteNro en c2: "</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c2</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getSiguienteNro</a:t>
            </a:r>
            <a:r>
              <a:rPr lang="es-AR" sz="1600">
                <a:solidFill>
                  <a:srgbClr val="666600"/>
                </a:solidFill>
                <a:latin typeface="Consolas"/>
                <a:ea typeface="Consolas"/>
                <a:cs typeface="Consolas"/>
                <a:sym typeface="Consolas"/>
              </a:rPr>
              <a:t>());</a:t>
            </a:r>
            <a:endParaRPr sz="1600">
              <a:solidFill>
                <a:schemeClr val="dk1"/>
              </a:solidFill>
              <a:latin typeface="Calibri"/>
              <a:ea typeface="Calibri"/>
              <a:cs typeface="Calibri"/>
              <a:sym typeface="Calibri"/>
            </a:endParaRPr>
          </a:p>
          <a:p>
            <a:pPr marL="0" marR="0" lvl="0" indent="457200" algn="l" rtl="0">
              <a:spcBef>
                <a:spcPts val="0"/>
              </a:spcBef>
              <a:spcAft>
                <a:spcPts val="0"/>
              </a:spcAft>
              <a:buNone/>
            </a:pPr>
            <a:r>
              <a:rPr lang="es-AR" sz="1600">
                <a:solidFill>
                  <a:srgbClr val="660066"/>
                </a:solidFill>
                <a:latin typeface="Consolas"/>
                <a:ea typeface="Consolas"/>
                <a:cs typeface="Consolas"/>
                <a:sym typeface="Consolas"/>
              </a:rPr>
              <a:t>  System</a:t>
            </a:r>
            <a:r>
              <a:rPr lang="es-AR" sz="1600">
                <a:solidFill>
                  <a:srgbClr val="666600"/>
                </a:solidFill>
                <a:latin typeface="Consolas"/>
                <a:ea typeface="Consolas"/>
                <a:cs typeface="Consolas"/>
                <a:sym typeface="Consolas"/>
              </a:rPr>
              <a:t>.</a:t>
            </a:r>
            <a:r>
              <a:rPr lang="es-AR" sz="1600">
                <a:solidFill>
                  <a:srgbClr val="000088"/>
                </a:solidFill>
                <a:latin typeface="Consolas"/>
                <a:ea typeface="Consolas"/>
                <a:cs typeface="Consolas"/>
                <a:sym typeface="Consolas"/>
              </a:rPr>
              <a:t>out</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println</a:t>
            </a:r>
            <a:r>
              <a:rPr lang="es-AR" sz="1600">
                <a:solidFill>
                  <a:srgbClr val="666600"/>
                </a:solidFill>
                <a:latin typeface="Consolas"/>
                <a:ea typeface="Consolas"/>
                <a:cs typeface="Consolas"/>
                <a:sym typeface="Consolas"/>
              </a:rPr>
              <a:t>(</a:t>
            </a:r>
            <a:r>
              <a:rPr lang="es-AR" sz="1600">
                <a:solidFill>
                  <a:srgbClr val="008800"/>
                </a:solidFill>
                <a:latin typeface="Consolas"/>
                <a:ea typeface="Consolas"/>
                <a:cs typeface="Consolas"/>
                <a:sym typeface="Consolas"/>
              </a:rPr>
              <a:t>"Valor de siguienteNro: "</a:t>
            </a:r>
            <a:r>
              <a:rPr lang="es-AR" sz="1600">
                <a:solidFill>
                  <a:srgbClr val="666600"/>
                </a:solidFill>
                <a:latin typeface="Consolas"/>
                <a:ea typeface="Consolas"/>
                <a:cs typeface="Consolas"/>
                <a:sym typeface="Consolas"/>
              </a:rPr>
              <a:t>+</a:t>
            </a:r>
            <a:r>
              <a:rPr lang="es-AR" sz="1600">
                <a:solidFill>
                  <a:srgbClr val="660066"/>
                </a:solidFill>
                <a:latin typeface="Consolas"/>
                <a:ea typeface="Consolas"/>
                <a:cs typeface="Consolas"/>
                <a:sym typeface="Consolas"/>
              </a:rPr>
              <a:t>Cliente</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siguienteNro</a:t>
            </a:r>
            <a:r>
              <a:rPr lang="es-AR" sz="1600">
                <a:solidFill>
                  <a:srgbClr val="666600"/>
                </a:solidFill>
                <a:latin typeface="Consolas"/>
                <a:ea typeface="Consolas"/>
                <a:cs typeface="Consolas"/>
                <a:sym typeface="Consolas"/>
              </a:rPr>
              <a:t>);</a:t>
            </a:r>
            <a:endParaRPr sz="1600">
              <a:solidFill>
                <a:schemeClr val="dk1"/>
              </a:solidFill>
              <a:latin typeface="Calibri"/>
              <a:ea typeface="Calibri"/>
              <a:cs typeface="Calibri"/>
              <a:sym typeface="Calibri"/>
            </a:endParaRPr>
          </a:p>
          <a:p>
            <a:pPr marL="0" marR="0" lvl="0" indent="457200" algn="l" rtl="0">
              <a:spcBef>
                <a:spcPts val="0"/>
              </a:spcBef>
              <a:spcAft>
                <a:spcPts val="0"/>
              </a:spcAft>
              <a:buNone/>
            </a:pPr>
            <a:r>
              <a:rPr lang="es-AR" sz="1600">
                <a:solidFill>
                  <a:srgbClr val="000000"/>
                </a:solidFill>
                <a:latin typeface="Consolas"/>
                <a:ea typeface="Consolas"/>
                <a:cs typeface="Consolas"/>
                <a:sym typeface="Consolas"/>
              </a:rPr>
              <a:t>}</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000000"/>
                </a:solidFill>
                <a:latin typeface="Consolas"/>
                <a:ea typeface="Consolas"/>
                <a:cs typeface="Consolas"/>
                <a:sym typeface="Consolas"/>
              </a:rPr>
              <a:t>}</a:t>
            </a:r>
            <a:endParaRPr sz="1600">
              <a:solidFill>
                <a:schemeClr val="dk1"/>
              </a:solidFill>
              <a:latin typeface="Calibri"/>
              <a:ea typeface="Calibri"/>
              <a:cs typeface="Calibri"/>
              <a:sym typeface="Calibri"/>
            </a:endParaRPr>
          </a:p>
        </p:txBody>
      </p:sp>
      <p:sp>
        <p:nvSpPr>
          <p:cNvPr id="606" name="Google Shape;606;p64"/>
          <p:cNvSpPr txBox="1"/>
          <p:nvPr/>
        </p:nvSpPr>
        <p:spPr>
          <a:xfrm>
            <a:off x="1" y="5513017"/>
            <a:ext cx="3243262"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2000" b="1">
                <a:solidFill>
                  <a:srgbClr val="FF0000"/>
                </a:solidFill>
                <a:latin typeface="Arial"/>
                <a:ea typeface="Arial"/>
                <a:cs typeface="Arial"/>
                <a:sym typeface="Arial"/>
              </a:rPr>
              <a:t>¿Qué imprime?</a:t>
            </a:r>
            <a:endParaRPr sz="2000" b="1">
              <a:solidFill>
                <a:srgbClr val="FF0000"/>
              </a:solidFill>
              <a:latin typeface="Arial"/>
              <a:ea typeface="Arial"/>
              <a:cs typeface="Arial"/>
              <a:sym typeface="Arial"/>
            </a:endParaRPr>
          </a:p>
        </p:txBody>
      </p:sp>
      <p:sp>
        <p:nvSpPr>
          <p:cNvPr id="607" name="Google Shape;607;p64"/>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42</a:t>
            </a:fld>
            <a:endParaRPr sz="1200">
              <a:solidFill>
                <a:schemeClr val="lt1"/>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65"/>
          <p:cNvSpPr/>
          <p:nvPr/>
        </p:nvSpPr>
        <p:spPr>
          <a:xfrm>
            <a:off x="4656389" y="4923110"/>
            <a:ext cx="4409881" cy="12003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2400">
                <a:solidFill>
                  <a:srgbClr val="292929"/>
                </a:solidFill>
                <a:latin typeface="Arial"/>
                <a:ea typeface="Arial"/>
                <a:cs typeface="Arial"/>
                <a:sym typeface="Arial"/>
              </a:rPr>
              <a:t>Cada instancia de </a:t>
            </a:r>
            <a:r>
              <a:rPr lang="es-AR" sz="2400" b="1">
                <a:solidFill>
                  <a:srgbClr val="292929"/>
                </a:solidFill>
                <a:latin typeface="Arial"/>
                <a:ea typeface="Arial"/>
                <a:cs typeface="Arial"/>
                <a:sym typeface="Arial"/>
              </a:rPr>
              <a:t>Cliente</a:t>
            </a:r>
            <a:r>
              <a:rPr lang="es-AR" sz="2400">
                <a:solidFill>
                  <a:srgbClr val="292929"/>
                </a:solidFill>
                <a:latin typeface="Arial"/>
                <a:ea typeface="Arial"/>
                <a:cs typeface="Arial"/>
                <a:sym typeface="Arial"/>
              </a:rPr>
              <a:t> tiene sus propios valores para las variables de instancia. </a:t>
            </a:r>
            <a:endParaRPr sz="2400">
              <a:solidFill>
                <a:srgbClr val="292929"/>
              </a:solidFill>
              <a:latin typeface="Arial"/>
              <a:ea typeface="Arial"/>
              <a:cs typeface="Arial"/>
              <a:sym typeface="Arial"/>
            </a:endParaRPr>
          </a:p>
        </p:txBody>
      </p:sp>
      <p:sp>
        <p:nvSpPr>
          <p:cNvPr id="613" name="Google Shape;613;p65"/>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Atributos </a:t>
            </a:r>
            <a:r>
              <a:rPr lang="es-AR" sz="4000" b="1" i="0" u="none" strike="noStrike" cap="none">
                <a:solidFill>
                  <a:schemeClr val="dk1"/>
                </a:solidFill>
                <a:latin typeface="Consolas"/>
                <a:ea typeface="Consolas"/>
                <a:cs typeface="Consolas"/>
                <a:sym typeface="Consolas"/>
              </a:rPr>
              <a:t>static</a:t>
            </a:r>
            <a:r>
              <a:rPr lang="es-AR" sz="4000" b="0" i="0" u="none" strike="noStrike" cap="none">
                <a:solidFill>
                  <a:schemeClr val="dk1"/>
                </a:solidFill>
                <a:latin typeface="Consolas"/>
                <a:ea typeface="Consolas"/>
                <a:cs typeface="Consolas"/>
                <a:sym typeface="Consolas"/>
              </a:rPr>
              <a:t/>
            </a:r>
            <a:br>
              <a:rPr lang="es-AR" sz="4000" b="0" i="0" u="none" strike="noStrike" cap="none">
                <a:solidFill>
                  <a:schemeClr val="dk1"/>
                </a:solidFill>
                <a:latin typeface="Consolas"/>
                <a:ea typeface="Consolas"/>
                <a:cs typeface="Consolas"/>
                <a:sym typeface="Consolas"/>
              </a:rPr>
            </a:br>
            <a:r>
              <a:rPr lang="es-AR" sz="2800" b="0" i="1" u="none" strike="noStrike" cap="none">
                <a:solidFill>
                  <a:schemeClr val="dk1"/>
                </a:solidFill>
                <a:latin typeface="Arial"/>
                <a:ea typeface="Arial"/>
                <a:cs typeface="Arial"/>
                <a:sym typeface="Arial"/>
              </a:rPr>
              <a:t>Ejemplo 2</a:t>
            </a:r>
            <a:endParaRPr sz="2800" b="0" i="1" u="none" strike="noStrike" cap="none">
              <a:solidFill>
                <a:schemeClr val="dk1"/>
              </a:solidFill>
              <a:latin typeface="Arial"/>
              <a:ea typeface="Arial"/>
              <a:cs typeface="Arial"/>
              <a:sym typeface="Arial"/>
            </a:endParaRPr>
          </a:p>
        </p:txBody>
      </p:sp>
      <p:sp>
        <p:nvSpPr>
          <p:cNvPr id="614" name="Google Shape;614;p65"/>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615" name="Google Shape;615;p65"/>
          <p:cNvSpPr/>
          <p:nvPr/>
        </p:nvSpPr>
        <p:spPr>
          <a:xfrm>
            <a:off x="-1" y="2167528"/>
            <a:ext cx="9002250" cy="34163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solidFill>
                  <a:srgbClr val="000000"/>
                </a:solidFill>
                <a:latin typeface="Courier New"/>
                <a:ea typeface="Courier New"/>
                <a:cs typeface="Courier New"/>
                <a:sym typeface="Courier New"/>
              </a:rPr>
              <a:t>Valor de siguienteNro: 0</a:t>
            </a:r>
            <a:endParaRPr/>
          </a:p>
          <a:p>
            <a:pPr marL="0" marR="0" lvl="0" indent="0" algn="l" rtl="0">
              <a:spcBef>
                <a:spcPts val="0"/>
              </a:spcBef>
              <a:spcAft>
                <a:spcPts val="0"/>
              </a:spcAft>
              <a:buNone/>
            </a:pPr>
            <a:r>
              <a:rPr lang="es-AR" sz="1800">
                <a:solidFill>
                  <a:srgbClr val="000000"/>
                </a:solidFill>
                <a:latin typeface="Courier New"/>
                <a:ea typeface="Courier New"/>
                <a:cs typeface="Courier New"/>
                <a:sym typeface="Courier New"/>
              </a:rPr>
              <a:t>Valor de siguienteNro: 1</a:t>
            </a:r>
            <a:endParaRPr/>
          </a:p>
          <a:p>
            <a:pPr marL="0" marR="0" lvl="0" indent="0" algn="l" rtl="0">
              <a:spcBef>
                <a:spcPts val="0"/>
              </a:spcBef>
              <a:spcAft>
                <a:spcPts val="0"/>
              </a:spcAft>
              <a:buNone/>
            </a:pPr>
            <a:endParaRPr sz="1800">
              <a:solidFill>
                <a:srgbClr val="000000"/>
              </a:solidFill>
              <a:latin typeface="Courier New"/>
              <a:ea typeface="Courier New"/>
              <a:cs typeface="Courier New"/>
              <a:sym typeface="Courier New"/>
            </a:endParaRPr>
          </a:p>
          <a:p>
            <a:pPr marL="0" marR="0" lvl="0" indent="0" algn="l" rtl="0">
              <a:spcBef>
                <a:spcPts val="0"/>
              </a:spcBef>
              <a:spcAft>
                <a:spcPts val="0"/>
              </a:spcAft>
              <a:buNone/>
            </a:pPr>
            <a:r>
              <a:rPr lang="es-AR" sz="1800">
                <a:solidFill>
                  <a:srgbClr val="000000"/>
                </a:solidFill>
                <a:latin typeface="Courier New"/>
                <a:ea typeface="Courier New"/>
                <a:cs typeface="Courier New"/>
                <a:sym typeface="Courier New"/>
              </a:rPr>
              <a:t>Cliente [nroCte=1, nombre=Roger, apellido=Federer]</a:t>
            </a:r>
            <a:endParaRPr/>
          </a:p>
          <a:p>
            <a:pPr marL="0" marR="0" lvl="0" indent="0" algn="l" rtl="0">
              <a:spcBef>
                <a:spcPts val="0"/>
              </a:spcBef>
              <a:spcAft>
                <a:spcPts val="0"/>
              </a:spcAft>
              <a:buNone/>
            </a:pPr>
            <a:endParaRPr sz="1800">
              <a:solidFill>
                <a:srgbClr val="000000"/>
              </a:solidFill>
              <a:latin typeface="Courier New"/>
              <a:ea typeface="Courier New"/>
              <a:cs typeface="Courier New"/>
              <a:sym typeface="Courier New"/>
            </a:endParaRPr>
          </a:p>
          <a:p>
            <a:pPr marL="0" marR="0" lvl="0" indent="0" algn="l" rtl="0">
              <a:spcBef>
                <a:spcPts val="0"/>
              </a:spcBef>
              <a:spcAft>
                <a:spcPts val="0"/>
              </a:spcAft>
              <a:buNone/>
            </a:pPr>
            <a:r>
              <a:rPr lang="es-AR" sz="1800">
                <a:solidFill>
                  <a:srgbClr val="000000"/>
                </a:solidFill>
                <a:latin typeface="Courier New"/>
                <a:ea typeface="Courier New"/>
                <a:cs typeface="Courier New"/>
                <a:sym typeface="Courier New"/>
              </a:rPr>
              <a:t>Valor de siguienteNro en c1: 1</a:t>
            </a:r>
            <a:endParaRPr/>
          </a:p>
          <a:p>
            <a:pPr marL="0" marR="0" lvl="0" indent="0" algn="l" rtl="0">
              <a:spcBef>
                <a:spcPts val="0"/>
              </a:spcBef>
              <a:spcAft>
                <a:spcPts val="0"/>
              </a:spcAft>
              <a:buNone/>
            </a:pPr>
            <a:endParaRPr sz="1800">
              <a:solidFill>
                <a:srgbClr val="000000"/>
              </a:solidFill>
              <a:latin typeface="Courier New"/>
              <a:ea typeface="Courier New"/>
              <a:cs typeface="Courier New"/>
              <a:sym typeface="Courier New"/>
            </a:endParaRPr>
          </a:p>
          <a:p>
            <a:pPr marL="0" marR="0" lvl="0" indent="0" algn="l" rtl="0">
              <a:spcBef>
                <a:spcPts val="0"/>
              </a:spcBef>
              <a:spcAft>
                <a:spcPts val="0"/>
              </a:spcAft>
              <a:buNone/>
            </a:pPr>
            <a:r>
              <a:rPr lang="es-AR" sz="1800">
                <a:solidFill>
                  <a:srgbClr val="000000"/>
                </a:solidFill>
                <a:latin typeface="Courier New"/>
                <a:ea typeface="Courier New"/>
                <a:cs typeface="Courier New"/>
                <a:sym typeface="Courier New"/>
              </a:rPr>
              <a:t>Cliente [nroCte=2, nombre=Rafael, apellido=Nadal]</a:t>
            </a:r>
            <a:endParaRPr/>
          </a:p>
          <a:p>
            <a:pPr marL="0" marR="0" lvl="0" indent="0" algn="l" rtl="0">
              <a:spcBef>
                <a:spcPts val="0"/>
              </a:spcBef>
              <a:spcAft>
                <a:spcPts val="0"/>
              </a:spcAft>
              <a:buNone/>
            </a:pPr>
            <a:endParaRPr sz="1800">
              <a:solidFill>
                <a:srgbClr val="000000"/>
              </a:solidFill>
              <a:latin typeface="Courier New"/>
              <a:ea typeface="Courier New"/>
              <a:cs typeface="Courier New"/>
              <a:sym typeface="Courier New"/>
            </a:endParaRPr>
          </a:p>
          <a:p>
            <a:pPr marL="0" marR="0" lvl="0" indent="0" algn="l" rtl="0">
              <a:spcBef>
                <a:spcPts val="0"/>
              </a:spcBef>
              <a:spcAft>
                <a:spcPts val="0"/>
              </a:spcAft>
              <a:buNone/>
            </a:pPr>
            <a:r>
              <a:rPr lang="es-AR" sz="1800">
                <a:solidFill>
                  <a:srgbClr val="000000"/>
                </a:solidFill>
                <a:latin typeface="Courier New"/>
                <a:ea typeface="Courier New"/>
                <a:cs typeface="Courier New"/>
                <a:sym typeface="Courier New"/>
              </a:rPr>
              <a:t>Valor de siguienteNro en c1: 2</a:t>
            </a:r>
            <a:endParaRPr/>
          </a:p>
          <a:p>
            <a:pPr marL="0" marR="0" lvl="0" indent="0" algn="l" rtl="0">
              <a:spcBef>
                <a:spcPts val="0"/>
              </a:spcBef>
              <a:spcAft>
                <a:spcPts val="0"/>
              </a:spcAft>
              <a:buNone/>
            </a:pPr>
            <a:r>
              <a:rPr lang="es-AR" sz="1800">
                <a:solidFill>
                  <a:srgbClr val="000000"/>
                </a:solidFill>
                <a:latin typeface="Courier New"/>
                <a:ea typeface="Courier New"/>
                <a:cs typeface="Courier New"/>
                <a:sym typeface="Courier New"/>
              </a:rPr>
              <a:t>Valor de siguienteNro en c2: 2</a:t>
            </a:r>
            <a:endParaRPr/>
          </a:p>
          <a:p>
            <a:pPr marL="0" marR="0" lvl="0" indent="0" algn="l" rtl="0">
              <a:spcBef>
                <a:spcPts val="0"/>
              </a:spcBef>
              <a:spcAft>
                <a:spcPts val="0"/>
              </a:spcAft>
              <a:buNone/>
            </a:pPr>
            <a:r>
              <a:rPr lang="es-AR" sz="1800">
                <a:solidFill>
                  <a:srgbClr val="000000"/>
                </a:solidFill>
                <a:latin typeface="Courier New"/>
                <a:ea typeface="Courier New"/>
                <a:cs typeface="Courier New"/>
                <a:sym typeface="Courier New"/>
              </a:rPr>
              <a:t>Valor de siguienteNro: 2</a:t>
            </a:r>
            <a:endParaRPr sz="1800">
              <a:solidFill>
                <a:srgbClr val="000000"/>
              </a:solidFill>
              <a:latin typeface="Courier New"/>
              <a:ea typeface="Courier New"/>
              <a:cs typeface="Courier New"/>
              <a:sym typeface="Courier New"/>
            </a:endParaRPr>
          </a:p>
        </p:txBody>
      </p:sp>
      <p:sp>
        <p:nvSpPr>
          <p:cNvPr id="616" name="Google Shape;616;p65"/>
          <p:cNvSpPr/>
          <p:nvPr/>
        </p:nvSpPr>
        <p:spPr>
          <a:xfrm>
            <a:off x="1170772" y="3041649"/>
            <a:ext cx="5877727" cy="299153"/>
          </a:xfrm>
          <a:prstGeom prst="roundRect">
            <a:avLst>
              <a:gd name="adj" fmla="val 16667"/>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17" name="Google Shape;617;p65"/>
          <p:cNvSpPr/>
          <p:nvPr/>
        </p:nvSpPr>
        <p:spPr>
          <a:xfrm>
            <a:off x="1170771" y="4112351"/>
            <a:ext cx="5877727" cy="299153"/>
          </a:xfrm>
          <a:prstGeom prst="roundRect">
            <a:avLst>
              <a:gd name="adj" fmla="val 16667"/>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18" name="Google Shape;618;p65"/>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43</a:t>
            </a:fld>
            <a:endParaRPr sz="1200">
              <a:solidFill>
                <a:schemeClr val="lt1"/>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66"/>
          <p:cNvSpPr/>
          <p:nvPr/>
        </p:nvSpPr>
        <p:spPr>
          <a:xfrm>
            <a:off x="4592368" y="4833141"/>
            <a:ext cx="4409881" cy="83099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2400">
                <a:solidFill>
                  <a:srgbClr val="292929"/>
                </a:solidFill>
                <a:latin typeface="Arial"/>
                <a:ea typeface="Arial"/>
                <a:cs typeface="Arial"/>
                <a:sym typeface="Arial"/>
              </a:rPr>
              <a:t>Al acceder a </a:t>
            </a:r>
            <a:r>
              <a:rPr lang="es-AR" sz="2400">
                <a:solidFill>
                  <a:srgbClr val="292929"/>
                </a:solidFill>
                <a:latin typeface="Consolas"/>
                <a:ea typeface="Consolas"/>
                <a:cs typeface="Consolas"/>
                <a:sym typeface="Consolas"/>
              </a:rPr>
              <a:t>siguienteNro</a:t>
            </a:r>
            <a:r>
              <a:rPr lang="es-AR" sz="2400">
                <a:solidFill>
                  <a:srgbClr val="292929"/>
                </a:solidFill>
                <a:latin typeface="Arial"/>
                <a:ea typeface="Arial"/>
                <a:cs typeface="Arial"/>
                <a:sym typeface="Arial"/>
              </a:rPr>
              <a:t>, el valor es el mismo!</a:t>
            </a:r>
            <a:endParaRPr/>
          </a:p>
        </p:txBody>
      </p:sp>
      <p:sp>
        <p:nvSpPr>
          <p:cNvPr id="624" name="Google Shape;624;p66"/>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Atributos </a:t>
            </a:r>
            <a:r>
              <a:rPr lang="es-AR" sz="4000" b="1" i="0" u="none" strike="noStrike" cap="none">
                <a:solidFill>
                  <a:schemeClr val="dk1"/>
                </a:solidFill>
                <a:latin typeface="Consolas"/>
                <a:ea typeface="Consolas"/>
                <a:cs typeface="Consolas"/>
                <a:sym typeface="Consolas"/>
              </a:rPr>
              <a:t>static</a:t>
            </a:r>
            <a:r>
              <a:rPr lang="es-AR" sz="4000" b="0" i="0" u="none" strike="noStrike" cap="none">
                <a:solidFill>
                  <a:schemeClr val="dk1"/>
                </a:solidFill>
                <a:latin typeface="Consolas"/>
                <a:ea typeface="Consolas"/>
                <a:cs typeface="Consolas"/>
                <a:sym typeface="Consolas"/>
              </a:rPr>
              <a:t/>
            </a:r>
            <a:br>
              <a:rPr lang="es-AR" sz="4000" b="0" i="0" u="none" strike="noStrike" cap="none">
                <a:solidFill>
                  <a:schemeClr val="dk1"/>
                </a:solidFill>
                <a:latin typeface="Consolas"/>
                <a:ea typeface="Consolas"/>
                <a:cs typeface="Consolas"/>
                <a:sym typeface="Consolas"/>
              </a:rPr>
            </a:br>
            <a:r>
              <a:rPr lang="es-AR" sz="2800" b="0" i="1" u="none" strike="noStrike" cap="none">
                <a:solidFill>
                  <a:schemeClr val="dk1"/>
                </a:solidFill>
                <a:latin typeface="Arial"/>
                <a:ea typeface="Arial"/>
                <a:cs typeface="Arial"/>
                <a:sym typeface="Arial"/>
              </a:rPr>
              <a:t>Ejemplo 2</a:t>
            </a:r>
            <a:endParaRPr sz="2800" b="0" i="1" u="none" strike="noStrike" cap="none">
              <a:solidFill>
                <a:schemeClr val="dk1"/>
              </a:solidFill>
              <a:latin typeface="Arial"/>
              <a:ea typeface="Arial"/>
              <a:cs typeface="Arial"/>
              <a:sym typeface="Arial"/>
            </a:endParaRPr>
          </a:p>
        </p:txBody>
      </p:sp>
      <p:sp>
        <p:nvSpPr>
          <p:cNvPr id="625" name="Google Shape;625;p66"/>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626" name="Google Shape;626;p66"/>
          <p:cNvSpPr/>
          <p:nvPr/>
        </p:nvSpPr>
        <p:spPr>
          <a:xfrm>
            <a:off x="-1" y="2167528"/>
            <a:ext cx="9002250" cy="34163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solidFill>
                  <a:srgbClr val="F2F2F2"/>
                </a:solidFill>
                <a:latin typeface="Courier New"/>
                <a:ea typeface="Courier New"/>
                <a:cs typeface="Courier New"/>
                <a:sym typeface="Courier New"/>
              </a:rPr>
              <a:t>Valor de siguienteNro: 0</a:t>
            </a:r>
            <a:endParaRPr/>
          </a:p>
          <a:p>
            <a:pPr marL="0" marR="0" lvl="0" indent="0" algn="l" rtl="0">
              <a:spcBef>
                <a:spcPts val="0"/>
              </a:spcBef>
              <a:spcAft>
                <a:spcPts val="0"/>
              </a:spcAft>
              <a:buNone/>
            </a:pPr>
            <a:r>
              <a:rPr lang="es-AR" sz="1800">
                <a:solidFill>
                  <a:srgbClr val="F2F2F2"/>
                </a:solidFill>
                <a:latin typeface="Courier New"/>
                <a:ea typeface="Courier New"/>
                <a:cs typeface="Courier New"/>
                <a:sym typeface="Courier New"/>
              </a:rPr>
              <a:t>Valor de siguienteNro: 1</a:t>
            </a:r>
            <a:endParaRPr/>
          </a:p>
          <a:p>
            <a:pPr marL="0" marR="0" lvl="0" indent="0" algn="l" rtl="0">
              <a:spcBef>
                <a:spcPts val="0"/>
              </a:spcBef>
              <a:spcAft>
                <a:spcPts val="0"/>
              </a:spcAft>
              <a:buNone/>
            </a:pPr>
            <a:endParaRPr sz="1800">
              <a:solidFill>
                <a:srgbClr val="F2F2F2"/>
              </a:solidFill>
              <a:latin typeface="Courier New"/>
              <a:ea typeface="Courier New"/>
              <a:cs typeface="Courier New"/>
              <a:sym typeface="Courier New"/>
            </a:endParaRPr>
          </a:p>
          <a:p>
            <a:pPr marL="0" marR="0" lvl="0" indent="0" algn="l" rtl="0">
              <a:spcBef>
                <a:spcPts val="0"/>
              </a:spcBef>
              <a:spcAft>
                <a:spcPts val="0"/>
              </a:spcAft>
              <a:buNone/>
            </a:pPr>
            <a:r>
              <a:rPr lang="es-AR" sz="1800">
                <a:solidFill>
                  <a:srgbClr val="F2F2F2"/>
                </a:solidFill>
                <a:latin typeface="Courier New"/>
                <a:ea typeface="Courier New"/>
                <a:cs typeface="Courier New"/>
                <a:sym typeface="Courier New"/>
              </a:rPr>
              <a:t>Cliente [nroCte=1, nombre=Roger, apellido=Federer]</a:t>
            </a:r>
            <a:endParaRPr/>
          </a:p>
          <a:p>
            <a:pPr marL="0" marR="0" lvl="0" indent="0" algn="l" rtl="0">
              <a:spcBef>
                <a:spcPts val="0"/>
              </a:spcBef>
              <a:spcAft>
                <a:spcPts val="0"/>
              </a:spcAft>
              <a:buNone/>
            </a:pPr>
            <a:endParaRPr sz="1800">
              <a:solidFill>
                <a:srgbClr val="F2F2F2"/>
              </a:solidFill>
              <a:latin typeface="Courier New"/>
              <a:ea typeface="Courier New"/>
              <a:cs typeface="Courier New"/>
              <a:sym typeface="Courier New"/>
            </a:endParaRPr>
          </a:p>
          <a:p>
            <a:pPr marL="0" marR="0" lvl="0" indent="0" algn="l" rtl="0">
              <a:spcBef>
                <a:spcPts val="0"/>
              </a:spcBef>
              <a:spcAft>
                <a:spcPts val="0"/>
              </a:spcAft>
              <a:buNone/>
            </a:pPr>
            <a:r>
              <a:rPr lang="es-AR" sz="1800">
                <a:solidFill>
                  <a:srgbClr val="F2F2F2"/>
                </a:solidFill>
                <a:latin typeface="Courier New"/>
                <a:ea typeface="Courier New"/>
                <a:cs typeface="Courier New"/>
                <a:sym typeface="Courier New"/>
              </a:rPr>
              <a:t>Valor de siguienteNro en c1: 1</a:t>
            </a:r>
            <a:endParaRPr/>
          </a:p>
          <a:p>
            <a:pPr marL="0" marR="0" lvl="0" indent="0" algn="l" rtl="0">
              <a:spcBef>
                <a:spcPts val="0"/>
              </a:spcBef>
              <a:spcAft>
                <a:spcPts val="0"/>
              </a:spcAft>
              <a:buNone/>
            </a:pPr>
            <a:endParaRPr sz="1800">
              <a:solidFill>
                <a:srgbClr val="F2F2F2"/>
              </a:solidFill>
              <a:latin typeface="Courier New"/>
              <a:ea typeface="Courier New"/>
              <a:cs typeface="Courier New"/>
              <a:sym typeface="Courier New"/>
            </a:endParaRPr>
          </a:p>
          <a:p>
            <a:pPr marL="0" marR="0" lvl="0" indent="0" algn="l" rtl="0">
              <a:spcBef>
                <a:spcPts val="0"/>
              </a:spcBef>
              <a:spcAft>
                <a:spcPts val="0"/>
              </a:spcAft>
              <a:buNone/>
            </a:pPr>
            <a:r>
              <a:rPr lang="es-AR" sz="1800">
                <a:solidFill>
                  <a:srgbClr val="F2F2F2"/>
                </a:solidFill>
                <a:latin typeface="Courier New"/>
                <a:ea typeface="Courier New"/>
                <a:cs typeface="Courier New"/>
                <a:sym typeface="Courier New"/>
              </a:rPr>
              <a:t>Cliente [nroCte=2, nombre=Rafael, apellido=Nadal</a:t>
            </a:r>
            <a:r>
              <a:rPr lang="es-AR" sz="1800">
                <a:solidFill>
                  <a:srgbClr val="D0CECE"/>
                </a:solidFill>
                <a:latin typeface="Courier New"/>
                <a:ea typeface="Courier New"/>
                <a:cs typeface="Courier New"/>
                <a:sym typeface="Courier New"/>
              </a:rPr>
              <a:t>]</a:t>
            </a:r>
            <a:endParaRPr/>
          </a:p>
          <a:p>
            <a:pPr marL="0" marR="0" lvl="0" indent="0" algn="l" rtl="0">
              <a:spcBef>
                <a:spcPts val="0"/>
              </a:spcBef>
              <a:spcAft>
                <a:spcPts val="0"/>
              </a:spcAft>
              <a:buNone/>
            </a:pPr>
            <a:endParaRPr sz="1800">
              <a:solidFill>
                <a:srgbClr val="000000"/>
              </a:solidFill>
              <a:latin typeface="Courier New"/>
              <a:ea typeface="Courier New"/>
              <a:cs typeface="Courier New"/>
              <a:sym typeface="Courier New"/>
            </a:endParaRPr>
          </a:p>
          <a:p>
            <a:pPr marL="0" marR="0" lvl="0" indent="0" algn="l" rtl="0">
              <a:spcBef>
                <a:spcPts val="0"/>
              </a:spcBef>
              <a:spcAft>
                <a:spcPts val="0"/>
              </a:spcAft>
              <a:buNone/>
            </a:pPr>
            <a:r>
              <a:rPr lang="es-AR" sz="1800">
                <a:solidFill>
                  <a:srgbClr val="000000"/>
                </a:solidFill>
                <a:latin typeface="Courier New"/>
                <a:ea typeface="Courier New"/>
                <a:cs typeface="Courier New"/>
                <a:sym typeface="Courier New"/>
              </a:rPr>
              <a:t>Valor de siguienteNro en c1: 2</a:t>
            </a:r>
            <a:endParaRPr/>
          </a:p>
          <a:p>
            <a:pPr marL="0" marR="0" lvl="0" indent="0" algn="l" rtl="0">
              <a:spcBef>
                <a:spcPts val="0"/>
              </a:spcBef>
              <a:spcAft>
                <a:spcPts val="0"/>
              </a:spcAft>
              <a:buNone/>
            </a:pPr>
            <a:r>
              <a:rPr lang="es-AR" sz="1800">
                <a:solidFill>
                  <a:srgbClr val="000000"/>
                </a:solidFill>
                <a:latin typeface="Courier New"/>
                <a:ea typeface="Courier New"/>
                <a:cs typeface="Courier New"/>
                <a:sym typeface="Courier New"/>
              </a:rPr>
              <a:t>Valor de siguienteNro en c2: 2</a:t>
            </a:r>
            <a:endParaRPr/>
          </a:p>
          <a:p>
            <a:pPr marL="0" marR="0" lvl="0" indent="0" algn="l" rtl="0">
              <a:spcBef>
                <a:spcPts val="0"/>
              </a:spcBef>
              <a:spcAft>
                <a:spcPts val="0"/>
              </a:spcAft>
              <a:buNone/>
            </a:pPr>
            <a:r>
              <a:rPr lang="es-AR" sz="1800">
                <a:solidFill>
                  <a:srgbClr val="000000"/>
                </a:solidFill>
                <a:latin typeface="Courier New"/>
                <a:ea typeface="Courier New"/>
                <a:cs typeface="Courier New"/>
                <a:sym typeface="Courier New"/>
              </a:rPr>
              <a:t>Valor de siguienteNro: 2</a:t>
            </a:r>
            <a:endParaRPr sz="1800">
              <a:solidFill>
                <a:srgbClr val="000000"/>
              </a:solidFill>
              <a:latin typeface="Courier New"/>
              <a:ea typeface="Courier New"/>
              <a:cs typeface="Courier New"/>
              <a:sym typeface="Courier New"/>
            </a:endParaRPr>
          </a:p>
        </p:txBody>
      </p:sp>
      <p:sp>
        <p:nvSpPr>
          <p:cNvPr id="627" name="Google Shape;627;p66"/>
          <p:cNvSpPr/>
          <p:nvPr/>
        </p:nvSpPr>
        <p:spPr>
          <a:xfrm>
            <a:off x="503280" y="3460189"/>
            <a:ext cx="8415497" cy="83099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600">
                <a:solidFill>
                  <a:srgbClr val="660066"/>
                </a:solidFill>
                <a:latin typeface="Consolas"/>
                <a:ea typeface="Consolas"/>
                <a:cs typeface="Consolas"/>
                <a:sym typeface="Consolas"/>
              </a:rPr>
              <a:t>System</a:t>
            </a:r>
            <a:r>
              <a:rPr lang="es-AR" sz="1600">
                <a:solidFill>
                  <a:srgbClr val="666600"/>
                </a:solidFill>
                <a:latin typeface="Consolas"/>
                <a:ea typeface="Consolas"/>
                <a:cs typeface="Consolas"/>
                <a:sym typeface="Consolas"/>
              </a:rPr>
              <a:t>.</a:t>
            </a:r>
            <a:r>
              <a:rPr lang="es-AR" sz="1600">
                <a:solidFill>
                  <a:srgbClr val="000088"/>
                </a:solidFill>
                <a:latin typeface="Consolas"/>
                <a:ea typeface="Consolas"/>
                <a:cs typeface="Consolas"/>
                <a:sym typeface="Consolas"/>
              </a:rPr>
              <a:t>out</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println</a:t>
            </a:r>
            <a:r>
              <a:rPr lang="es-AR" sz="1600">
                <a:solidFill>
                  <a:srgbClr val="666600"/>
                </a:solidFill>
                <a:latin typeface="Consolas"/>
                <a:ea typeface="Consolas"/>
                <a:cs typeface="Consolas"/>
                <a:sym typeface="Consolas"/>
              </a:rPr>
              <a:t>(</a:t>
            </a:r>
            <a:r>
              <a:rPr lang="es-AR" sz="1600">
                <a:solidFill>
                  <a:srgbClr val="008800"/>
                </a:solidFill>
                <a:latin typeface="Consolas"/>
                <a:ea typeface="Consolas"/>
                <a:cs typeface="Consolas"/>
                <a:sym typeface="Consolas"/>
              </a:rPr>
              <a:t>"Valor de siguienteNro en c1: "</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c1</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getSiguienteNro</a:t>
            </a:r>
            <a:r>
              <a:rPr lang="es-AR" sz="1600">
                <a:solidFill>
                  <a:srgbClr val="666600"/>
                </a:solidFill>
                <a:latin typeface="Consolas"/>
                <a:ea typeface="Consolas"/>
                <a:cs typeface="Consolas"/>
                <a:sym typeface="Consolas"/>
              </a:rPr>
              <a:t>());</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660066"/>
                </a:solidFill>
                <a:latin typeface="Consolas"/>
                <a:ea typeface="Consolas"/>
                <a:cs typeface="Consolas"/>
                <a:sym typeface="Consolas"/>
              </a:rPr>
              <a:t>System</a:t>
            </a:r>
            <a:r>
              <a:rPr lang="es-AR" sz="1600">
                <a:solidFill>
                  <a:srgbClr val="666600"/>
                </a:solidFill>
                <a:latin typeface="Consolas"/>
                <a:ea typeface="Consolas"/>
                <a:cs typeface="Consolas"/>
                <a:sym typeface="Consolas"/>
              </a:rPr>
              <a:t>.</a:t>
            </a:r>
            <a:r>
              <a:rPr lang="es-AR" sz="1600">
                <a:solidFill>
                  <a:srgbClr val="000088"/>
                </a:solidFill>
                <a:latin typeface="Consolas"/>
                <a:ea typeface="Consolas"/>
                <a:cs typeface="Consolas"/>
                <a:sym typeface="Consolas"/>
              </a:rPr>
              <a:t>out</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println</a:t>
            </a:r>
            <a:r>
              <a:rPr lang="es-AR" sz="1600">
                <a:solidFill>
                  <a:srgbClr val="666600"/>
                </a:solidFill>
                <a:latin typeface="Consolas"/>
                <a:ea typeface="Consolas"/>
                <a:cs typeface="Consolas"/>
                <a:sym typeface="Consolas"/>
              </a:rPr>
              <a:t>(</a:t>
            </a:r>
            <a:r>
              <a:rPr lang="es-AR" sz="1600">
                <a:solidFill>
                  <a:srgbClr val="008800"/>
                </a:solidFill>
                <a:latin typeface="Consolas"/>
                <a:ea typeface="Consolas"/>
                <a:cs typeface="Consolas"/>
                <a:sym typeface="Consolas"/>
              </a:rPr>
              <a:t>"Valor de siguienteNro en c2: "</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c2</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getSiguienteNro</a:t>
            </a:r>
            <a:r>
              <a:rPr lang="es-AR" sz="1600">
                <a:solidFill>
                  <a:srgbClr val="666600"/>
                </a:solidFill>
                <a:latin typeface="Consolas"/>
                <a:ea typeface="Consolas"/>
                <a:cs typeface="Consolas"/>
                <a:sym typeface="Consolas"/>
              </a:rPr>
              <a:t>());</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660066"/>
                </a:solidFill>
                <a:latin typeface="Consolas"/>
                <a:ea typeface="Consolas"/>
                <a:cs typeface="Consolas"/>
                <a:sym typeface="Consolas"/>
              </a:rPr>
              <a:t>System</a:t>
            </a:r>
            <a:r>
              <a:rPr lang="es-AR" sz="1600">
                <a:solidFill>
                  <a:srgbClr val="666600"/>
                </a:solidFill>
                <a:latin typeface="Consolas"/>
                <a:ea typeface="Consolas"/>
                <a:cs typeface="Consolas"/>
                <a:sym typeface="Consolas"/>
              </a:rPr>
              <a:t>.</a:t>
            </a:r>
            <a:r>
              <a:rPr lang="es-AR" sz="1600">
                <a:solidFill>
                  <a:srgbClr val="000088"/>
                </a:solidFill>
                <a:latin typeface="Consolas"/>
                <a:ea typeface="Consolas"/>
                <a:cs typeface="Consolas"/>
                <a:sym typeface="Consolas"/>
              </a:rPr>
              <a:t>out</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println</a:t>
            </a:r>
            <a:r>
              <a:rPr lang="es-AR" sz="1600">
                <a:solidFill>
                  <a:srgbClr val="666600"/>
                </a:solidFill>
                <a:latin typeface="Consolas"/>
                <a:ea typeface="Consolas"/>
                <a:cs typeface="Consolas"/>
                <a:sym typeface="Consolas"/>
              </a:rPr>
              <a:t>(</a:t>
            </a:r>
            <a:r>
              <a:rPr lang="es-AR" sz="1600">
                <a:solidFill>
                  <a:srgbClr val="008800"/>
                </a:solidFill>
                <a:latin typeface="Consolas"/>
                <a:ea typeface="Consolas"/>
                <a:cs typeface="Consolas"/>
                <a:sym typeface="Consolas"/>
              </a:rPr>
              <a:t>"Valor de siguienteNro: "</a:t>
            </a:r>
            <a:r>
              <a:rPr lang="es-AR" sz="1600">
                <a:solidFill>
                  <a:srgbClr val="666600"/>
                </a:solidFill>
                <a:latin typeface="Consolas"/>
                <a:ea typeface="Consolas"/>
                <a:cs typeface="Consolas"/>
                <a:sym typeface="Consolas"/>
              </a:rPr>
              <a:t>+</a:t>
            </a:r>
            <a:r>
              <a:rPr lang="es-AR" sz="1600">
                <a:solidFill>
                  <a:srgbClr val="660066"/>
                </a:solidFill>
                <a:latin typeface="Consolas"/>
                <a:ea typeface="Consolas"/>
                <a:cs typeface="Consolas"/>
                <a:sym typeface="Consolas"/>
              </a:rPr>
              <a:t>Cliente</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siguienteNro</a:t>
            </a:r>
            <a:r>
              <a:rPr lang="es-AR" sz="1600">
                <a:solidFill>
                  <a:srgbClr val="666600"/>
                </a:solidFill>
                <a:latin typeface="Consolas"/>
                <a:ea typeface="Consolas"/>
                <a:cs typeface="Consolas"/>
                <a:sym typeface="Consolas"/>
              </a:rPr>
              <a:t>);</a:t>
            </a:r>
            <a:endParaRPr sz="1600">
              <a:solidFill>
                <a:schemeClr val="dk1"/>
              </a:solidFill>
              <a:latin typeface="Calibri"/>
              <a:ea typeface="Calibri"/>
              <a:cs typeface="Calibri"/>
              <a:sym typeface="Calibri"/>
            </a:endParaRPr>
          </a:p>
        </p:txBody>
      </p:sp>
      <p:sp>
        <p:nvSpPr>
          <p:cNvPr id="628" name="Google Shape;628;p66"/>
          <p:cNvSpPr/>
          <p:nvPr/>
        </p:nvSpPr>
        <p:spPr>
          <a:xfrm>
            <a:off x="54444" y="4683564"/>
            <a:ext cx="4296229" cy="900284"/>
          </a:xfrm>
          <a:prstGeom prst="roundRect">
            <a:avLst>
              <a:gd name="adj" fmla="val 16667"/>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29" name="Google Shape;629;p66"/>
          <p:cNvSpPr/>
          <p:nvPr/>
        </p:nvSpPr>
        <p:spPr>
          <a:xfrm>
            <a:off x="83470" y="5976587"/>
            <a:ext cx="8835307"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2400">
                <a:solidFill>
                  <a:srgbClr val="292929"/>
                </a:solidFill>
                <a:latin typeface="Arial"/>
                <a:ea typeface="Arial"/>
                <a:cs typeface="Arial"/>
                <a:sym typeface="Arial"/>
              </a:rPr>
              <a:t>Es un atributo compartido, </a:t>
            </a:r>
            <a:r>
              <a:rPr lang="es-AR" sz="2400" b="1">
                <a:solidFill>
                  <a:srgbClr val="292929"/>
                </a:solidFill>
                <a:latin typeface="Arial"/>
                <a:ea typeface="Arial"/>
                <a:cs typeface="Arial"/>
                <a:sym typeface="Arial"/>
              </a:rPr>
              <a:t>NO</a:t>
            </a:r>
            <a:r>
              <a:rPr lang="es-AR" sz="2400">
                <a:solidFill>
                  <a:srgbClr val="292929"/>
                </a:solidFill>
                <a:latin typeface="Arial"/>
                <a:ea typeface="Arial"/>
                <a:cs typeface="Arial"/>
                <a:sym typeface="Arial"/>
              </a:rPr>
              <a:t> es individual a cada instancia!!</a:t>
            </a:r>
            <a:endParaRPr/>
          </a:p>
        </p:txBody>
      </p:sp>
      <p:sp>
        <p:nvSpPr>
          <p:cNvPr id="630" name="Google Shape;630;p66"/>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44</a:t>
            </a:fld>
            <a:endParaRPr sz="1200">
              <a:solidFill>
                <a:schemeClr val="lt1"/>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sp>
        <p:nvSpPr>
          <p:cNvPr id="635" name="Google Shape;635;p67"/>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Atributos </a:t>
            </a:r>
            <a:r>
              <a:rPr lang="es-AR" sz="4000" b="1" i="0" u="none" strike="noStrike" cap="none">
                <a:solidFill>
                  <a:schemeClr val="dk1"/>
                </a:solidFill>
                <a:latin typeface="Consolas"/>
                <a:ea typeface="Consolas"/>
                <a:cs typeface="Consolas"/>
                <a:sym typeface="Consolas"/>
              </a:rPr>
              <a:t>static</a:t>
            </a:r>
            <a:r>
              <a:rPr lang="es-AR" sz="4000" b="0" i="0" u="none" strike="noStrike" cap="none">
                <a:solidFill>
                  <a:schemeClr val="dk1"/>
                </a:solidFill>
                <a:latin typeface="Consolas"/>
                <a:ea typeface="Consolas"/>
                <a:cs typeface="Consolas"/>
                <a:sym typeface="Consolas"/>
              </a:rPr>
              <a:t/>
            </a:r>
            <a:br>
              <a:rPr lang="es-AR" sz="4000" b="0" i="0" u="none" strike="noStrike" cap="none">
                <a:solidFill>
                  <a:schemeClr val="dk1"/>
                </a:solidFill>
                <a:latin typeface="Consolas"/>
                <a:ea typeface="Consolas"/>
                <a:cs typeface="Consolas"/>
                <a:sym typeface="Consolas"/>
              </a:rPr>
            </a:br>
            <a:r>
              <a:rPr lang="es-AR" sz="2800" b="0" i="1" u="none" strike="noStrike" cap="none">
                <a:solidFill>
                  <a:schemeClr val="dk1"/>
                </a:solidFill>
                <a:latin typeface="Arial"/>
                <a:ea typeface="Arial"/>
                <a:cs typeface="Arial"/>
                <a:sym typeface="Arial"/>
              </a:rPr>
              <a:t>Ejemplo 2</a:t>
            </a:r>
            <a:endParaRPr sz="2800" b="0" i="1" u="none" strike="noStrike" cap="none">
              <a:solidFill>
                <a:schemeClr val="dk1"/>
              </a:solidFill>
              <a:latin typeface="Arial"/>
              <a:ea typeface="Arial"/>
              <a:cs typeface="Arial"/>
              <a:sym typeface="Arial"/>
            </a:endParaRPr>
          </a:p>
        </p:txBody>
      </p:sp>
      <p:sp>
        <p:nvSpPr>
          <p:cNvPr id="636" name="Google Shape;636;p67"/>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637" name="Google Shape;637;p67"/>
          <p:cNvSpPr/>
          <p:nvPr/>
        </p:nvSpPr>
        <p:spPr>
          <a:xfrm>
            <a:off x="364251" y="2291789"/>
            <a:ext cx="8415497" cy="83099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600">
                <a:solidFill>
                  <a:srgbClr val="660066"/>
                </a:solidFill>
                <a:latin typeface="Consolas"/>
                <a:ea typeface="Consolas"/>
                <a:cs typeface="Consolas"/>
                <a:sym typeface="Consolas"/>
              </a:rPr>
              <a:t>System</a:t>
            </a:r>
            <a:r>
              <a:rPr lang="es-AR" sz="1600">
                <a:solidFill>
                  <a:srgbClr val="666600"/>
                </a:solidFill>
                <a:latin typeface="Consolas"/>
                <a:ea typeface="Consolas"/>
                <a:cs typeface="Consolas"/>
                <a:sym typeface="Consolas"/>
              </a:rPr>
              <a:t>.</a:t>
            </a:r>
            <a:r>
              <a:rPr lang="es-AR" sz="1600">
                <a:solidFill>
                  <a:srgbClr val="000088"/>
                </a:solidFill>
                <a:latin typeface="Consolas"/>
                <a:ea typeface="Consolas"/>
                <a:cs typeface="Consolas"/>
                <a:sym typeface="Consolas"/>
              </a:rPr>
              <a:t>out</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println</a:t>
            </a:r>
            <a:r>
              <a:rPr lang="es-AR" sz="1600">
                <a:solidFill>
                  <a:srgbClr val="666600"/>
                </a:solidFill>
                <a:latin typeface="Consolas"/>
                <a:ea typeface="Consolas"/>
                <a:cs typeface="Consolas"/>
                <a:sym typeface="Consolas"/>
              </a:rPr>
              <a:t>(</a:t>
            </a:r>
            <a:r>
              <a:rPr lang="es-AR" sz="1600">
                <a:solidFill>
                  <a:srgbClr val="008800"/>
                </a:solidFill>
                <a:latin typeface="Consolas"/>
                <a:ea typeface="Consolas"/>
                <a:cs typeface="Consolas"/>
                <a:sym typeface="Consolas"/>
              </a:rPr>
              <a:t>"Valor de siguienteNro en c1: "</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c1</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getSiguienteNro</a:t>
            </a:r>
            <a:r>
              <a:rPr lang="es-AR" sz="1600">
                <a:solidFill>
                  <a:srgbClr val="666600"/>
                </a:solidFill>
                <a:latin typeface="Consolas"/>
                <a:ea typeface="Consolas"/>
                <a:cs typeface="Consolas"/>
                <a:sym typeface="Consolas"/>
              </a:rPr>
              <a:t>());</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660066"/>
                </a:solidFill>
                <a:latin typeface="Consolas"/>
                <a:ea typeface="Consolas"/>
                <a:cs typeface="Consolas"/>
                <a:sym typeface="Consolas"/>
              </a:rPr>
              <a:t>System</a:t>
            </a:r>
            <a:r>
              <a:rPr lang="es-AR" sz="1600">
                <a:solidFill>
                  <a:srgbClr val="666600"/>
                </a:solidFill>
                <a:latin typeface="Consolas"/>
                <a:ea typeface="Consolas"/>
                <a:cs typeface="Consolas"/>
                <a:sym typeface="Consolas"/>
              </a:rPr>
              <a:t>.</a:t>
            </a:r>
            <a:r>
              <a:rPr lang="es-AR" sz="1600">
                <a:solidFill>
                  <a:srgbClr val="000088"/>
                </a:solidFill>
                <a:latin typeface="Consolas"/>
                <a:ea typeface="Consolas"/>
                <a:cs typeface="Consolas"/>
                <a:sym typeface="Consolas"/>
              </a:rPr>
              <a:t>out</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println</a:t>
            </a:r>
            <a:r>
              <a:rPr lang="es-AR" sz="1600">
                <a:solidFill>
                  <a:srgbClr val="666600"/>
                </a:solidFill>
                <a:latin typeface="Consolas"/>
                <a:ea typeface="Consolas"/>
                <a:cs typeface="Consolas"/>
                <a:sym typeface="Consolas"/>
              </a:rPr>
              <a:t>(</a:t>
            </a:r>
            <a:r>
              <a:rPr lang="es-AR" sz="1600">
                <a:solidFill>
                  <a:srgbClr val="008800"/>
                </a:solidFill>
                <a:latin typeface="Consolas"/>
                <a:ea typeface="Consolas"/>
                <a:cs typeface="Consolas"/>
                <a:sym typeface="Consolas"/>
              </a:rPr>
              <a:t>"Valor de siguienteNro en c2: "</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c2</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getSiguienteNro</a:t>
            </a:r>
            <a:r>
              <a:rPr lang="es-AR" sz="1600">
                <a:solidFill>
                  <a:srgbClr val="666600"/>
                </a:solidFill>
                <a:latin typeface="Consolas"/>
                <a:ea typeface="Consolas"/>
                <a:cs typeface="Consolas"/>
                <a:sym typeface="Consolas"/>
              </a:rPr>
              <a:t>());</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660066"/>
                </a:solidFill>
                <a:latin typeface="Consolas"/>
                <a:ea typeface="Consolas"/>
                <a:cs typeface="Consolas"/>
                <a:sym typeface="Consolas"/>
              </a:rPr>
              <a:t>System</a:t>
            </a:r>
            <a:r>
              <a:rPr lang="es-AR" sz="1600">
                <a:solidFill>
                  <a:srgbClr val="666600"/>
                </a:solidFill>
                <a:latin typeface="Consolas"/>
                <a:ea typeface="Consolas"/>
                <a:cs typeface="Consolas"/>
                <a:sym typeface="Consolas"/>
              </a:rPr>
              <a:t>.</a:t>
            </a:r>
            <a:r>
              <a:rPr lang="es-AR" sz="1600">
                <a:solidFill>
                  <a:srgbClr val="000088"/>
                </a:solidFill>
                <a:latin typeface="Consolas"/>
                <a:ea typeface="Consolas"/>
                <a:cs typeface="Consolas"/>
                <a:sym typeface="Consolas"/>
              </a:rPr>
              <a:t>out</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println</a:t>
            </a:r>
            <a:r>
              <a:rPr lang="es-AR" sz="1600">
                <a:solidFill>
                  <a:srgbClr val="666600"/>
                </a:solidFill>
                <a:latin typeface="Consolas"/>
                <a:ea typeface="Consolas"/>
                <a:cs typeface="Consolas"/>
                <a:sym typeface="Consolas"/>
              </a:rPr>
              <a:t>(</a:t>
            </a:r>
            <a:r>
              <a:rPr lang="es-AR" sz="1600">
                <a:solidFill>
                  <a:srgbClr val="008800"/>
                </a:solidFill>
                <a:latin typeface="Consolas"/>
                <a:ea typeface="Consolas"/>
                <a:cs typeface="Consolas"/>
                <a:sym typeface="Consolas"/>
              </a:rPr>
              <a:t>"Valor de siguienteNro: "</a:t>
            </a:r>
            <a:r>
              <a:rPr lang="es-AR" sz="1600">
                <a:solidFill>
                  <a:srgbClr val="666600"/>
                </a:solidFill>
                <a:latin typeface="Consolas"/>
                <a:ea typeface="Consolas"/>
                <a:cs typeface="Consolas"/>
                <a:sym typeface="Consolas"/>
              </a:rPr>
              <a:t>+</a:t>
            </a:r>
            <a:r>
              <a:rPr lang="es-AR" sz="1600">
                <a:solidFill>
                  <a:srgbClr val="660066"/>
                </a:solidFill>
                <a:latin typeface="Consolas"/>
                <a:ea typeface="Consolas"/>
                <a:cs typeface="Consolas"/>
                <a:sym typeface="Consolas"/>
              </a:rPr>
              <a:t>Cliente</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siguienteNro</a:t>
            </a:r>
            <a:r>
              <a:rPr lang="es-AR" sz="1600">
                <a:solidFill>
                  <a:srgbClr val="666600"/>
                </a:solidFill>
                <a:latin typeface="Consolas"/>
                <a:ea typeface="Consolas"/>
                <a:cs typeface="Consolas"/>
                <a:sym typeface="Consolas"/>
              </a:rPr>
              <a:t>);</a:t>
            </a:r>
            <a:endParaRPr sz="1600">
              <a:solidFill>
                <a:schemeClr val="dk1"/>
              </a:solidFill>
              <a:latin typeface="Calibri"/>
              <a:ea typeface="Calibri"/>
              <a:cs typeface="Calibri"/>
              <a:sym typeface="Calibri"/>
            </a:endParaRPr>
          </a:p>
        </p:txBody>
      </p:sp>
      <p:sp>
        <p:nvSpPr>
          <p:cNvPr id="638" name="Google Shape;638;p67"/>
          <p:cNvSpPr/>
          <p:nvPr/>
        </p:nvSpPr>
        <p:spPr>
          <a:xfrm>
            <a:off x="628650" y="3590163"/>
            <a:ext cx="8151098" cy="70788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000">
                <a:solidFill>
                  <a:srgbClr val="292929"/>
                </a:solidFill>
                <a:latin typeface="Arial"/>
                <a:ea typeface="Arial"/>
                <a:cs typeface="Arial"/>
                <a:sym typeface="Arial"/>
              </a:rPr>
              <a:t>¿Puedo acceder directamente a </a:t>
            </a:r>
            <a:r>
              <a:rPr lang="es-AR" sz="2000" b="1">
                <a:solidFill>
                  <a:srgbClr val="292929"/>
                </a:solidFill>
                <a:latin typeface="Consolas"/>
                <a:ea typeface="Consolas"/>
                <a:cs typeface="Consolas"/>
                <a:sym typeface="Consolas"/>
              </a:rPr>
              <a:t>siguienteNro</a:t>
            </a:r>
            <a:r>
              <a:rPr lang="es-AR" sz="2000">
                <a:solidFill>
                  <a:srgbClr val="292929"/>
                </a:solidFill>
                <a:latin typeface="Arial"/>
                <a:ea typeface="Arial"/>
                <a:cs typeface="Arial"/>
                <a:sym typeface="Arial"/>
              </a:rPr>
              <a:t> o estoy obligado a hacerlo a través de </a:t>
            </a:r>
            <a:r>
              <a:rPr lang="es-AR" sz="2000" b="1">
                <a:solidFill>
                  <a:srgbClr val="292929"/>
                </a:solidFill>
                <a:latin typeface="Consolas"/>
                <a:ea typeface="Consolas"/>
                <a:cs typeface="Consolas"/>
                <a:sym typeface="Consolas"/>
              </a:rPr>
              <a:t>getSiguienteNro()</a:t>
            </a:r>
            <a:r>
              <a:rPr lang="es-AR" sz="2000">
                <a:solidFill>
                  <a:srgbClr val="292929"/>
                </a:solidFill>
                <a:latin typeface="Arial"/>
                <a:ea typeface="Arial"/>
                <a:cs typeface="Arial"/>
                <a:sym typeface="Arial"/>
              </a:rPr>
              <a:t>? ¿Por qué?</a:t>
            </a:r>
            <a:endParaRPr sz="2000">
              <a:solidFill>
                <a:srgbClr val="292929"/>
              </a:solidFill>
              <a:latin typeface="Arial"/>
              <a:ea typeface="Arial"/>
              <a:cs typeface="Arial"/>
              <a:sym typeface="Arial"/>
            </a:endParaRPr>
          </a:p>
        </p:txBody>
      </p:sp>
      <p:pic>
        <p:nvPicPr>
          <p:cNvPr id="639" name="Google Shape;639;p67" descr="https://upload.wikimedia.org/wikipedia/commons/thumb/c/c4/Ambox_blue_question.svg/2000px-Ambox_blue_question.svg.png"/>
          <p:cNvPicPr preferRelativeResize="0"/>
          <p:nvPr/>
        </p:nvPicPr>
        <p:blipFill rotWithShape="1">
          <a:blip r:embed="rId3">
            <a:alphaModFix/>
          </a:blip>
          <a:srcRect/>
          <a:stretch/>
        </p:blipFill>
        <p:spPr>
          <a:xfrm>
            <a:off x="8226674" y="751968"/>
            <a:ext cx="917326" cy="917326"/>
          </a:xfrm>
          <a:prstGeom prst="rect">
            <a:avLst/>
          </a:prstGeom>
          <a:noFill/>
          <a:ln>
            <a:noFill/>
          </a:ln>
        </p:spPr>
      </p:pic>
      <p:sp>
        <p:nvSpPr>
          <p:cNvPr id="640" name="Google Shape;640;p67"/>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45</a:t>
            </a:fld>
            <a:endParaRPr sz="1200">
              <a:solidFill>
                <a:schemeClr val="lt1"/>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68"/>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Atributos </a:t>
            </a:r>
            <a:r>
              <a:rPr lang="es-AR" sz="4000" b="1" i="0" u="none" strike="noStrike" cap="none">
                <a:solidFill>
                  <a:schemeClr val="dk1"/>
                </a:solidFill>
                <a:latin typeface="Consolas"/>
                <a:ea typeface="Consolas"/>
                <a:cs typeface="Consolas"/>
                <a:sym typeface="Consolas"/>
              </a:rPr>
              <a:t>static</a:t>
            </a:r>
            <a:r>
              <a:rPr lang="es-AR" sz="4000" b="0" i="0" u="none" strike="noStrike" cap="none">
                <a:solidFill>
                  <a:schemeClr val="dk1"/>
                </a:solidFill>
                <a:latin typeface="Consolas"/>
                <a:ea typeface="Consolas"/>
                <a:cs typeface="Consolas"/>
                <a:sym typeface="Consolas"/>
              </a:rPr>
              <a:t/>
            </a:r>
            <a:br>
              <a:rPr lang="es-AR" sz="4000" b="0" i="0" u="none" strike="noStrike" cap="none">
                <a:solidFill>
                  <a:schemeClr val="dk1"/>
                </a:solidFill>
                <a:latin typeface="Consolas"/>
                <a:ea typeface="Consolas"/>
                <a:cs typeface="Consolas"/>
                <a:sym typeface="Consolas"/>
              </a:rPr>
            </a:br>
            <a:r>
              <a:rPr lang="es-AR" sz="2800" b="0" i="1" u="none" strike="noStrike" cap="none">
                <a:solidFill>
                  <a:schemeClr val="dk1"/>
                </a:solidFill>
                <a:latin typeface="Arial"/>
                <a:ea typeface="Arial"/>
                <a:cs typeface="Arial"/>
                <a:sym typeface="Arial"/>
              </a:rPr>
              <a:t>Ejemplo 2</a:t>
            </a:r>
            <a:endParaRPr sz="2800" b="0" i="1" u="none" strike="noStrike" cap="none">
              <a:solidFill>
                <a:schemeClr val="dk1"/>
              </a:solidFill>
              <a:latin typeface="Arial"/>
              <a:ea typeface="Arial"/>
              <a:cs typeface="Arial"/>
              <a:sym typeface="Arial"/>
            </a:endParaRPr>
          </a:p>
        </p:txBody>
      </p:sp>
      <p:sp>
        <p:nvSpPr>
          <p:cNvPr id="646" name="Google Shape;646;p68"/>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647" name="Google Shape;647;p68"/>
          <p:cNvSpPr/>
          <p:nvPr/>
        </p:nvSpPr>
        <p:spPr>
          <a:xfrm>
            <a:off x="364251" y="2291789"/>
            <a:ext cx="8415497" cy="83099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600">
                <a:solidFill>
                  <a:srgbClr val="660066"/>
                </a:solidFill>
                <a:latin typeface="Consolas"/>
                <a:ea typeface="Consolas"/>
                <a:cs typeface="Consolas"/>
                <a:sym typeface="Consolas"/>
              </a:rPr>
              <a:t>System</a:t>
            </a:r>
            <a:r>
              <a:rPr lang="es-AR" sz="1600">
                <a:solidFill>
                  <a:srgbClr val="666600"/>
                </a:solidFill>
                <a:latin typeface="Consolas"/>
                <a:ea typeface="Consolas"/>
                <a:cs typeface="Consolas"/>
                <a:sym typeface="Consolas"/>
              </a:rPr>
              <a:t>.</a:t>
            </a:r>
            <a:r>
              <a:rPr lang="es-AR" sz="1600">
                <a:solidFill>
                  <a:srgbClr val="000088"/>
                </a:solidFill>
                <a:latin typeface="Consolas"/>
                <a:ea typeface="Consolas"/>
                <a:cs typeface="Consolas"/>
                <a:sym typeface="Consolas"/>
              </a:rPr>
              <a:t>out</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println</a:t>
            </a:r>
            <a:r>
              <a:rPr lang="es-AR" sz="1600">
                <a:solidFill>
                  <a:srgbClr val="666600"/>
                </a:solidFill>
                <a:latin typeface="Consolas"/>
                <a:ea typeface="Consolas"/>
                <a:cs typeface="Consolas"/>
                <a:sym typeface="Consolas"/>
              </a:rPr>
              <a:t>(</a:t>
            </a:r>
            <a:r>
              <a:rPr lang="es-AR" sz="1600">
                <a:solidFill>
                  <a:srgbClr val="008800"/>
                </a:solidFill>
                <a:latin typeface="Consolas"/>
                <a:ea typeface="Consolas"/>
                <a:cs typeface="Consolas"/>
                <a:sym typeface="Consolas"/>
              </a:rPr>
              <a:t>"Valor de siguienteNro en c1: "</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c1</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getSiguienteNro</a:t>
            </a:r>
            <a:r>
              <a:rPr lang="es-AR" sz="1600">
                <a:solidFill>
                  <a:srgbClr val="666600"/>
                </a:solidFill>
                <a:latin typeface="Consolas"/>
                <a:ea typeface="Consolas"/>
                <a:cs typeface="Consolas"/>
                <a:sym typeface="Consolas"/>
              </a:rPr>
              <a:t>());</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660066"/>
                </a:solidFill>
                <a:latin typeface="Consolas"/>
                <a:ea typeface="Consolas"/>
                <a:cs typeface="Consolas"/>
                <a:sym typeface="Consolas"/>
              </a:rPr>
              <a:t>System</a:t>
            </a:r>
            <a:r>
              <a:rPr lang="es-AR" sz="1600">
                <a:solidFill>
                  <a:srgbClr val="666600"/>
                </a:solidFill>
                <a:latin typeface="Consolas"/>
                <a:ea typeface="Consolas"/>
                <a:cs typeface="Consolas"/>
                <a:sym typeface="Consolas"/>
              </a:rPr>
              <a:t>.</a:t>
            </a:r>
            <a:r>
              <a:rPr lang="es-AR" sz="1600">
                <a:solidFill>
                  <a:srgbClr val="000088"/>
                </a:solidFill>
                <a:latin typeface="Consolas"/>
                <a:ea typeface="Consolas"/>
                <a:cs typeface="Consolas"/>
                <a:sym typeface="Consolas"/>
              </a:rPr>
              <a:t>out</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println</a:t>
            </a:r>
            <a:r>
              <a:rPr lang="es-AR" sz="1600">
                <a:solidFill>
                  <a:srgbClr val="666600"/>
                </a:solidFill>
                <a:latin typeface="Consolas"/>
                <a:ea typeface="Consolas"/>
                <a:cs typeface="Consolas"/>
                <a:sym typeface="Consolas"/>
              </a:rPr>
              <a:t>(</a:t>
            </a:r>
            <a:r>
              <a:rPr lang="es-AR" sz="1600">
                <a:solidFill>
                  <a:srgbClr val="008800"/>
                </a:solidFill>
                <a:latin typeface="Consolas"/>
                <a:ea typeface="Consolas"/>
                <a:cs typeface="Consolas"/>
                <a:sym typeface="Consolas"/>
              </a:rPr>
              <a:t>"Valor de siguienteNro en c2: "</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c2</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getSiguienteNro</a:t>
            </a:r>
            <a:r>
              <a:rPr lang="es-AR" sz="1600">
                <a:solidFill>
                  <a:srgbClr val="666600"/>
                </a:solidFill>
                <a:latin typeface="Consolas"/>
                <a:ea typeface="Consolas"/>
                <a:cs typeface="Consolas"/>
                <a:sym typeface="Consolas"/>
              </a:rPr>
              <a:t>());</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660066"/>
                </a:solidFill>
                <a:latin typeface="Consolas"/>
                <a:ea typeface="Consolas"/>
                <a:cs typeface="Consolas"/>
                <a:sym typeface="Consolas"/>
              </a:rPr>
              <a:t>System</a:t>
            </a:r>
            <a:r>
              <a:rPr lang="es-AR" sz="1600">
                <a:solidFill>
                  <a:srgbClr val="666600"/>
                </a:solidFill>
                <a:latin typeface="Consolas"/>
                <a:ea typeface="Consolas"/>
                <a:cs typeface="Consolas"/>
                <a:sym typeface="Consolas"/>
              </a:rPr>
              <a:t>.</a:t>
            </a:r>
            <a:r>
              <a:rPr lang="es-AR" sz="1600">
                <a:solidFill>
                  <a:srgbClr val="000088"/>
                </a:solidFill>
                <a:latin typeface="Consolas"/>
                <a:ea typeface="Consolas"/>
                <a:cs typeface="Consolas"/>
                <a:sym typeface="Consolas"/>
              </a:rPr>
              <a:t>out</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println</a:t>
            </a:r>
            <a:r>
              <a:rPr lang="es-AR" sz="1600">
                <a:solidFill>
                  <a:srgbClr val="666600"/>
                </a:solidFill>
                <a:latin typeface="Consolas"/>
                <a:ea typeface="Consolas"/>
                <a:cs typeface="Consolas"/>
                <a:sym typeface="Consolas"/>
              </a:rPr>
              <a:t>(</a:t>
            </a:r>
            <a:r>
              <a:rPr lang="es-AR" sz="1600">
                <a:solidFill>
                  <a:srgbClr val="008800"/>
                </a:solidFill>
                <a:latin typeface="Consolas"/>
                <a:ea typeface="Consolas"/>
                <a:cs typeface="Consolas"/>
                <a:sym typeface="Consolas"/>
              </a:rPr>
              <a:t>"Valor de siguienteNro: "</a:t>
            </a:r>
            <a:r>
              <a:rPr lang="es-AR" sz="1600">
                <a:solidFill>
                  <a:srgbClr val="666600"/>
                </a:solidFill>
                <a:latin typeface="Consolas"/>
                <a:ea typeface="Consolas"/>
                <a:cs typeface="Consolas"/>
                <a:sym typeface="Consolas"/>
              </a:rPr>
              <a:t>+</a:t>
            </a:r>
            <a:r>
              <a:rPr lang="es-AR" sz="1600">
                <a:solidFill>
                  <a:srgbClr val="660066"/>
                </a:solidFill>
                <a:latin typeface="Consolas"/>
                <a:ea typeface="Consolas"/>
                <a:cs typeface="Consolas"/>
                <a:sym typeface="Consolas"/>
              </a:rPr>
              <a:t>Cliente</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siguienteNro</a:t>
            </a:r>
            <a:r>
              <a:rPr lang="es-AR" sz="1600">
                <a:solidFill>
                  <a:srgbClr val="666600"/>
                </a:solidFill>
                <a:latin typeface="Consolas"/>
                <a:ea typeface="Consolas"/>
                <a:cs typeface="Consolas"/>
                <a:sym typeface="Consolas"/>
              </a:rPr>
              <a:t>);</a:t>
            </a:r>
            <a:endParaRPr sz="1600">
              <a:solidFill>
                <a:schemeClr val="dk1"/>
              </a:solidFill>
              <a:latin typeface="Calibri"/>
              <a:ea typeface="Calibri"/>
              <a:cs typeface="Calibri"/>
              <a:sym typeface="Calibri"/>
            </a:endParaRPr>
          </a:p>
        </p:txBody>
      </p:sp>
      <p:sp>
        <p:nvSpPr>
          <p:cNvPr id="648" name="Google Shape;648;p68"/>
          <p:cNvSpPr/>
          <p:nvPr/>
        </p:nvSpPr>
        <p:spPr>
          <a:xfrm>
            <a:off x="628650" y="3590163"/>
            <a:ext cx="8151098" cy="70788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000">
                <a:solidFill>
                  <a:srgbClr val="292929"/>
                </a:solidFill>
                <a:latin typeface="Arial"/>
                <a:ea typeface="Arial"/>
                <a:cs typeface="Arial"/>
                <a:sym typeface="Arial"/>
              </a:rPr>
              <a:t>¿Puedo acceder directamente a </a:t>
            </a:r>
            <a:r>
              <a:rPr lang="es-AR" sz="2000" b="1">
                <a:solidFill>
                  <a:srgbClr val="292929"/>
                </a:solidFill>
                <a:latin typeface="Consolas"/>
                <a:ea typeface="Consolas"/>
                <a:cs typeface="Consolas"/>
                <a:sym typeface="Consolas"/>
              </a:rPr>
              <a:t>siguienteNro</a:t>
            </a:r>
            <a:r>
              <a:rPr lang="es-AR" sz="2000">
                <a:solidFill>
                  <a:srgbClr val="292929"/>
                </a:solidFill>
                <a:latin typeface="Arial"/>
                <a:ea typeface="Arial"/>
                <a:cs typeface="Arial"/>
                <a:sym typeface="Arial"/>
              </a:rPr>
              <a:t> o estoy obligado a hacerlo a través de </a:t>
            </a:r>
            <a:r>
              <a:rPr lang="es-AR" sz="2000" b="1">
                <a:solidFill>
                  <a:srgbClr val="292929"/>
                </a:solidFill>
                <a:latin typeface="Consolas"/>
                <a:ea typeface="Consolas"/>
                <a:cs typeface="Consolas"/>
                <a:sym typeface="Consolas"/>
              </a:rPr>
              <a:t>getSiguienteNro()</a:t>
            </a:r>
            <a:r>
              <a:rPr lang="es-AR" sz="2000">
                <a:solidFill>
                  <a:srgbClr val="292929"/>
                </a:solidFill>
                <a:latin typeface="Arial"/>
                <a:ea typeface="Arial"/>
                <a:cs typeface="Arial"/>
                <a:sym typeface="Arial"/>
              </a:rPr>
              <a:t>? ¿Por qué?</a:t>
            </a:r>
            <a:endParaRPr sz="2000">
              <a:solidFill>
                <a:srgbClr val="292929"/>
              </a:solidFill>
              <a:latin typeface="Arial"/>
              <a:ea typeface="Arial"/>
              <a:cs typeface="Arial"/>
              <a:sym typeface="Arial"/>
            </a:endParaRPr>
          </a:p>
        </p:txBody>
      </p:sp>
      <p:pic>
        <p:nvPicPr>
          <p:cNvPr id="649" name="Google Shape;649;p68" descr="https://upload.wikimedia.org/wikipedia/commons/thumb/c/c4/Ambox_blue_question.svg/2000px-Ambox_blue_question.svg.png"/>
          <p:cNvPicPr preferRelativeResize="0"/>
          <p:nvPr/>
        </p:nvPicPr>
        <p:blipFill rotWithShape="1">
          <a:blip r:embed="rId3">
            <a:alphaModFix/>
          </a:blip>
          <a:srcRect/>
          <a:stretch/>
        </p:blipFill>
        <p:spPr>
          <a:xfrm>
            <a:off x="8226674" y="751968"/>
            <a:ext cx="917326" cy="917326"/>
          </a:xfrm>
          <a:prstGeom prst="rect">
            <a:avLst/>
          </a:prstGeom>
          <a:noFill/>
          <a:ln>
            <a:noFill/>
          </a:ln>
        </p:spPr>
      </p:pic>
      <p:sp>
        <p:nvSpPr>
          <p:cNvPr id="650" name="Google Shape;650;p68"/>
          <p:cNvSpPr/>
          <p:nvPr/>
        </p:nvSpPr>
        <p:spPr>
          <a:xfrm>
            <a:off x="1219200" y="5046219"/>
            <a:ext cx="7296150" cy="70788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1800">
                <a:solidFill>
                  <a:srgbClr val="292929"/>
                </a:solidFill>
                <a:latin typeface="Arial"/>
                <a:ea typeface="Arial"/>
                <a:cs typeface="Arial"/>
                <a:sym typeface="Arial"/>
              </a:rPr>
              <a:t>Como </a:t>
            </a:r>
            <a:r>
              <a:rPr lang="es-AR" sz="2000" b="1">
                <a:solidFill>
                  <a:srgbClr val="292929"/>
                </a:solidFill>
                <a:latin typeface="Consolas"/>
                <a:ea typeface="Consolas"/>
                <a:cs typeface="Consolas"/>
                <a:sym typeface="Consolas"/>
              </a:rPr>
              <a:t>siguienteNro</a:t>
            </a:r>
            <a:r>
              <a:rPr lang="es-AR" sz="1800">
                <a:solidFill>
                  <a:srgbClr val="292929"/>
                </a:solidFill>
                <a:latin typeface="Arial"/>
                <a:ea typeface="Arial"/>
                <a:cs typeface="Arial"/>
                <a:sym typeface="Arial"/>
              </a:rPr>
              <a:t> es una variable pública, es lo mismo hacer </a:t>
            </a:r>
            <a:r>
              <a:rPr lang="es-AR" sz="2000" b="1">
                <a:solidFill>
                  <a:srgbClr val="292929"/>
                </a:solidFill>
                <a:latin typeface="Consolas"/>
                <a:ea typeface="Consolas"/>
                <a:cs typeface="Consolas"/>
                <a:sym typeface="Consolas"/>
              </a:rPr>
              <a:t>Cliente.siguienteNro</a:t>
            </a:r>
            <a:r>
              <a:rPr lang="es-AR" sz="1800" b="1">
                <a:solidFill>
                  <a:srgbClr val="292929"/>
                </a:solidFill>
                <a:latin typeface="Arial"/>
                <a:ea typeface="Arial"/>
                <a:cs typeface="Arial"/>
                <a:sym typeface="Arial"/>
              </a:rPr>
              <a:t> </a:t>
            </a:r>
            <a:r>
              <a:rPr lang="es-AR" sz="1800">
                <a:solidFill>
                  <a:srgbClr val="292929"/>
                </a:solidFill>
                <a:latin typeface="Arial"/>
                <a:ea typeface="Arial"/>
                <a:cs typeface="Arial"/>
                <a:sym typeface="Arial"/>
              </a:rPr>
              <a:t>que </a:t>
            </a:r>
            <a:r>
              <a:rPr lang="es-AR" sz="2000" b="1">
                <a:solidFill>
                  <a:srgbClr val="292929"/>
                </a:solidFill>
                <a:latin typeface="Consolas"/>
                <a:ea typeface="Consolas"/>
                <a:cs typeface="Consolas"/>
                <a:sym typeface="Consolas"/>
              </a:rPr>
              <a:t>Cliente.getSiguienteNro</a:t>
            </a:r>
            <a:r>
              <a:rPr lang="es-AR" sz="1800" b="1">
                <a:solidFill>
                  <a:srgbClr val="292929"/>
                </a:solidFill>
                <a:latin typeface="Arial"/>
                <a:ea typeface="Arial"/>
                <a:cs typeface="Arial"/>
                <a:sym typeface="Arial"/>
              </a:rPr>
              <a:t>()</a:t>
            </a:r>
            <a:endParaRPr/>
          </a:p>
        </p:txBody>
      </p:sp>
      <p:sp>
        <p:nvSpPr>
          <p:cNvPr id="651" name="Google Shape;651;p68"/>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46</a:t>
            </a:fld>
            <a:endParaRPr sz="1200">
              <a:solidFill>
                <a:schemeClr val="lt1"/>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p69"/>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Atributos </a:t>
            </a:r>
            <a:r>
              <a:rPr lang="es-AR" sz="4000" b="1" i="0" u="none" strike="noStrike" cap="none">
                <a:solidFill>
                  <a:schemeClr val="dk1"/>
                </a:solidFill>
                <a:latin typeface="Consolas"/>
                <a:ea typeface="Consolas"/>
                <a:cs typeface="Consolas"/>
                <a:sym typeface="Consolas"/>
              </a:rPr>
              <a:t>static</a:t>
            </a:r>
            <a:r>
              <a:rPr lang="es-AR" sz="4000" b="0" i="0" u="none" strike="noStrike" cap="none">
                <a:solidFill>
                  <a:schemeClr val="dk1"/>
                </a:solidFill>
                <a:latin typeface="Consolas"/>
                <a:ea typeface="Consolas"/>
                <a:cs typeface="Consolas"/>
                <a:sym typeface="Consolas"/>
              </a:rPr>
              <a:t/>
            </a:r>
            <a:br>
              <a:rPr lang="es-AR" sz="4000" b="0" i="0" u="none" strike="noStrike" cap="none">
                <a:solidFill>
                  <a:schemeClr val="dk1"/>
                </a:solidFill>
                <a:latin typeface="Consolas"/>
                <a:ea typeface="Consolas"/>
                <a:cs typeface="Consolas"/>
                <a:sym typeface="Consolas"/>
              </a:rPr>
            </a:br>
            <a:r>
              <a:rPr lang="es-AR" sz="2800" b="0" i="1" u="none" strike="noStrike" cap="none">
                <a:solidFill>
                  <a:schemeClr val="dk1"/>
                </a:solidFill>
                <a:latin typeface="Arial"/>
                <a:ea typeface="Arial"/>
                <a:cs typeface="Arial"/>
                <a:sym typeface="Arial"/>
              </a:rPr>
              <a:t>Ejemplo 2</a:t>
            </a:r>
            <a:endParaRPr sz="2800" b="0" i="1" u="none" strike="noStrike" cap="none">
              <a:solidFill>
                <a:schemeClr val="dk1"/>
              </a:solidFill>
              <a:latin typeface="Arial"/>
              <a:ea typeface="Arial"/>
              <a:cs typeface="Arial"/>
              <a:sym typeface="Arial"/>
            </a:endParaRPr>
          </a:p>
        </p:txBody>
      </p:sp>
      <p:sp>
        <p:nvSpPr>
          <p:cNvPr id="657" name="Google Shape;657;p69"/>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658" name="Google Shape;658;p69"/>
          <p:cNvSpPr/>
          <p:nvPr/>
        </p:nvSpPr>
        <p:spPr>
          <a:xfrm>
            <a:off x="364251" y="2291789"/>
            <a:ext cx="8415497" cy="83099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600">
                <a:solidFill>
                  <a:srgbClr val="660066"/>
                </a:solidFill>
                <a:latin typeface="Consolas"/>
                <a:ea typeface="Consolas"/>
                <a:cs typeface="Consolas"/>
                <a:sym typeface="Consolas"/>
              </a:rPr>
              <a:t>System</a:t>
            </a:r>
            <a:r>
              <a:rPr lang="es-AR" sz="1600">
                <a:solidFill>
                  <a:srgbClr val="666600"/>
                </a:solidFill>
                <a:latin typeface="Consolas"/>
                <a:ea typeface="Consolas"/>
                <a:cs typeface="Consolas"/>
                <a:sym typeface="Consolas"/>
              </a:rPr>
              <a:t>.</a:t>
            </a:r>
            <a:r>
              <a:rPr lang="es-AR" sz="1600">
                <a:solidFill>
                  <a:srgbClr val="000088"/>
                </a:solidFill>
                <a:latin typeface="Consolas"/>
                <a:ea typeface="Consolas"/>
                <a:cs typeface="Consolas"/>
                <a:sym typeface="Consolas"/>
              </a:rPr>
              <a:t>out</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println</a:t>
            </a:r>
            <a:r>
              <a:rPr lang="es-AR" sz="1600">
                <a:solidFill>
                  <a:srgbClr val="666600"/>
                </a:solidFill>
                <a:latin typeface="Consolas"/>
                <a:ea typeface="Consolas"/>
                <a:cs typeface="Consolas"/>
                <a:sym typeface="Consolas"/>
              </a:rPr>
              <a:t>(</a:t>
            </a:r>
            <a:r>
              <a:rPr lang="es-AR" sz="1600">
                <a:solidFill>
                  <a:srgbClr val="008800"/>
                </a:solidFill>
                <a:latin typeface="Consolas"/>
                <a:ea typeface="Consolas"/>
                <a:cs typeface="Consolas"/>
                <a:sym typeface="Consolas"/>
              </a:rPr>
              <a:t>"Valor de siguienteNro en c1: "</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c1</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getSiguienteNro</a:t>
            </a:r>
            <a:r>
              <a:rPr lang="es-AR" sz="1600">
                <a:solidFill>
                  <a:srgbClr val="666600"/>
                </a:solidFill>
                <a:latin typeface="Consolas"/>
                <a:ea typeface="Consolas"/>
                <a:cs typeface="Consolas"/>
                <a:sym typeface="Consolas"/>
              </a:rPr>
              <a:t>());</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660066"/>
                </a:solidFill>
                <a:latin typeface="Consolas"/>
                <a:ea typeface="Consolas"/>
                <a:cs typeface="Consolas"/>
                <a:sym typeface="Consolas"/>
              </a:rPr>
              <a:t>System</a:t>
            </a:r>
            <a:r>
              <a:rPr lang="es-AR" sz="1600">
                <a:solidFill>
                  <a:srgbClr val="666600"/>
                </a:solidFill>
                <a:latin typeface="Consolas"/>
                <a:ea typeface="Consolas"/>
                <a:cs typeface="Consolas"/>
                <a:sym typeface="Consolas"/>
              </a:rPr>
              <a:t>.</a:t>
            </a:r>
            <a:r>
              <a:rPr lang="es-AR" sz="1600">
                <a:solidFill>
                  <a:srgbClr val="000088"/>
                </a:solidFill>
                <a:latin typeface="Consolas"/>
                <a:ea typeface="Consolas"/>
                <a:cs typeface="Consolas"/>
                <a:sym typeface="Consolas"/>
              </a:rPr>
              <a:t>out</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println</a:t>
            </a:r>
            <a:r>
              <a:rPr lang="es-AR" sz="1600">
                <a:solidFill>
                  <a:srgbClr val="666600"/>
                </a:solidFill>
                <a:latin typeface="Consolas"/>
                <a:ea typeface="Consolas"/>
                <a:cs typeface="Consolas"/>
                <a:sym typeface="Consolas"/>
              </a:rPr>
              <a:t>(</a:t>
            </a:r>
            <a:r>
              <a:rPr lang="es-AR" sz="1600">
                <a:solidFill>
                  <a:srgbClr val="008800"/>
                </a:solidFill>
                <a:latin typeface="Consolas"/>
                <a:ea typeface="Consolas"/>
                <a:cs typeface="Consolas"/>
                <a:sym typeface="Consolas"/>
              </a:rPr>
              <a:t>"Valor de siguienteNro en c2: "</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c2</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getSiguienteNro</a:t>
            </a:r>
            <a:r>
              <a:rPr lang="es-AR" sz="1600">
                <a:solidFill>
                  <a:srgbClr val="666600"/>
                </a:solidFill>
                <a:latin typeface="Consolas"/>
                <a:ea typeface="Consolas"/>
                <a:cs typeface="Consolas"/>
                <a:sym typeface="Consolas"/>
              </a:rPr>
              <a:t>());</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660066"/>
                </a:solidFill>
                <a:latin typeface="Consolas"/>
                <a:ea typeface="Consolas"/>
                <a:cs typeface="Consolas"/>
                <a:sym typeface="Consolas"/>
              </a:rPr>
              <a:t>System</a:t>
            </a:r>
            <a:r>
              <a:rPr lang="es-AR" sz="1600">
                <a:solidFill>
                  <a:srgbClr val="666600"/>
                </a:solidFill>
                <a:latin typeface="Consolas"/>
                <a:ea typeface="Consolas"/>
                <a:cs typeface="Consolas"/>
                <a:sym typeface="Consolas"/>
              </a:rPr>
              <a:t>.</a:t>
            </a:r>
            <a:r>
              <a:rPr lang="es-AR" sz="1600">
                <a:solidFill>
                  <a:srgbClr val="000088"/>
                </a:solidFill>
                <a:latin typeface="Consolas"/>
                <a:ea typeface="Consolas"/>
                <a:cs typeface="Consolas"/>
                <a:sym typeface="Consolas"/>
              </a:rPr>
              <a:t>out</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println</a:t>
            </a:r>
            <a:r>
              <a:rPr lang="es-AR" sz="1600">
                <a:solidFill>
                  <a:srgbClr val="666600"/>
                </a:solidFill>
                <a:latin typeface="Consolas"/>
                <a:ea typeface="Consolas"/>
                <a:cs typeface="Consolas"/>
                <a:sym typeface="Consolas"/>
              </a:rPr>
              <a:t>(</a:t>
            </a:r>
            <a:r>
              <a:rPr lang="es-AR" sz="1600">
                <a:solidFill>
                  <a:srgbClr val="008800"/>
                </a:solidFill>
                <a:latin typeface="Consolas"/>
                <a:ea typeface="Consolas"/>
                <a:cs typeface="Consolas"/>
                <a:sym typeface="Consolas"/>
              </a:rPr>
              <a:t>"Valor de siguienteNro: "</a:t>
            </a:r>
            <a:r>
              <a:rPr lang="es-AR" sz="1600">
                <a:solidFill>
                  <a:srgbClr val="666600"/>
                </a:solidFill>
                <a:latin typeface="Consolas"/>
                <a:ea typeface="Consolas"/>
                <a:cs typeface="Consolas"/>
                <a:sym typeface="Consolas"/>
              </a:rPr>
              <a:t>+</a:t>
            </a:r>
            <a:r>
              <a:rPr lang="es-AR" sz="1600">
                <a:solidFill>
                  <a:srgbClr val="660066"/>
                </a:solidFill>
                <a:latin typeface="Consolas"/>
                <a:ea typeface="Consolas"/>
                <a:cs typeface="Consolas"/>
                <a:sym typeface="Consolas"/>
              </a:rPr>
              <a:t>Cliente</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siguienteNro</a:t>
            </a:r>
            <a:r>
              <a:rPr lang="es-AR" sz="1600">
                <a:solidFill>
                  <a:srgbClr val="666600"/>
                </a:solidFill>
                <a:latin typeface="Consolas"/>
                <a:ea typeface="Consolas"/>
                <a:cs typeface="Consolas"/>
                <a:sym typeface="Consolas"/>
              </a:rPr>
              <a:t>);</a:t>
            </a:r>
            <a:endParaRPr sz="1600">
              <a:solidFill>
                <a:schemeClr val="dk1"/>
              </a:solidFill>
              <a:latin typeface="Calibri"/>
              <a:ea typeface="Calibri"/>
              <a:cs typeface="Calibri"/>
              <a:sym typeface="Calibri"/>
            </a:endParaRPr>
          </a:p>
        </p:txBody>
      </p:sp>
      <p:sp>
        <p:nvSpPr>
          <p:cNvPr id="659" name="Google Shape;659;p69"/>
          <p:cNvSpPr/>
          <p:nvPr/>
        </p:nvSpPr>
        <p:spPr>
          <a:xfrm>
            <a:off x="628650" y="3590163"/>
            <a:ext cx="8151098" cy="70788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000">
                <a:solidFill>
                  <a:srgbClr val="292929"/>
                </a:solidFill>
                <a:latin typeface="Arial"/>
                <a:ea typeface="Arial"/>
                <a:cs typeface="Arial"/>
                <a:sym typeface="Arial"/>
              </a:rPr>
              <a:t>¿Es lo mismo hacer </a:t>
            </a:r>
            <a:r>
              <a:rPr lang="es-AR" sz="2000" b="1">
                <a:solidFill>
                  <a:srgbClr val="292929"/>
                </a:solidFill>
                <a:latin typeface="Consolas"/>
                <a:ea typeface="Consolas"/>
                <a:cs typeface="Consolas"/>
                <a:sym typeface="Consolas"/>
              </a:rPr>
              <a:t>c2.getSiguienteNro</a:t>
            </a:r>
            <a:r>
              <a:rPr lang="es-AR" sz="2000" b="1">
                <a:solidFill>
                  <a:srgbClr val="292929"/>
                </a:solidFill>
                <a:latin typeface="Arial"/>
                <a:ea typeface="Arial"/>
                <a:cs typeface="Arial"/>
                <a:sym typeface="Arial"/>
              </a:rPr>
              <a:t>()</a:t>
            </a:r>
            <a:r>
              <a:rPr lang="es-AR" sz="2000">
                <a:solidFill>
                  <a:srgbClr val="292929"/>
                </a:solidFill>
                <a:latin typeface="Arial"/>
                <a:ea typeface="Arial"/>
                <a:cs typeface="Arial"/>
                <a:sym typeface="Arial"/>
              </a:rPr>
              <a:t> o </a:t>
            </a:r>
            <a:r>
              <a:rPr lang="es-AR" sz="2000" b="1">
                <a:solidFill>
                  <a:srgbClr val="292929"/>
                </a:solidFill>
                <a:latin typeface="Consolas"/>
                <a:ea typeface="Consolas"/>
                <a:cs typeface="Consolas"/>
                <a:sym typeface="Consolas"/>
              </a:rPr>
              <a:t>c1.getSiguienteNro</a:t>
            </a:r>
            <a:r>
              <a:rPr lang="es-AR" sz="2000" b="1">
                <a:solidFill>
                  <a:srgbClr val="292929"/>
                </a:solidFill>
                <a:latin typeface="Arial"/>
                <a:ea typeface="Arial"/>
                <a:cs typeface="Arial"/>
                <a:sym typeface="Arial"/>
              </a:rPr>
              <a:t>()</a:t>
            </a:r>
            <a:r>
              <a:rPr lang="es-AR" sz="2000">
                <a:solidFill>
                  <a:srgbClr val="292929"/>
                </a:solidFill>
                <a:latin typeface="Arial"/>
                <a:ea typeface="Arial"/>
                <a:cs typeface="Arial"/>
                <a:sym typeface="Arial"/>
              </a:rPr>
              <a:t> qué </a:t>
            </a:r>
            <a:r>
              <a:rPr lang="es-AR" sz="2000" b="1">
                <a:solidFill>
                  <a:srgbClr val="292929"/>
                </a:solidFill>
                <a:latin typeface="Consolas"/>
                <a:ea typeface="Consolas"/>
                <a:cs typeface="Consolas"/>
                <a:sym typeface="Consolas"/>
              </a:rPr>
              <a:t>Cliente.siguienteNro</a:t>
            </a:r>
            <a:r>
              <a:rPr lang="es-AR" sz="2000">
                <a:solidFill>
                  <a:srgbClr val="292929"/>
                </a:solidFill>
                <a:latin typeface="Arial"/>
                <a:ea typeface="Arial"/>
                <a:cs typeface="Arial"/>
                <a:sym typeface="Arial"/>
              </a:rPr>
              <a:t>? ¿Por qué?</a:t>
            </a:r>
            <a:endParaRPr/>
          </a:p>
        </p:txBody>
      </p:sp>
      <p:pic>
        <p:nvPicPr>
          <p:cNvPr id="660" name="Google Shape;660;p69" descr="https://upload.wikimedia.org/wikipedia/commons/thumb/c/c4/Ambox_blue_question.svg/2000px-Ambox_blue_question.svg.png"/>
          <p:cNvPicPr preferRelativeResize="0"/>
          <p:nvPr/>
        </p:nvPicPr>
        <p:blipFill rotWithShape="1">
          <a:blip r:embed="rId3">
            <a:alphaModFix/>
          </a:blip>
          <a:srcRect/>
          <a:stretch/>
        </p:blipFill>
        <p:spPr>
          <a:xfrm>
            <a:off x="8226674" y="751968"/>
            <a:ext cx="917326" cy="917326"/>
          </a:xfrm>
          <a:prstGeom prst="rect">
            <a:avLst/>
          </a:prstGeom>
          <a:noFill/>
          <a:ln>
            <a:noFill/>
          </a:ln>
        </p:spPr>
      </p:pic>
      <p:sp>
        <p:nvSpPr>
          <p:cNvPr id="661" name="Google Shape;661;p69"/>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47</a:t>
            </a:fld>
            <a:endParaRPr sz="1200">
              <a:solidFill>
                <a:schemeClr val="lt1"/>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70"/>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Atributos </a:t>
            </a:r>
            <a:r>
              <a:rPr lang="es-AR" sz="4000" b="1" i="0" u="none" strike="noStrike" cap="none">
                <a:solidFill>
                  <a:schemeClr val="dk1"/>
                </a:solidFill>
                <a:latin typeface="Consolas"/>
                <a:ea typeface="Consolas"/>
                <a:cs typeface="Consolas"/>
                <a:sym typeface="Consolas"/>
              </a:rPr>
              <a:t>static</a:t>
            </a:r>
            <a:r>
              <a:rPr lang="es-AR" sz="4000" b="0" i="0" u="none" strike="noStrike" cap="none">
                <a:solidFill>
                  <a:schemeClr val="dk1"/>
                </a:solidFill>
                <a:latin typeface="Consolas"/>
                <a:ea typeface="Consolas"/>
                <a:cs typeface="Consolas"/>
                <a:sym typeface="Consolas"/>
              </a:rPr>
              <a:t/>
            </a:r>
            <a:br>
              <a:rPr lang="es-AR" sz="4000" b="0" i="0" u="none" strike="noStrike" cap="none">
                <a:solidFill>
                  <a:schemeClr val="dk1"/>
                </a:solidFill>
                <a:latin typeface="Consolas"/>
                <a:ea typeface="Consolas"/>
                <a:cs typeface="Consolas"/>
                <a:sym typeface="Consolas"/>
              </a:rPr>
            </a:br>
            <a:r>
              <a:rPr lang="es-AR" sz="2800" b="0" i="1" u="none" strike="noStrike" cap="none">
                <a:solidFill>
                  <a:schemeClr val="dk1"/>
                </a:solidFill>
                <a:latin typeface="Arial"/>
                <a:ea typeface="Arial"/>
                <a:cs typeface="Arial"/>
                <a:sym typeface="Arial"/>
              </a:rPr>
              <a:t>Ejemplo 2</a:t>
            </a:r>
            <a:endParaRPr sz="2800" b="0" i="1" u="none" strike="noStrike" cap="none">
              <a:solidFill>
                <a:schemeClr val="dk1"/>
              </a:solidFill>
              <a:latin typeface="Arial"/>
              <a:ea typeface="Arial"/>
              <a:cs typeface="Arial"/>
              <a:sym typeface="Arial"/>
            </a:endParaRPr>
          </a:p>
        </p:txBody>
      </p:sp>
      <p:sp>
        <p:nvSpPr>
          <p:cNvPr id="667" name="Google Shape;667;p70"/>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668" name="Google Shape;668;p70"/>
          <p:cNvSpPr/>
          <p:nvPr/>
        </p:nvSpPr>
        <p:spPr>
          <a:xfrm>
            <a:off x="364251" y="2291789"/>
            <a:ext cx="8415497" cy="83099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600">
                <a:solidFill>
                  <a:srgbClr val="660066"/>
                </a:solidFill>
                <a:latin typeface="Consolas"/>
                <a:ea typeface="Consolas"/>
                <a:cs typeface="Consolas"/>
                <a:sym typeface="Consolas"/>
              </a:rPr>
              <a:t>System</a:t>
            </a:r>
            <a:r>
              <a:rPr lang="es-AR" sz="1600">
                <a:solidFill>
                  <a:srgbClr val="666600"/>
                </a:solidFill>
                <a:latin typeface="Consolas"/>
                <a:ea typeface="Consolas"/>
                <a:cs typeface="Consolas"/>
                <a:sym typeface="Consolas"/>
              </a:rPr>
              <a:t>.</a:t>
            </a:r>
            <a:r>
              <a:rPr lang="es-AR" sz="1600">
                <a:solidFill>
                  <a:srgbClr val="000088"/>
                </a:solidFill>
                <a:latin typeface="Consolas"/>
                <a:ea typeface="Consolas"/>
                <a:cs typeface="Consolas"/>
                <a:sym typeface="Consolas"/>
              </a:rPr>
              <a:t>out</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println</a:t>
            </a:r>
            <a:r>
              <a:rPr lang="es-AR" sz="1600">
                <a:solidFill>
                  <a:srgbClr val="666600"/>
                </a:solidFill>
                <a:latin typeface="Consolas"/>
                <a:ea typeface="Consolas"/>
                <a:cs typeface="Consolas"/>
                <a:sym typeface="Consolas"/>
              </a:rPr>
              <a:t>(</a:t>
            </a:r>
            <a:r>
              <a:rPr lang="es-AR" sz="1600">
                <a:solidFill>
                  <a:srgbClr val="008800"/>
                </a:solidFill>
                <a:latin typeface="Consolas"/>
                <a:ea typeface="Consolas"/>
                <a:cs typeface="Consolas"/>
                <a:sym typeface="Consolas"/>
              </a:rPr>
              <a:t>"Valor de siguienteNro en c1: "</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c1</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getSiguienteNro</a:t>
            </a:r>
            <a:r>
              <a:rPr lang="es-AR" sz="1600">
                <a:solidFill>
                  <a:srgbClr val="666600"/>
                </a:solidFill>
                <a:latin typeface="Consolas"/>
                <a:ea typeface="Consolas"/>
                <a:cs typeface="Consolas"/>
                <a:sym typeface="Consolas"/>
              </a:rPr>
              <a:t>());</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660066"/>
                </a:solidFill>
                <a:latin typeface="Consolas"/>
                <a:ea typeface="Consolas"/>
                <a:cs typeface="Consolas"/>
                <a:sym typeface="Consolas"/>
              </a:rPr>
              <a:t>System</a:t>
            </a:r>
            <a:r>
              <a:rPr lang="es-AR" sz="1600">
                <a:solidFill>
                  <a:srgbClr val="666600"/>
                </a:solidFill>
                <a:latin typeface="Consolas"/>
                <a:ea typeface="Consolas"/>
                <a:cs typeface="Consolas"/>
                <a:sym typeface="Consolas"/>
              </a:rPr>
              <a:t>.</a:t>
            </a:r>
            <a:r>
              <a:rPr lang="es-AR" sz="1600">
                <a:solidFill>
                  <a:srgbClr val="000088"/>
                </a:solidFill>
                <a:latin typeface="Consolas"/>
                <a:ea typeface="Consolas"/>
                <a:cs typeface="Consolas"/>
                <a:sym typeface="Consolas"/>
              </a:rPr>
              <a:t>out</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println</a:t>
            </a:r>
            <a:r>
              <a:rPr lang="es-AR" sz="1600">
                <a:solidFill>
                  <a:srgbClr val="666600"/>
                </a:solidFill>
                <a:latin typeface="Consolas"/>
                <a:ea typeface="Consolas"/>
                <a:cs typeface="Consolas"/>
                <a:sym typeface="Consolas"/>
              </a:rPr>
              <a:t>(</a:t>
            </a:r>
            <a:r>
              <a:rPr lang="es-AR" sz="1600">
                <a:solidFill>
                  <a:srgbClr val="008800"/>
                </a:solidFill>
                <a:latin typeface="Consolas"/>
                <a:ea typeface="Consolas"/>
                <a:cs typeface="Consolas"/>
                <a:sym typeface="Consolas"/>
              </a:rPr>
              <a:t>"Valor de siguienteNro en c2: "</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c2</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getSiguienteNro</a:t>
            </a:r>
            <a:r>
              <a:rPr lang="es-AR" sz="1600">
                <a:solidFill>
                  <a:srgbClr val="666600"/>
                </a:solidFill>
                <a:latin typeface="Consolas"/>
                <a:ea typeface="Consolas"/>
                <a:cs typeface="Consolas"/>
                <a:sym typeface="Consolas"/>
              </a:rPr>
              <a:t>());</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660066"/>
                </a:solidFill>
                <a:latin typeface="Consolas"/>
                <a:ea typeface="Consolas"/>
                <a:cs typeface="Consolas"/>
                <a:sym typeface="Consolas"/>
              </a:rPr>
              <a:t>System</a:t>
            </a:r>
            <a:r>
              <a:rPr lang="es-AR" sz="1600">
                <a:solidFill>
                  <a:srgbClr val="666600"/>
                </a:solidFill>
                <a:latin typeface="Consolas"/>
                <a:ea typeface="Consolas"/>
                <a:cs typeface="Consolas"/>
                <a:sym typeface="Consolas"/>
              </a:rPr>
              <a:t>.</a:t>
            </a:r>
            <a:r>
              <a:rPr lang="es-AR" sz="1600">
                <a:solidFill>
                  <a:srgbClr val="000088"/>
                </a:solidFill>
                <a:latin typeface="Consolas"/>
                <a:ea typeface="Consolas"/>
                <a:cs typeface="Consolas"/>
                <a:sym typeface="Consolas"/>
              </a:rPr>
              <a:t>out</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println</a:t>
            </a:r>
            <a:r>
              <a:rPr lang="es-AR" sz="1600">
                <a:solidFill>
                  <a:srgbClr val="666600"/>
                </a:solidFill>
                <a:latin typeface="Consolas"/>
                <a:ea typeface="Consolas"/>
                <a:cs typeface="Consolas"/>
                <a:sym typeface="Consolas"/>
              </a:rPr>
              <a:t>(</a:t>
            </a:r>
            <a:r>
              <a:rPr lang="es-AR" sz="1600">
                <a:solidFill>
                  <a:srgbClr val="008800"/>
                </a:solidFill>
                <a:latin typeface="Consolas"/>
                <a:ea typeface="Consolas"/>
                <a:cs typeface="Consolas"/>
                <a:sym typeface="Consolas"/>
              </a:rPr>
              <a:t>"Valor de siguienteNro: "</a:t>
            </a:r>
            <a:r>
              <a:rPr lang="es-AR" sz="1600">
                <a:solidFill>
                  <a:srgbClr val="666600"/>
                </a:solidFill>
                <a:latin typeface="Consolas"/>
                <a:ea typeface="Consolas"/>
                <a:cs typeface="Consolas"/>
                <a:sym typeface="Consolas"/>
              </a:rPr>
              <a:t>+</a:t>
            </a:r>
            <a:r>
              <a:rPr lang="es-AR" sz="1600">
                <a:solidFill>
                  <a:srgbClr val="660066"/>
                </a:solidFill>
                <a:latin typeface="Consolas"/>
                <a:ea typeface="Consolas"/>
                <a:cs typeface="Consolas"/>
                <a:sym typeface="Consolas"/>
              </a:rPr>
              <a:t>Cliente</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siguienteNro</a:t>
            </a:r>
            <a:r>
              <a:rPr lang="es-AR" sz="1600">
                <a:solidFill>
                  <a:srgbClr val="666600"/>
                </a:solidFill>
                <a:latin typeface="Consolas"/>
                <a:ea typeface="Consolas"/>
                <a:cs typeface="Consolas"/>
                <a:sym typeface="Consolas"/>
              </a:rPr>
              <a:t>);</a:t>
            </a:r>
            <a:endParaRPr sz="1600">
              <a:solidFill>
                <a:schemeClr val="dk1"/>
              </a:solidFill>
              <a:latin typeface="Calibri"/>
              <a:ea typeface="Calibri"/>
              <a:cs typeface="Calibri"/>
              <a:sym typeface="Calibri"/>
            </a:endParaRPr>
          </a:p>
        </p:txBody>
      </p:sp>
      <p:sp>
        <p:nvSpPr>
          <p:cNvPr id="669" name="Google Shape;669;p70"/>
          <p:cNvSpPr/>
          <p:nvPr/>
        </p:nvSpPr>
        <p:spPr>
          <a:xfrm>
            <a:off x="628650" y="3590163"/>
            <a:ext cx="8151098" cy="70788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000">
                <a:solidFill>
                  <a:srgbClr val="292929"/>
                </a:solidFill>
                <a:latin typeface="Arial"/>
                <a:ea typeface="Arial"/>
                <a:cs typeface="Arial"/>
                <a:sym typeface="Arial"/>
              </a:rPr>
              <a:t>¿Es lo mismo hacer </a:t>
            </a:r>
            <a:r>
              <a:rPr lang="es-AR" sz="2000" b="1">
                <a:solidFill>
                  <a:srgbClr val="292929"/>
                </a:solidFill>
                <a:latin typeface="Consolas"/>
                <a:ea typeface="Consolas"/>
                <a:cs typeface="Consolas"/>
                <a:sym typeface="Consolas"/>
              </a:rPr>
              <a:t>c2.getSiguienteNro</a:t>
            </a:r>
            <a:r>
              <a:rPr lang="es-AR" sz="2000" b="1">
                <a:solidFill>
                  <a:srgbClr val="292929"/>
                </a:solidFill>
                <a:latin typeface="Arial"/>
                <a:ea typeface="Arial"/>
                <a:cs typeface="Arial"/>
                <a:sym typeface="Arial"/>
              </a:rPr>
              <a:t>()</a:t>
            </a:r>
            <a:r>
              <a:rPr lang="es-AR" sz="2000">
                <a:solidFill>
                  <a:srgbClr val="292929"/>
                </a:solidFill>
                <a:latin typeface="Arial"/>
                <a:ea typeface="Arial"/>
                <a:cs typeface="Arial"/>
                <a:sym typeface="Arial"/>
              </a:rPr>
              <a:t> o </a:t>
            </a:r>
            <a:r>
              <a:rPr lang="es-AR" sz="2000" b="1">
                <a:solidFill>
                  <a:srgbClr val="292929"/>
                </a:solidFill>
                <a:latin typeface="Consolas"/>
                <a:ea typeface="Consolas"/>
                <a:cs typeface="Consolas"/>
                <a:sym typeface="Consolas"/>
              </a:rPr>
              <a:t>c1.getSiguienteNro</a:t>
            </a:r>
            <a:r>
              <a:rPr lang="es-AR" sz="2000" b="1">
                <a:solidFill>
                  <a:srgbClr val="292929"/>
                </a:solidFill>
                <a:latin typeface="Arial"/>
                <a:ea typeface="Arial"/>
                <a:cs typeface="Arial"/>
                <a:sym typeface="Arial"/>
              </a:rPr>
              <a:t>()</a:t>
            </a:r>
            <a:r>
              <a:rPr lang="es-AR" sz="2000">
                <a:solidFill>
                  <a:srgbClr val="292929"/>
                </a:solidFill>
                <a:latin typeface="Arial"/>
                <a:ea typeface="Arial"/>
                <a:cs typeface="Arial"/>
                <a:sym typeface="Arial"/>
              </a:rPr>
              <a:t> qué </a:t>
            </a:r>
            <a:r>
              <a:rPr lang="es-AR" sz="2000" b="1">
                <a:solidFill>
                  <a:srgbClr val="292929"/>
                </a:solidFill>
                <a:latin typeface="Consolas"/>
                <a:ea typeface="Consolas"/>
                <a:cs typeface="Consolas"/>
                <a:sym typeface="Consolas"/>
              </a:rPr>
              <a:t>Cliente.siguienteNro</a:t>
            </a:r>
            <a:r>
              <a:rPr lang="es-AR" sz="2000">
                <a:solidFill>
                  <a:srgbClr val="292929"/>
                </a:solidFill>
                <a:latin typeface="Arial"/>
                <a:ea typeface="Arial"/>
                <a:cs typeface="Arial"/>
                <a:sym typeface="Arial"/>
              </a:rPr>
              <a:t>? ¿Por qué?</a:t>
            </a:r>
            <a:endParaRPr/>
          </a:p>
        </p:txBody>
      </p:sp>
      <p:pic>
        <p:nvPicPr>
          <p:cNvPr id="670" name="Google Shape;670;p70" descr="https://upload.wikimedia.org/wikipedia/commons/thumb/c/c4/Ambox_blue_question.svg/2000px-Ambox_blue_question.svg.png"/>
          <p:cNvPicPr preferRelativeResize="0"/>
          <p:nvPr/>
        </p:nvPicPr>
        <p:blipFill rotWithShape="1">
          <a:blip r:embed="rId3">
            <a:alphaModFix/>
          </a:blip>
          <a:srcRect/>
          <a:stretch/>
        </p:blipFill>
        <p:spPr>
          <a:xfrm>
            <a:off x="8226674" y="751968"/>
            <a:ext cx="917326" cy="917326"/>
          </a:xfrm>
          <a:prstGeom prst="rect">
            <a:avLst/>
          </a:prstGeom>
          <a:noFill/>
          <a:ln>
            <a:noFill/>
          </a:ln>
        </p:spPr>
      </p:pic>
      <p:sp>
        <p:nvSpPr>
          <p:cNvPr id="671" name="Google Shape;671;p70"/>
          <p:cNvSpPr/>
          <p:nvPr/>
        </p:nvSpPr>
        <p:spPr>
          <a:xfrm>
            <a:off x="1219200" y="5046219"/>
            <a:ext cx="7296150" cy="70788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000" b="1">
                <a:solidFill>
                  <a:srgbClr val="292929"/>
                </a:solidFill>
                <a:latin typeface="Arial"/>
                <a:ea typeface="Arial"/>
                <a:cs typeface="Arial"/>
                <a:sym typeface="Arial"/>
              </a:rPr>
              <a:t>SI!!!</a:t>
            </a:r>
            <a:r>
              <a:rPr lang="es-AR" sz="2000">
                <a:solidFill>
                  <a:srgbClr val="292929"/>
                </a:solidFill>
                <a:latin typeface="Arial"/>
                <a:ea typeface="Arial"/>
                <a:cs typeface="Arial"/>
                <a:sym typeface="Arial"/>
              </a:rPr>
              <a:t> porque tanto c1 como c2 en el método </a:t>
            </a:r>
            <a:r>
              <a:rPr lang="es-AR" sz="2000" b="1">
                <a:solidFill>
                  <a:srgbClr val="292929"/>
                </a:solidFill>
                <a:latin typeface="Consolas"/>
                <a:ea typeface="Consolas"/>
                <a:cs typeface="Consolas"/>
                <a:sym typeface="Consolas"/>
              </a:rPr>
              <a:t>getSiguienteNro</a:t>
            </a:r>
            <a:r>
              <a:rPr lang="es-AR" sz="2000" b="1">
                <a:solidFill>
                  <a:srgbClr val="292929"/>
                </a:solidFill>
                <a:latin typeface="Arial"/>
                <a:ea typeface="Arial"/>
                <a:cs typeface="Arial"/>
                <a:sym typeface="Arial"/>
              </a:rPr>
              <a:t>()</a:t>
            </a:r>
            <a:r>
              <a:rPr lang="es-AR" sz="2000">
                <a:solidFill>
                  <a:srgbClr val="292929"/>
                </a:solidFill>
                <a:latin typeface="Arial"/>
                <a:ea typeface="Arial"/>
                <a:cs typeface="Arial"/>
                <a:sym typeface="Arial"/>
              </a:rPr>
              <a:t> acceden a la variable de clase </a:t>
            </a:r>
            <a:endParaRPr sz="2000">
              <a:solidFill>
                <a:schemeClr val="dk1"/>
              </a:solidFill>
              <a:latin typeface="Arial"/>
              <a:ea typeface="Arial"/>
              <a:cs typeface="Arial"/>
              <a:sym typeface="Arial"/>
            </a:endParaRPr>
          </a:p>
        </p:txBody>
      </p:sp>
      <p:sp>
        <p:nvSpPr>
          <p:cNvPr id="672" name="Google Shape;672;p70"/>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48</a:t>
            </a:fld>
            <a:endParaRPr sz="1200">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6"/>
          <p:cNvSpPr txBox="1">
            <a:spLocks noGrp="1"/>
          </p:cNvSpPr>
          <p:nvPr>
            <p:ph type="title"/>
          </p:nvPr>
        </p:nvSpPr>
        <p:spPr>
          <a:xfrm>
            <a:off x="0" y="900000"/>
            <a:ext cx="9143968"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Encadenamiento de Constructores</a:t>
            </a:r>
            <a:endParaRPr sz="4000" b="1" i="0" u="none" strike="noStrike" cap="none">
              <a:solidFill>
                <a:schemeClr val="dk1"/>
              </a:solidFill>
              <a:latin typeface="Arial"/>
              <a:ea typeface="Arial"/>
              <a:cs typeface="Arial"/>
              <a:sym typeface="Arial"/>
            </a:endParaRPr>
          </a:p>
        </p:txBody>
      </p:sp>
      <p:sp>
        <p:nvSpPr>
          <p:cNvPr id="219" name="Google Shape;219;p26"/>
          <p:cNvSpPr txBox="1">
            <a:spLocks noGrp="1"/>
          </p:cNvSpPr>
          <p:nvPr>
            <p:ph type="body" idx="1"/>
          </p:nvPr>
        </p:nvSpPr>
        <p:spPr>
          <a:xfrm>
            <a:off x="628650" y="2160000"/>
            <a:ext cx="7886700" cy="4351338"/>
          </a:xfrm>
          <a:prstGeom prst="rect">
            <a:avLst/>
          </a:prstGeom>
          <a:noFill/>
          <a:ln>
            <a:noFill/>
          </a:ln>
        </p:spPr>
        <p:txBody>
          <a:bodyPr spcFirstLastPara="1" wrap="square" lIns="91425" tIns="45700" rIns="91425" bIns="45700" anchor="t" anchorCtr="0">
            <a:noAutofit/>
          </a:bodyPr>
          <a:lstStyle/>
          <a:p>
            <a:pPr marL="228600" marR="0" lvl="0" indent="-50800" algn="l" rtl="0">
              <a:lnSpc>
                <a:spcPct val="90000"/>
              </a:lnSpc>
              <a:spcBef>
                <a:spcPts val="0"/>
              </a:spcBef>
              <a:spcAft>
                <a:spcPts val="0"/>
              </a:spcAft>
              <a:buClr>
                <a:schemeClr val="dk1"/>
              </a:buClr>
              <a:buSzPts val="2800"/>
              <a:buFont typeface="Arial"/>
              <a:buNone/>
            </a:pPr>
            <a:endParaRPr sz="2800" b="0" i="0" u="none" strike="noStrike" cap="none">
              <a:solidFill>
                <a:schemeClr val="dk1"/>
              </a:solidFill>
              <a:latin typeface="Arial"/>
              <a:ea typeface="Arial"/>
              <a:cs typeface="Arial"/>
              <a:sym typeface="Arial"/>
            </a:endParaRPr>
          </a:p>
          <a:p>
            <a:pPr marL="228600" marR="0" lvl="0" indent="-228600" algn="l" rtl="0">
              <a:lnSpc>
                <a:spcPct val="90000"/>
              </a:lnSpc>
              <a:spcBef>
                <a:spcPts val="1000"/>
              </a:spcBef>
              <a:spcAft>
                <a:spcPts val="0"/>
              </a:spcAft>
              <a:buClr>
                <a:schemeClr val="dk1"/>
              </a:buClr>
              <a:buSzPts val="2800"/>
              <a:buFont typeface="Arial"/>
              <a:buChar char="•"/>
            </a:pPr>
            <a:r>
              <a:rPr lang="es-AR" sz="2800" b="0" i="0" u="none" strike="noStrike" cap="none">
                <a:solidFill>
                  <a:schemeClr val="dk1"/>
                </a:solidFill>
                <a:latin typeface="Arial"/>
                <a:ea typeface="Arial"/>
                <a:cs typeface="Arial"/>
                <a:sym typeface="Arial"/>
              </a:rPr>
              <a:t>Cuando el compilador de Java compila una clase:</a:t>
            </a:r>
            <a:endParaRPr/>
          </a:p>
          <a:p>
            <a:pPr marL="228600" marR="0" lvl="0" indent="-50800" algn="l" rtl="0">
              <a:lnSpc>
                <a:spcPct val="90000"/>
              </a:lnSpc>
              <a:spcBef>
                <a:spcPts val="1000"/>
              </a:spcBef>
              <a:spcAft>
                <a:spcPts val="0"/>
              </a:spcAft>
              <a:buClr>
                <a:schemeClr val="dk1"/>
              </a:buClr>
              <a:buSzPts val="2800"/>
              <a:buFont typeface="Arial"/>
              <a:buNone/>
            </a:pPr>
            <a:endParaRPr sz="2800" b="0" i="0" u="none" strike="noStrike" cap="none">
              <a:solidFill>
                <a:schemeClr val="dk1"/>
              </a:solidFill>
              <a:latin typeface="Arial"/>
              <a:ea typeface="Arial"/>
              <a:cs typeface="Arial"/>
              <a:sym typeface="Arial"/>
            </a:endParaRPr>
          </a:p>
          <a:p>
            <a:pPr marL="685800" marR="0" lvl="1" indent="-228600" algn="l" rtl="0">
              <a:lnSpc>
                <a:spcPct val="90000"/>
              </a:lnSpc>
              <a:spcBef>
                <a:spcPts val="500"/>
              </a:spcBef>
              <a:spcAft>
                <a:spcPts val="0"/>
              </a:spcAft>
              <a:buClr>
                <a:schemeClr val="dk1"/>
              </a:buClr>
              <a:buSzPts val="2400"/>
              <a:buFont typeface="Arial"/>
              <a:buChar char="•"/>
            </a:pPr>
            <a:r>
              <a:rPr lang="es-AR" sz="2400" b="1" i="0" u="none" strike="noStrike" cap="none">
                <a:solidFill>
                  <a:schemeClr val="dk1"/>
                </a:solidFill>
                <a:latin typeface="Arial"/>
                <a:ea typeface="Arial"/>
                <a:cs typeface="Arial"/>
                <a:sym typeface="Arial"/>
              </a:rPr>
              <a:t>Agrega el constructor por defecto</a:t>
            </a:r>
            <a:r>
              <a:rPr lang="es-AR" sz="2400" b="0" i="0" u="none" strike="noStrike" cap="none">
                <a:solidFill>
                  <a:schemeClr val="dk1"/>
                </a:solidFill>
                <a:latin typeface="Arial"/>
                <a:ea typeface="Arial"/>
                <a:cs typeface="Arial"/>
                <a:sym typeface="Arial"/>
              </a:rPr>
              <a:t> (si la clase no define un constructor).</a:t>
            </a:r>
            <a:endParaRPr/>
          </a:p>
          <a:p>
            <a:pPr marL="685800" marR="0" lvl="1" indent="-228600" algn="l" rtl="0">
              <a:lnSpc>
                <a:spcPct val="90000"/>
              </a:lnSpc>
              <a:spcBef>
                <a:spcPts val="500"/>
              </a:spcBef>
              <a:spcAft>
                <a:spcPts val="0"/>
              </a:spcAft>
              <a:buClr>
                <a:schemeClr val="dk1"/>
              </a:buClr>
              <a:buSzPts val="2400"/>
              <a:buFont typeface="Arial"/>
              <a:buChar char="•"/>
            </a:pPr>
            <a:r>
              <a:rPr lang="es-AR" sz="2400" b="1" i="0" u="none" strike="noStrike" cap="none">
                <a:solidFill>
                  <a:schemeClr val="dk1"/>
                </a:solidFill>
                <a:latin typeface="Arial"/>
                <a:ea typeface="Arial"/>
                <a:cs typeface="Arial"/>
                <a:sym typeface="Arial"/>
              </a:rPr>
              <a:t>Inserta en todos los constructores una línea de código para invocar al constructor por defecto de la super-clase</a:t>
            </a:r>
            <a:r>
              <a:rPr lang="es-AR" sz="2400" b="0" i="0" u="none" strike="noStrike" cap="none">
                <a:solidFill>
                  <a:schemeClr val="dk1"/>
                </a:solidFill>
                <a:latin typeface="Arial"/>
                <a:ea typeface="Arial"/>
                <a:cs typeface="Arial"/>
                <a:sym typeface="Arial"/>
              </a:rPr>
              <a:t> (si es que no está hecho de forma explícita).</a:t>
            </a:r>
            <a:endParaRPr sz="2400" b="0" i="0" u="none" strike="noStrike" cap="none">
              <a:solidFill>
                <a:schemeClr val="dk1"/>
              </a:solidFill>
              <a:latin typeface="Arial"/>
              <a:ea typeface="Arial"/>
              <a:cs typeface="Arial"/>
              <a:sym typeface="Arial"/>
            </a:endParaRPr>
          </a:p>
        </p:txBody>
      </p:sp>
      <p:sp>
        <p:nvSpPr>
          <p:cNvPr id="220" name="Google Shape;220;p26"/>
          <p:cNvSpPr txBox="1">
            <a:spLocks noGrp="1"/>
          </p:cNvSpPr>
          <p:nvPr>
            <p:ph type="ftr" idx="11"/>
          </p:nvPr>
        </p:nvSpPr>
        <p:spPr>
          <a:xfrm>
            <a:off x="0" y="6575425"/>
            <a:ext cx="30861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221" name="Google Shape;221;p26"/>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4</a:t>
            </a:fld>
            <a:endParaRPr sz="1200">
              <a:solidFill>
                <a:schemeClr val="lt1"/>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sp>
        <p:nvSpPr>
          <p:cNvPr id="677" name="Google Shape;677;p71"/>
          <p:cNvSpPr/>
          <p:nvPr/>
        </p:nvSpPr>
        <p:spPr>
          <a:xfrm>
            <a:off x="63500" y="2120315"/>
            <a:ext cx="9017000" cy="34163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solidFill>
                  <a:srgbClr val="000088"/>
                </a:solidFill>
                <a:latin typeface="Consolas"/>
                <a:ea typeface="Consolas"/>
                <a:cs typeface="Consolas"/>
                <a:sym typeface="Consolas"/>
              </a:rPr>
              <a:t>public</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class</a:t>
            </a:r>
            <a:r>
              <a:rPr lang="es-AR" sz="1800">
                <a:solidFill>
                  <a:srgbClr val="000000"/>
                </a:solidFill>
                <a:latin typeface="Consolas"/>
                <a:ea typeface="Consolas"/>
                <a:cs typeface="Consolas"/>
                <a:sym typeface="Consolas"/>
              </a:rPr>
              <a:t> </a:t>
            </a:r>
            <a:r>
              <a:rPr lang="es-AR" sz="1800">
                <a:solidFill>
                  <a:srgbClr val="660066"/>
                </a:solidFill>
                <a:latin typeface="Consolas"/>
                <a:ea typeface="Consolas"/>
                <a:cs typeface="Consolas"/>
                <a:sym typeface="Consolas"/>
              </a:rPr>
              <a:t>Cancion</a:t>
            </a:r>
            <a:r>
              <a:rPr lang="es-AR" sz="1800">
                <a:solidFill>
                  <a:srgbClr val="000000"/>
                </a:solidFill>
                <a:latin typeface="Consolas"/>
                <a:ea typeface="Consolas"/>
                <a:cs typeface="Consolas"/>
                <a:sym typeface="Consolas"/>
              </a:rPr>
              <a:t>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660066"/>
                </a:solidFill>
                <a:latin typeface="Consolas"/>
                <a:ea typeface="Consolas"/>
                <a:cs typeface="Consolas"/>
                <a:sym typeface="Consolas"/>
              </a:rPr>
              <a:t>    String</a:t>
            </a:r>
            <a:r>
              <a:rPr lang="es-AR" sz="1800">
                <a:solidFill>
                  <a:srgbClr val="000000"/>
                </a:solidFill>
                <a:latin typeface="Consolas"/>
                <a:ea typeface="Consolas"/>
                <a:cs typeface="Consolas"/>
                <a:sym typeface="Consolas"/>
              </a:rPr>
              <a:t> titulo;</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88"/>
                </a:solidFill>
                <a:latin typeface="Consolas"/>
                <a:ea typeface="Consolas"/>
                <a:cs typeface="Consolas"/>
                <a:sym typeface="Consolas"/>
              </a:rPr>
              <a:t>    </a:t>
            </a:r>
            <a:endParaRPr/>
          </a:p>
          <a:p>
            <a:pPr marL="0" marR="0" lvl="0" indent="0" algn="l" rtl="0">
              <a:spcBef>
                <a:spcPts val="0"/>
              </a:spcBef>
              <a:spcAft>
                <a:spcPts val="0"/>
              </a:spcAft>
              <a:buNone/>
            </a:pPr>
            <a:r>
              <a:rPr lang="es-AR" sz="1800">
                <a:solidFill>
                  <a:srgbClr val="000088"/>
                </a:solidFill>
                <a:latin typeface="Consolas"/>
                <a:ea typeface="Consolas"/>
                <a:cs typeface="Consolas"/>
                <a:sym typeface="Consolas"/>
              </a:rPr>
              <a:t>    public</a:t>
            </a:r>
            <a:r>
              <a:rPr lang="es-AR" sz="1800">
                <a:solidFill>
                  <a:srgbClr val="000000"/>
                </a:solidFill>
                <a:latin typeface="Consolas"/>
                <a:ea typeface="Consolas"/>
                <a:cs typeface="Consolas"/>
                <a:sym typeface="Consolas"/>
              </a:rPr>
              <a:t> </a:t>
            </a:r>
            <a:r>
              <a:rPr lang="es-AR" sz="1800">
                <a:solidFill>
                  <a:srgbClr val="660066"/>
                </a:solidFill>
                <a:latin typeface="Consolas"/>
                <a:ea typeface="Consolas"/>
                <a:cs typeface="Consolas"/>
                <a:sym typeface="Consolas"/>
              </a:rPr>
              <a:t>Cancion</a:t>
            </a:r>
            <a:r>
              <a:rPr lang="es-AR" sz="1800">
                <a:solidFill>
                  <a:srgbClr val="666600"/>
                </a:solidFill>
                <a:latin typeface="Consolas"/>
                <a:ea typeface="Consolas"/>
                <a:cs typeface="Consolas"/>
                <a:sym typeface="Consolas"/>
              </a:rPr>
              <a:t>(</a:t>
            </a:r>
            <a:r>
              <a:rPr lang="es-AR" sz="1800">
                <a:solidFill>
                  <a:srgbClr val="660066"/>
                </a:solidFill>
                <a:latin typeface="Consolas"/>
                <a:ea typeface="Consolas"/>
                <a:cs typeface="Consolas"/>
                <a:sym typeface="Consolas"/>
              </a:rPr>
              <a:t>String</a:t>
            </a:r>
            <a:r>
              <a:rPr lang="es-AR" sz="1800">
                <a:solidFill>
                  <a:srgbClr val="000000"/>
                </a:solidFill>
                <a:latin typeface="Consolas"/>
                <a:ea typeface="Consolas"/>
                <a:cs typeface="Consolas"/>
                <a:sym typeface="Consolas"/>
              </a:rPr>
              <a:t> t</a:t>
            </a:r>
            <a:r>
              <a:rPr lang="es-AR" sz="18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      titulo </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88"/>
                </a:solidFill>
                <a:latin typeface="Consolas"/>
                <a:ea typeface="Consolas"/>
                <a:cs typeface="Consolas"/>
                <a:sym typeface="Consolas"/>
              </a:rPr>
              <a:t>    public</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void</a:t>
            </a:r>
            <a:r>
              <a:rPr lang="es-AR" sz="1800">
                <a:solidFill>
                  <a:srgbClr val="000000"/>
                </a:solidFill>
                <a:latin typeface="Consolas"/>
                <a:ea typeface="Consolas"/>
                <a:cs typeface="Consolas"/>
                <a:sym typeface="Consolas"/>
              </a:rPr>
              <a:t> play</a:t>
            </a:r>
            <a:r>
              <a:rPr lang="es-AR" sz="18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660066"/>
                </a:solidFill>
                <a:latin typeface="Consolas"/>
                <a:ea typeface="Consolas"/>
                <a:cs typeface="Consolas"/>
                <a:sym typeface="Consolas"/>
              </a:rPr>
              <a:t>      ReproductorDeSonido</a:t>
            </a:r>
            <a:r>
              <a:rPr lang="es-AR" sz="1800">
                <a:solidFill>
                  <a:srgbClr val="000000"/>
                </a:solidFill>
                <a:latin typeface="Consolas"/>
                <a:ea typeface="Consolas"/>
                <a:cs typeface="Consolas"/>
                <a:sym typeface="Consolas"/>
              </a:rPr>
              <a:t> reproductor </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new</a:t>
            </a:r>
            <a:r>
              <a:rPr lang="es-AR" sz="1800">
                <a:solidFill>
                  <a:srgbClr val="000000"/>
                </a:solidFill>
                <a:latin typeface="Consolas"/>
                <a:ea typeface="Consolas"/>
                <a:cs typeface="Consolas"/>
                <a:sym typeface="Consolas"/>
              </a:rPr>
              <a:t> </a:t>
            </a:r>
            <a:r>
              <a:rPr lang="es-AR" sz="1800">
                <a:solidFill>
                  <a:srgbClr val="660066"/>
                </a:solidFill>
                <a:latin typeface="Consolas"/>
                <a:ea typeface="Consolas"/>
                <a:cs typeface="Consolas"/>
                <a:sym typeface="Consolas"/>
              </a:rPr>
              <a:t>ReproductorDeSonido</a:t>
            </a:r>
            <a:r>
              <a:rPr lang="es-AR" sz="18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      reproductor</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hacerSonar</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titulo</a:t>
            </a:r>
            <a:r>
              <a:rPr lang="es-AR" sz="18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a:t>
            </a:r>
            <a:endParaRPr sz="1800">
              <a:solidFill>
                <a:schemeClr val="dk1"/>
              </a:solidFill>
              <a:latin typeface="Calibri"/>
              <a:ea typeface="Calibri"/>
              <a:cs typeface="Calibri"/>
              <a:sym typeface="Calibri"/>
            </a:endParaRPr>
          </a:p>
        </p:txBody>
      </p:sp>
      <p:sp>
        <p:nvSpPr>
          <p:cNvPr id="678" name="Google Shape;678;p71"/>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Métodos </a:t>
            </a:r>
            <a:r>
              <a:rPr lang="es-AR" sz="4000" b="1" i="0" u="none" strike="noStrike" cap="none">
                <a:solidFill>
                  <a:schemeClr val="dk1"/>
                </a:solidFill>
                <a:latin typeface="Consolas"/>
                <a:ea typeface="Consolas"/>
                <a:cs typeface="Consolas"/>
                <a:sym typeface="Consolas"/>
              </a:rPr>
              <a:t>static</a:t>
            </a:r>
            <a:r>
              <a:rPr lang="es-AR" sz="4000" b="0" i="0" u="none" strike="noStrike" cap="none">
                <a:solidFill>
                  <a:schemeClr val="dk1"/>
                </a:solidFill>
                <a:latin typeface="Arial"/>
                <a:ea typeface="Arial"/>
                <a:cs typeface="Arial"/>
                <a:sym typeface="Arial"/>
              </a:rPr>
              <a:t/>
            </a:r>
            <a:br>
              <a:rPr lang="es-AR" sz="4000" b="0" i="0" u="none" strike="noStrike" cap="none">
                <a:solidFill>
                  <a:schemeClr val="dk1"/>
                </a:solidFill>
                <a:latin typeface="Arial"/>
                <a:ea typeface="Arial"/>
                <a:cs typeface="Arial"/>
                <a:sym typeface="Arial"/>
              </a:rPr>
            </a:br>
            <a:r>
              <a:rPr lang="es-AR" sz="2800" b="0" i="1" u="none" strike="noStrike" cap="none">
                <a:solidFill>
                  <a:schemeClr val="dk1"/>
                </a:solidFill>
                <a:latin typeface="Arial"/>
                <a:ea typeface="Arial"/>
                <a:cs typeface="Arial"/>
                <a:sym typeface="Arial"/>
              </a:rPr>
              <a:t>¿Cómo se invoca un método NO </a:t>
            </a:r>
            <a:r>
              <a:rPr lang="es-AR" sz="2800" b="0" i="1" u="none" strike="noStrike" cap="none">
                <a:solidFill>
                  <a:schemeClr val="dk1"/>
                </a:solidFill>
                <a:latin typeface="Consolas"/>
                <a:ea typeface="Consolas"/>
                <a:cs typeface="Consolas"/>
                <a:sym typeface="Consolas"/>
              </a:rPr>
              <a:t>static</a:t>
            </a:r>
            <a:r>
              <a:rPr lang="es-AR" sz="2800" b="0" i="1" u="none" strike="noStrike" cap="none">
                <a:solidFill>
                  <a:schemeClr val="dk1"/>
                </a:solidFill>
                <a:latin typeface="Arial"/>
                <a:ea typeface="Arial"/>
                <a:cs typeface="Arial"/>
                <a:sym typeface="Arial"/>
              </a:rPr>
              <a:t>?</a:t>
            </a:r>
            <a:endParaRPr sz="2800" b="0" i="1" u="none" strike="noStrike" cap="none">
              <a:solidFill>
                <a:schemeClr val="dk1"/>
              </a:solidFill>
              <a:latin typeface="Arial"/>
              <a:ea typeface="Arial"/>
              <a:cs typeface="Arial"/>
              <a:sym typeface="Arial"/>
            </a:endParaRPr>
          </a:p>
        </p:txBody>
      </p:sp>
      <p:sp>
        <p:nvSpPr>
          <p:cNvPr id="679" name="Google Shape;679;p71"/>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49</a:t>
            </a:fld>
            <a:endParaRPr sz="1200">
              <a:solidFill>
                <a:schemeClr val="lt1"/>
              </a:solidFill>
              <a:latin typeface="Arial"/>
              <a:ea typeface="Arial"/>
              <a:cs typeface="Arial"/>
              <a:sym typeface="Arial"/>
            </a:endParaRPr>
          </a:p>
        </p:txBody>
      </p:sp>
      <p:sp>
        <p:nvSpPr>
          <p:cNvPr id="680" name="Google Shape;680;p71"/>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681" name="Google Shape;681;p71"/>
          <p:cNvSpPr txBox="1"/>
          <p:nvPr/>
        </p:nvSpPr>
        <p:spPr>
          <a:xfrm>
            <a:off x="4404519" y="2451218"/>
            <a:ext cx="4278313" cy="70788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000">
                <a:solidFill>
                  <a:schemeClr val="dk1"/>
                </a:solidFill>
                <a:latin typeface="Arial"/>
                <a:ea typeface="Arial"/>
                <a:cs typeface="Arial"/>
                <a:sym typeface="Arial"/>
              </a:rPr>
              <a:t>Atributo de instancia que afecta el comportamiento del método </a:t>
            </a:r>
            <a:r>
              <a:rPr lang="es-AR" sz="2000">
                <a:solidFill>
                  <a:schemeClr val="dk1"/>
                </a:solidFill>
                <a:latin typeface="Consolas"/>
                <a:ea typeface="Consolas"/>
                <a:cs typeface="Consolas"/>
                <a:sym typeface="Consolas"/>
              </a:rPr>
              <a:t>play</a:t>
            </a:r>
            <a:r>
              <a:rPr lang="es-AR" sz="2000">
                <a:solidFill>
                  <a:schemeClr val="dk1"/>
                </a:solidFill>
                <a:latin typeface="Arial"/>
                <a:ea typeface="Arial"/>
                <a:cs typeface="Arial"/>
                <a:sym typeface="Arial"/>
              </a:rPr>
              <a:t>().</a:t>
            </a:r>
            <a:endParaRPr sz="2000">
              <a:solidFill>
                <a:schemeClr val="dk1"/>
              </a:solidFill>
              <a:latin typeface="Arial"/>
              <a:ea typeface="Arial"/>
              <a:cs typeface="Arial"/>
              <a:sym typeface="Arial"/>
            </a:endParaRPr>
          </a:p>
        </p:txBody>
      </p:sp>
      <p:sp>
        <p:nvSpPr>
          <p:cNvPr id="682" name="Google Shape;682;p71"/>
          <p:cNvSpPr txBox="1"/>
          <p:nvPr/>
        </p:nvSpPr>
        <p:spPr>
          <a:xfrm>
            <a:off x="4153298" y="5333670"/>
            <a:ext cx="4666456" cy="101566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000">
                <a:solidFill>
                  <a:schemeClr val="dk1"/>
                </a:solidFill>
                <a:latin typeface="Arial"/>
                <a:ea typeface="Arial"/>
                <a:cs typeface="Arial"/>
                <a:sym typeface="Arial"/>
              </a:rPr>
              <a:t>El valor correcto de la instancia de título es la canción que va a sonar cuando se le invoca el método </a:t>
            </a:r>
            <a:r>
              <a:rPr lang="es-AR" sz="2000">
                <a:solidFill>
                  <a:schemeClr val="dk1"/>
                </a:solidFill>
                <a:latin typeface="Consolas"/>
                <a:ea typeface="Consolas"/>
                <a:cs typeface="Consolas"/>
                <a:sym typeface="Consolas"/>
              </a:rPr>
              <a:t>play</a:t>
            </a:r>
            <a:r>
              <a:rPr lang="es-AR" sz="2000">
                <a:solidFill>
                  <a:schemeClr val="dk1"/>
                </a:solidFill>
                <a:latin typeface="Arial"/>
                <a:ea typeface="Arial"/>
                <a:cs typeface="Arial"/>
                <a:sym typeface="Arial"/>
              </a:rPr>
              <a:t>().</a:t>
            </a:r>
            <a:endParaRPr sz="2000">
              <a:solidFill>
                <a:schemeClr val="dk1"/>
              </a:solidFill>
              <a:latin typeface="Arial"/>
              <a:ea typeface="Arial"/>
              <a:cs typeface="Arial"/>
              <a:sym typeface="Arial"/>
            </a:endParaRPr>
          </a:p>
        </p:txBody>
      </p:sp>
      <p:cxnSp>
        <p:nvCxnSpPr>
          <p:cNvPr id="683" name="Google Shape;683;p71"/>
          <p:cNvCxnSpPr/>
          <p:nvPr/>
        </p:nvCxnSpPr>
        <p:spPr>
          <a:xfrm rot="5400000" flipH="1">
            <a:off x="3646246" y="5297636"/>
            <a:ext cx="926700" cy="477900"/>
          </a:xfrm>
          <a:prstGeom prst="curvedConnector2">
            <a:avLst/>
          </a:prstGeom>
          <a:noFill/>
          <a:ln w="28575" cap="flat" cmpd="sng">
            <a:solidFill>
              <a:srgbClr val="FF0000"/>
            </a:solidFill>
            <a:prstDash val="solid"/>
            <a:miter lim="800000"/>
            <a:headEnd type="none" w="sm" len="sm"/>
            <a:tailEnd type="triangle" w="med" len="med"/>
          </a:ln>
        </p:spPr>
      </p:cxnSp>
      <p:cxnSp>
        <p:nvCxnSpPr>
          <p:cNvPr id="684" name="Google Shape;684;p71"/>
          <p:cNvCxnSpPr/>
          <p:nvPr/>
        </p:nvCxnSpPr>
        <p:spPr>
          <a:xfrm rot="10800000">
            <a:off x="2543103" y="2582928"/>
            <a:ext cx="2028900" cy="17400"/>
          </a:xfrm>
          <a:prstGeom prst="curvedConnector3">
            <a:avLst>
              <a:gd name="adj1" fmla="val 49998"/>
            </a:avLst>
          </a:prstGeom>
          <a:noFill/>
          <a:ln w="28575" cap="flat" cmpd="sng">
            <a:solidFill>
              <a:srgbClr val="FF0000"/>
            </a:solidFill>
            <a:prstDash val="solid"/>
            <a:miter lim="800000"/>
            <a:headEnd type="none" w="sm" len="sm"/>
            <a:tailEnd type="triangle" w="med" len="med"/>
          </a:ln>
        </p:spPr>
      </p:cxn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89" name="Google Shape;689;p72"/>
          <p:cNvSpPr/>
          <p:nvPr/>
        </p:nvSpPr>
        <p:spPr>
          <a:xfrm>
            <a:off x="63500" y="2120315"/>
            <a:ext cx="4179888" cy="24622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400">
                <a:solidFill>
                  <a:srgbClr val="000088"/>
                </a:solidFill>
                <a:latin typeface="Consolas"/>
                <a:ea typeface="Consolas"/>
                <a:cs typeface="Consolas"/>
                <a:sym typeface="Consolas"/>
              </a:rPr>
              <a:t>public</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class</a:t>
            </a:r>
            <a:r>
              <a:rPr lang="es-AR" sz="1400">
                <a:solidFill>
                  <a:srgbClr val="000000"/>
                </a:solidFill>
                <a:latin typeface="Consolas"/>
                <a:ea typeface="Consolas"/>
                <a:cs typeface="Consolas"/>
                <a:sym typeface="Consolas"/>
              </a:rPr>
              <a:t> </a:t>
            </a:r>
            <a:r>
              <a:rPr lang="es-AR" sz="1400">
                <a:solidFill>
                  <a:srgbClr val="660066"/>
                </a:solidFill>
                <a:latin typeface="Consolas"/>
                <a:ea typeface="Consolas"/>
                <a:cs typeface="Consolas"/>
                <a:sym typeface="Consolas"/>
              </a:rPr>
              <a:t>Cancion</a:t>
            </a:r>
            <a:r>
              <a:rPr lang="es-AR" sz="1400">
                <a:solidFill>
                  <a:srgbClr val="000000"/>
                </a:solidFill>
                <a:latin typeface="Consolas"/>
                <a:ea typeface="Consolas"/>
                <a:cs typeface="Consolas"/>
                <a:sym typeface="Consolas"/>
              </a:rPr>
              <a:t> {</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660066"/>
                </a:solidFill>
                <a:latin typeface="Consolas"/>
                <a:ea typeface="Consolas"/>
                <a:cs typeface="Consolas"/>
                <a:sym typeface="Consolas"/>
              </a:rPr>
              <a:t>    String</a:t>
            </a:r>
            <a:r>
              <a:rPr lang="es-AR" sz="1400">
                <a:solidFill>
                  <a:srgbClr val="000000"/>
                </a:solidFill>
                <a:latin typeface="Consolas"/>
                <a:ea typeface="Consolas"/>
                <a:cs typeface="Consolas"/>
                <a:sym typeface="Consolas"/>
              </a:rPr>
              <a:t> titulo;</a:t>
            </a:r>
            <a:endParaRPr sz="1400">
              <a:solidFill>
                <a:srgbClr val="000088"/>
              </a:solidFill>
              <a:latin typeface="Consolas"/>
              <a:ea typeface="Consolas"/>
              <a:cs typeface="Consolas"/>
              <a:sym typeface="Consolas"/>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public</a:t>
            </a:r>
            <a:r>
              <a:rPr lang="es-AR" sz="1400">
                <a:solidFill>
                  <a:srgbClr val="000000"/>
                </a:solidFill>
                <a:latin typeface="Consolas"/>
                <a:ea typeface="Consolas"/>
                <a:cs typeface="Consolas"/>
                <a:sym typeface="Consolas"/>
              </a:rPr>
              <a:t> </a:t>
            </a:r>
            <a:r>
              <a:rPr lang="es-AR" sz="1400">
                <a:solidFill>
                  <a:srgbClr val="660066"/>
                </a:solidFill>
                <a:latin typeface="Consolas"/>
                <a:ea typeface="Consolas"/>
                <a:cs typeface="Consolas"/>
                <a:sym typeface="Consolas"/>
              </a:rPr>
              <a:t>Cancion</a:t>
            </a:r>
            <a:r>
              <a:rPr lang="es-AR" sz="1400">
                <a:solidFill>
                  <a:srgbClr val="666600"/>
                </a:solidFill>
                <a:latin typeface="Consolas"/>
                <a:ea typeface="Consolas"/>
                <a:cs typeface="Consolas"/>
                <a:sym typeface="Consolas"/>
              </a:rPr>
              <a:t>(</a:t>
            </a:r>
            <a:r>
              <a:rPr lang="es-AR" sz="1400">
                <a:solidFill>
                  <a:srgbClr val="660066"/>
                </a:solidFill>
                <a:latin typeface="Consolas"/>
                <a:ea typeface="Consolas"/>
                <a:cs typeface="Consolas"/>
                <a:sym typeface="Consolas"/>
              </a:rPr>
              <a:t>String</a:t>
            </a:r>
            <a:r>
              <a:rPr lang="es-AR" sz="1400">
                <a:solidFill>
                  <a:srgbClr val="000000"/>
                </a:solidFill>
                <a:latin typeface="Consolas"/>
                <a:ea typeface="Consolas"/>
                <a:cs typeface="Consolas"/>
                <a:sym typeface="Consolas"/>
              </a:rPr>
              <a:t> t</a:t>
            </a:r>
            <a:r>
              <a:rPr lang="es-AR" sz="1400">
                <a:solidFill>
                  <a:srgbClr val="666600"/>
                </a:solidFill>
                <a:latin typeface="Consolas"/>
                <a:ea typeface="Consolas"/>
                <a:cs typeface="Consolas"/>
                <a:sym typeface="Consolas"/>
              </a:rPr>
              <a:t>){</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00"/>
                </a:solidFill>
                <a:latin typeface="Consolas"/>
                <a:ea typeface="Consolas"/>
                <a:cs typeface="Consolas"/>
                <a:sym typeface="Consolas"/>
              </a:rPr>
              <a:t>      titulo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t;</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00"/>
                </a:solidFill>
                <a:latin typeface="Consolas"/>
                <a:ea typeface="Consolas"/>
                <a:cs typeface="Consolas"/>
                <a:sym typeface="Consolas"/>
              </a:rPr>
              <a:t>    }</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public</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void</a:t>
            </a:r>
            <a:r>
              <a:rPr lang="es-AR" sz="1400">
                <a:solidFill>
                  <a:srgbClr val="000000"/>
                </a:solidFill>
                <a:latin typeface="Consolas"/>
                <a:ea typeface="Consolas"/>
                <a:cs typeface="Consolas"/>
                <a:sym typeface="Consolas"/>
              </a:rPr>
              <a:t> play</a:t>
            </a:r>
            <a:r>
              <a:rPr lang="es-AR" sz="1400">
                <a:solidFill>
                  <a:srgbClr val="666600"/>
                </a:solidFill>
                <a:latin typeface="Consolas"/>
                <a:ea typeface="Consolas"/>
                <a:cs typeface="Consolas"/>
                <a:sym typeface="Consolas"/>
              </a:rPr>
              <a:t>(){</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660066"/>
                </a:solidFill>
                <a:latin typeface="Consolas"/>
                <a:ea typeface="Consolas"/>
                <a:cs typeface="Consolas"/>
                <a:sym typeface="Consolas"/>
              </a:rPr>
              <a:t>      ReproductorDeSonido</a:t>
            </a:r>
            <a:r>
              <a:rPr lang="es-AR" sz="1400">
                <a:solidFill>
                  <a:srgbClr val="000000"/>
                </a:solidFill>
                <a:latin typeface="Consolas"/>
                <a:ea typeface="Consolas"/>
                <a:cs typeface="Consolas"/>
                <a:sym typeface="Consolas"/>
              </a:rPr>
              <a:t> reproductor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new</a:t>
            </a:r>
            <a:r>
              <a:rPr lang="es-AR" sz="1400">
                <a:solidFill>
                  <a:srgbClr val="000000"/>
                </a:solidFill>
                <a:latin typeface="Consolas"/>
                <a:ea typeface="Consolas"/>
                <a:cs typeface="Consolas"/>
                <a:sym typeface="Consolas"/>
              </a:rPr>
              <a:t> </a:t>
            </a:r>
            <a:r>
              <a:rPr lang="es-AR" sz="1400">
                <a:solidFill>
                  <a:srgbClr val="660066"/>
                </a:solidFill>
                <a:latin typeface="Consolas"/>
                <a:ea typeface="Consolas"/>
                <a:cs typeface="Consolas"/>
                <a:sym typeface="Consolas"/>
              </a:rPr>
              <a:t>ReproductorDeSonido</a:t>
            </a:r>
            <a:r>
              <a:rPr lang="es-AR" sz="1400">
                <a:solidFill>
                  <a:srgbClr val="666600"/>
                </a:solidFill>
                <a:latin typeface="Consolas"/>
                <a:ea typeface="Consolas"/>
                <a:cs typeface="Consolas"/>
                <a:sym typeface="Consolas"/>
              </a:rPr>
              <a:t>();</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00"/>
                </a:solidFill>
                <a:latin typeface="Consolas"/>
                <a:ea typeface="Consolas"/>
                <a:cs typeface="Consolas"/>
                <a:sym typeface="Consolas"/>
              </a:rPr>
              <a:t>      reproductor</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hacerSonar</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titulo</a:t>
            </a:r>
            <a:r>
              <a:rPr lang="es-AR" sz="1400">
                <a:solidFill>
                  <a:srgbClr val="666600"/>
                </a:solidFill>
                <a:latin typeface="Consolas"/>
                <a:ea typeface="Consolas"/>
                <a:cs typeface="Consolas"/>
                <a:sym typeface="Consolas"/>
              </a:rPr>
              <a:t>);</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00"/>
                </a:solidFill>
                <a:latin typeface="Consolas"/>
                <a:ea typeface="Consolas"/>
                <a:cs typeface="Consolas"/>
                <a:sym typeface="Consolas"/>
              </a:rPr>
              <a:t>    }</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00"/>
                </a:solidFill>
                <a:latin typeface="Consolas"/>
                <a:ea typeface="Consolas"/>
                <a:cs typeface="Consolas"/>
                <a:sym typeface="Consolas"/>
              </a:rPr>
              <a:t>}</a:t>
            </a:r>
            <a:endParaRPr sz="1400">
              <a:solidFill>
                <a:schemeClr val="dk1"/>
              </a:solidFill>
              <a:latin typeface="Calibri"/>
              <a:ea typeface="Calibri"/>
              <a:cs typeface="Calibri"/>
              <a:sym typeface="Calibri"/>
            </a:endParaRPr>
          </a:p>
        </p:txBody>
      </p:sp>
      <p:sp>
        <p:nvSpPr>
          <p:cNvPr id="690" name="Google Shape;690;p72"/>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Métodos </a:t>
            </a:r>
            <a:r>
              <a:rPr lang="es-AR" sz="4000" b="1" i="0" u="none" strike="noStrike" cap="none">
                <a:solidFill>
                  <a:schemeClr val="dk1"/>
                </a:solidFill>
                <a:latin typeface="Consolas"/>
                <a:ea typeface="Consolas"/>
                <a:cs typeface="Consolas"/>
                <a:sym typeface="Consolas"/>
              </a:rPr>
              <a:t>static</a:t>
            </a:r>
            <a:r>
              <a:rPr lang="es-AR" sz="4000" b="0" i="0" u="none" strike="noStrike" cap="none">
                <a:solidFill>
                  <a:schemeClr val="dk1"/>
                </a:solidFill>
                <a:latin typeface="Arial"/>
                <a:ea typeface="Arial"/>
                <a:cs typeface="Arial"/>
                <a:sym typeface="Arial"/>
              </a:rPr>
              <a:t/>
            </a:r>
            <a:br>
              <a:rPr lang="es-AR" sz="4000" b="0" i="0" u="none" strike="noStrike" cap="none">
                <a:solidFill>
                  <a:schemeClr val="dk1"/>
                </a:solidFill>
                <a:latin typeface="Arial"/>
                <a:ea typeface="Arial"/>
                <a:cs typeface="Arial"/>
                <a:sym typeface="Arial"/>
              </a:rPr>
            </a:br>
            <a:r>
              <a:rPr lang="es-AR" sz="2800" b="0" i="1" u="none" strike="noStrike" cap="none">
                <a:solidFill>
                  <a:schemeClr val="dk1"/>
                </a:solidFill>
                <a:latin typeface="Arial"/>
                <a:ea typeface="Arial"/>
                <a:cs typeface="Arial"/>
                <a:sym typeface="Arial"/>
              </a:rPr>
              <a:t>¿Cómo se invoca un método NO </a:t>
            </a:r>
            <a:r>
              <a:rPr lang="es-AR" sz="2800" b="0" i="1" u="none" strike="noStrike" cap="none">
                <a:solidFill>
                  <a:schemeClr val="dk1"/>
                </a:solidFill>
                <a:latin typeface="Consolas"/>
                <a:ea typeface="Consolas"/>
                <a:cs typeface="Consolas"/>
                <a:sym typeface="Consolas"/>
              </a:rPr>
              <a:t>static</a:t>
            </a:r>
            <a:r>
              <a:rPr lang="es-AR" sz="2800" b="0" i="1" u="none" strike="noStrike" cap="none">
                <a:solidFill>
                  <a:schemeClr val="dk1"/>
                </a:solidFill>
                <a:latin typeface="Arial"/>
                <a:ea typeface="Arial"/>
                <a:cs typeface="Arial"/>
                <a:sym typeface="Arial"/>
              </a:rPr>
              <a:t>?</a:t>
            </a:r>
            <a:endParaRPr sz="2800" b="0" i="1" u="none" strike="noStrike" cap="none">
              <a:solidFill>
                <a:schemeClr val="dk1"/>
              </a:solidFill>
              <a:latin typeface="Arial"/>
              <a:ea typeface="Arial"/>
              <a:cs typeface="Arial"/>
              <a:sym typeface="Arial"/>
            </a:endParaRPr>
          </a:p>
        </p:txBody>
      </p:sp>
      <p:sp>
        <p:nvSpPr>
          <p:cNvPr id="691" name="Google Shape;691;p72"/>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50</a:t>
            </a:fld>
            <a:endParaRPr sz="1200">
              <a:solidFill>
                <a:schemeClr val="lt1"/>
              </a:solidFill>
              <a:latin typeface="Arial"/>
              <a:ea typeface="Arial"/>
              <a:cs typeface="Arial"/>
              <a:sym typeface="Arial"/>
            </a:endParaRPr>
          </a:p>
        </p:txBody>
      </p:sp>
      <p:sp>
        <p:nvSpPr>
          <p:cNvPr id="692" name="Google Shape;692;p72"/>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pic>
        <p:nvPicPr>
          <p:cNvPr id="693" name="Google Shape;693;p72" descr="https://pixabay.com/get/eb35b1082af1043ed1584d05fb0938c9bd22ffd41cb1114391f7c579a5/microphone-2007255_1280.png"/>
          <p:cNvPicPr preferRelativeResize="0"/>
          <p:nvPr/>
        </p:nvPicPr>
        <p:blipFill rotWithShape="1">
          <a:blip r:embed="rId3">
            <a:alphaModFix/>
          </a:blip>
          <a:srcRect/>
          <a:stretch/>
        </p:blipFill>
        <p:spPr>
          <a:xfrm>
            <a:off x="4418347" y="3365415"/>
            <a:ext cx="1154852" cy="1188270"/>
          </a:xfrm>
          <a:prstGeom prst="rect">
            <a:avLst/>
          </a:prstGeom>
          <a:noFill/>
          <a:ln>
            <a:noFill/>
          </a:ln>
        </p:spPr>
      </p:pic>
      <p:pic>
        <p:nvPicPr>
          <p:cNvPr id="694" name="Google Shape;694;p72" descr="https://pixabay.com/get/eb35b1082af1043ed1584d05fb0938c9bd22ffd41cb1114391f7c579a5/microphone-2007255_1280.png"/>
          <p:cNvPicPr preferRelativeResize="0"/>
          <p:nvPr/>
        </p:nvPicPr>
        <p:blipFill rotWithShape="1">
          <a:blip r:embed="rId3">
            <a:alphaModFix/>
          </a:blip>
          <a:srcRect/>
          <a:stretch/>
        </p:blipFill>
        <p:spPr>
          <a:xfrm>
            <a:off x="6082985" y="3400386"/>
            <a:ext cx="1154852" cy="1188270"/>
          </a:xfrm>
          <a:prstGeom prst="rect">
            <a:avLst/>
          </a:prstGeom>
          <a:noFill/>
          <a:ln>
            <a:noFill/>
          </a:ln>
        </p:spPr>
      </p:pic>
      <p:sp>
        <p:nvSpPr>
          <p:cNvPr id="695" name="Google Shape;695;p72"/>
          <p:cNvSpPr txBox="1"/>
          <p:nvPr/>
        </p:nvSpPr>
        <p:spPr>
          <a:xfrm>
            <a:off x="4229100" y="4661648"/>
            <a:ext cx="1485900"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solidFill>
                  <a:schemeClr val="dk1"/>
                </a:solidFill>
                <a:latin typeface="Consolas"/>
                <a:ea typeface="Consolas"/>
                <a:cs typeface="Consolas"/>
                <a:sym typeface="Consolas"/>
              </a:rPr>
              <a:t>Cancion c2</a:t>
            </a:r>
            <a:endParaRPr/>
          </a:p>
          <a:p>
            <a:pPr marL="0" marR="0" lvl="0" indent="0" algn="l" rtl="0">
              <a:spcBef>
                <a:spcPts val="0"/>
              </a:spcBef>
              <a:spcAft>
                <a:spcPts val="0"/>
              </a:spcAft>
              <a:buNone/>
            </a:pPr>
            <a:r>
              <a:rPr lang="es-AR" sz="1800">
                <a:solidFill>
                  <a:schemeClr val="dk1"/>
                </a:solidFill>
                <a:latin typeface="Consolas"/>
                <a:ea typeface="Consolas"/>
                <a:cs typeface="Consolas"/>
                <a:sym typeface="Consolas"/>
              </a:rPr>
              <a:t>c2.play();</a:t>
            </a:r>
            <a:endParaRPr sz="1800">
              <a:solidFill>
                <a:schemeClr val="dk1"/>
              </a:solidFill>
              <a:latin typeface="Consolas"/>
              <a:ea typeface="Consolas"/>
              <a:cs typeface="Consolas"/>
              <a:sym typeface="Consolas"/>
            </a:endParaRPr>
          </a:p>
        </p:txBody>
      </p:sp>
      <p:sp>
        <p:nvSpPr>
          <p:cNvPr id="696" name="Google Shape;696;p72"/>
          <p:cNvSpPr txBox="1"/>
          <p:nvPr/>
        </p:nvSpPr>
        <p:spPr>
          <a:xfrm>
            <a:off x="5979857" y="4594374"/>
            <a:ext cx="1485900"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solidFill>
                  <a:schemeClr val="dk1"/>
                </a:solidFill>
                <a:latin typeface="Consolas"/>
                <a:ea typeface="Consolas"/>
                <a:cs typeface="Consolas"/>
                <a:sym typeface="Consolas"/>
              </a:rPr>
              <a:t>Cancion c3</a:t>
            </a:r>
            <a:endParaRPr/>
          </a:p>
          <a:p>
            <a:pPr marL="0" marR="0" lvl="0" indent="0" algn="l" rtl="0">
              <a:spcBef>
                <a:spcPts val="0"/>
              </a:spcBef>
              <a:spcAft>
                <a:spcPts val="0"/>
              </a:spcAft>
              <a:buNone/>
            </a:pPr>
            <a:r>
              <a:rPr lang="es-AR" sz="1800">
                <a:solidFill>
                  <a:schemeClr val="dk1"/>
                </a:solidFill>
                <a:latin typeface="Consolas"/>
                <a:ea typeface="Consolas"/>
                <a:cs typeface="Consolas"/>
                <a:sym typeface="Consolas"/>
              </a:rPr>
              <a:t>c3.play();</a:t>
            </a:r>
            <a:endParaRPr sz="1800">
              <a:solidFill>
                <a:schemeClr val="dk1"/>
              </a:solidFill>
              <a:latin typeface="Consolas"/>
              <a:ea typeface="Consolas"/>
              <a:cs typeface="Consolas"/>
              <a:sym typeface="Consolas"/>
            </a:endParaRPr>
          </a:p>
        </p:txBody>
      </p:sp>
      <p:sp>
        <p:nvSpPr>
          <p:cNvPr id="697" name="Google Shape;697;p72"/>
          <p:cNvSpPr txBox="1"/>
          <p:nvPr/>
        </p:nvSpPr>
        <p:spPr>
          <a:xfrm>
            <a:off x="1155646" y="5586997"/>
            <a:ext cx="3087742" cy="101566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000">
                <a:solidFill>
                  <a:schemeClr val="dk1"/>
                </a:solidFill>
                <a:latin typeface="Arial"/>
                <a:ea typeface="Arial"/>
                <a:cs typeface="Arial"/>
                <a:sym typeface="Arial"/>
              </a:rPr>
              <a:t>Invocar </a:t>
            </a:r>
            <a:r>
              <a:rPr lang="es-AR" sz="2000">
                <a:solidFill>
                  <a:schemeClr val="dk1"/>
                </a:solidFill>
                <a:latin typeface="Consolas"/>
                <a:ea typeface="Consolas"/>
                <a:cs typeface="Consolas"/>
                <a:sym typeface="Consolas"/>
              </a:rPr>
              <a:t>play</a:t>
            </a:r>
            <a:r>
              <a:rPr lang="es-AR" sz="2000">
                <a:solidFill>
                  <a:schemeClr val="dk1"/>
                </a:solidFill>
                <a:latin typeface="Arial"/>
                <a:ea typeface="Arial"/>
                <a:cs typeface="Arial"/>
                <a:sym typeface="Arial"/>
              </a:rPr>
              <a:t>() en esta referencia hará que suene “Clocks”</a:t>
            </a:r>
            <a:endParaRPr sz="2000">
              <a:solidFill>
                <a:schemeClr val="dk1"/>
              </a:solidFill>
              <a:latin typeface="Arial"/>
              <a:ea typeface="Arial"/>
              <a:cs typeface="Arial"/>
              <a:sym typeface="Arial"/>
            </a:endParaRPr>
          </a:p>
        </p:txBody>
      </p:sp>
      <p:sp>
        <p:nvSpPr>
          <p:cNvPr id="698" name="Google Shape;698;p72"/>
          <p:cNvSpPr txBox="1"/>
          <p:nvPr/>
        </p:nvSpPr>
        <p:spPr>
          <a:xfrm>
            <a:off x="6262299" y="5586997"/>
            <a:ext cx="3016842" cy="101566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000">
                <a:solidFill>
                  <a:schemeClr val="dk1"/>
                </a:solidFill>
                <a:latin typeface="Arial"/>
                <a:ea typeface="Arial"/>
                <a:cs typeface="Arial"/>
                <a:sym typeface="Arial"/>
              </a:rPr>
              <a:t>Invocar </a:t>
            </a:r>
            <a:r>
              <a:rPr lang="es-AR" sz="2000">
                <a:solidFill>
                  <a:schemeClr val="dk1"/>
                </a:solidFill>
                <a:latin typeface="Consolas"/>
                <a:ea typeface="Consolas"/>
                <a:cs typeface="Consolas"/>
                <a:sym typeface="Consolas"/>
              </a:rPr>
              <a:t>play</a:t>
            </a:r>
            <a:r>
              <a:rPr lang="es-AR" sz="2000">
                <a:solidFill>
                  <a:schemeClr val="dk1"/>
                </a:solidFill>
                <a:latin typeface="Arial"/>
                <a:ea typeface="Arial"/>
                <a:cs typeface="Arial"/>
                <a:sym typeface="Arial"/>
              </a:rPr>
              <a:t>() en esta referencia hará que suene “Hero”</a:t>
            </a:r>
            <a:endParaRPr sz="2000">
              <a:solidFill>
                <a:schemeClr val="dk1"/>
              </a:solidFill>
              <a:latin typeface="Arial"/>
              <a:ea typeface="Arial"/>
              <a:cs typeface="Arial"/>
              <a:sym typeface="Arial"/>
            </a:endParaRPr>
          </a:p>
        </p:txBody>
      </p:sp>
      <p:cxnSp>
        <p:nvCxnSpPr>
          <p:cNvPr id="699" name="Google Shape;699;p72"/>
          <p:cNvCxnSpPr>
            <a:stCxn id="697" idx="0"/>
          </p:cNvCxnSpPr>
          <p:nvPr/>
        </p:nvCxnSpPr>
        <p:spPr>
          <a:xfrm rot="-5400000">
            <a:off x="3106167" y="4491547"/>
            <a:ext cx="688800" cy="1502100"/>
          </a:xfrm>
          <a:prstGeom prst="curvedConnector2">
            <a:avLst/>
          </a:prstGeom>
          <a:noFill/>
          <a:ln w="28575" cap="flat" cmpd="sng">
            <a:solidFill>
              <a:srgbClr val="FF0000"/>
            </a:solidFill>
            <a:prstDash val="solid"/>
            <a:miter lim="800000"/>
            <a:headEnd type="none" w="sm" len="sm"/>
            <a:tailEnd type="triangle" w="med" len="med"/>
          </a:ln>
        </p:spPr>
      </p:cxnSp>
      <p:cxnSp>
        <p:nvCxnSpPr>
          <p:cNvPr id="700" name="Google Shape;700;p72"/>
          <p:cNvCxnSpPr>
            <a:stCxn id="698" idx="0"/>
            <a:endCxn id="696" idx="3"/>
          </p:cNvCxnSpPr>
          <p:nvPr/>
        </p:nvCxnSpPr>
        <p:spPr>
          <a:xfrm rot="5400000" flipH="1">
            <a:off x="7283370" y="5099647"/>
            <a:ext cx="669600" cy="305100"/>
          </a:xfrm>
          <a:prstGeom prst="curvedConnector2">
            <a:avLst/>
          </a:prstGeom>
          <a:noFill/>
          <a:ln w="28575" cap="flat" cmpd="sng">
            <a:solidFill>
              <a:srgbClr val="FF0000"/>
            </a:solidFill>
            <a:prstDash val="solid"/>
            <a:miter lim="800000"/>
            <a:headEnd type="none" w="sm" len="sm"/>
            <a:tailEnd type="triangle" w="med" len="med"/>
          </a:ln>
        </p:spPr>
      </p:cxnSp>
      <p:sp>
        <p:nvSpPr>
          <p:cNvPr id="701" name="Google Shape;701;p72"/>
          <p:cNvSpPr/>
          <p:nvPr/>
        </p:nvSpPr>
        <p:spPr>
          <a:xfrm>
            <a:off x="5284357" y="2480533"/>
            <a:ext cx="1159306" cy="731088"/>
          </a:xfrm>
          <a:prstGeom prst="ellipse">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AR" sz="1600">
                <a:solidFill>
                  <a:schemeClr val="dk1"/>
                </a:solidFill>
                <a:latin typeface="Arial"/>
                <a:ea typeface="Arial"/>
                <a:cs typeface="Arial"/>
                <a:sym typeface="Arial"/>
              </a:rPr>
              <a:t>Clocks</a:t>
            </a:r>
            <a:endParaRPr sz="1600">
              <a:solidFill>
                <a:schemeClr val="dk1"/>
              </a:solidFill>
              <a:latin typeface="Arial"/>
              <a:ea typeface="Arial"/>
              <a:cs typeface="Arial"/>
              <a:sym typeface="Arial"/>
            </a:endParaRPr>
          </a:p>
        </p:txBody>
      </p:sp>
      <p:sp>
        <p:nvSpPr>
          <p:cNvPr id="702" name="Google Shape;702;p72"/>
          <p:cNvSpPr/>
          <p:nvPr/>
        </p:nvSpPr>
        <p:spPr>
          <a:xfrm>
            <a:off x="7317010" y="2688549"/>
            <a:ext cx="1159306" cy="731088"/>
          </a:xfrm>
          <a:prstGeom prst="ellipse">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AR" sz="1600">
                <a:solidFill>
                  <a:schemeClr val="dk1"/>
                </a:solidFill>
                <a:latin typeface="Arial"/>
                <a:ea typeface="Arial"/>
                <a:cs typeface="Arial"/>
                <a:sym typeface="Arial"/>
              </a:rPr>
              <a:t>Hero</a:t>
            </a:r>
            <a:endParaRPr sz="1600">
              <a:solidFill>
                <a:schemeClr val="dk1"/>
              </a:solidFill>
              <a:latin typeface="Arial"/>
              <a:ea typeface="Arial"/>
              <a:cs typeface="Arial"/>
              <a:sym typeface="Arial"/>
            </a:endParaRPr>
          </a:p>
        </p:txBody>
      </p:sp>
      <p:cxnSp>
        <p:nvCxnSpPr>
          <p:cNvPr id="703" name="Google Shape;703;p72"/>
          <p:cNvCxnSpPr>
            <a:stCxn id="693" idx="0"/>
            <a:endCxn id="701" idx="2"/>
          </p:cNvCxnSpPr>
          <p:nvPr/>
        </p:nvCxnSpPr>
        <p:spPr>
          <a:xfrm rot="-5400000">
            <a:off x="4880423" y="2961465"/>
            <a:ext cx="519300" cy="288600"/>
          </a:xfrm>
          <a:prstGeom prst="curvedConnector2">
            <a:avLst/>
          </a:prstGeom>
          <a:noFill/>
          <a:ln w="9525" cap="flat" cmpd="sng">
            <a:solidFill>
              <a:schemeClr val="dk1"/>
            </a:solidFill>
            <a:prstDash val="solid"/>
            <a:miter lim="800000"/>
            <a:headEnd type="none" w="sm" len="sm"/>
            <a:tailEnd type="triangle" w="med" len="med"/>
          </a:ln>
        </p:spPr>
      </p:cxnSp>
      <p:cxnSp>
        <p:nvCxnSpPr>
          <p:cNvPr id="704" name="Google Shape;704;p72"/>
          <p:cNvCxnSpPr>
            <a:stCxn id="694" idx="0"/>
            <a:endCxn id="702" idx="2"/>
          </p:cNvCxnSpPr>
          <p:nvPr/>
        </p:nvCxnSpPr>
        <p:spPr>
          <a:xfrm rot="-5400000">
            <a:off x="6815661" y="2898936"/>
            <a:ext cx="346200" cy="656700"/>
          </a:xfrm>
          <a:prstGeom prst="curvedConnector2">
            <a:avLst/>
          </a:prstGeom>
          <a:noFill/>
          <a:ln w="9525" cap="flat" cmpd="sng">
            <a:solidFill>
              <a:schemeClr val="dk1"/>
            </a:solidFill>
            <a:prstDash val="solid"/>
            <a:miter lim="800000"/>
            <a:headEnd type="none" w="sm" len="sm"/>
            <a:tailEnd type="triangle" w="med" len="med"/>
          </a:ln>
        </p:spPr>
      </p:cxnSp>
      <p:sp>
        <p:nvSpPr>
          <p:cNvPr id="705" name="Google Shape;705;p72"/>
          <p:cNvSpPr txBox="1"/>
          <p:nvPr/>
        </p:nvSpPr>
        <p:spPr>
          <a:xfrm>
            <a:off x="6127287" y="2201485"/>
            <a:ext cx="1987981"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solidFill>
                  <a:schemeClr val="dk1"/>
                </a:solidFill>
                <a:latin typeface="Arial"/>
                <a:ea typeface="Arial"/>
                <a:cs typeface="Arial"/>
                <a:sym typeface="Arial"/>
              </a:rPr>
              <a:t>Objetos Cancion</a:t>
            </a:r>
            <a:endParaRPr sz="1800">
              <a:solidFill>
                <a:schemeClr val="dk1"/>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73"/>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Métodos </a:t>
            </a:r>
            <a:r>
              <a:rPr lang="es-AR" sz="4000" b="1" i="0" u="none" strike="noStrike" cap="none">
                <a:solidFill>
                  <a:schemeClr val="dk1"/>
                </a:solidFill>
                <a:latin typeface="Consolas"/>
                <a:ea typeface="Consolas"/>
                <a:cs typeface="Consolas"/>
                <a:sym typeface="Consolas"/>
              </a:rPr>
              <a:t>static</a:t>
            </a:r>
            <a:r>
              <a:rPr lang="es-AR" sz="4400" b="0" i="0" u="none" strike="noStrike" cap="none">
                <a:solidFill>
                  <a:schemeClr val="dk1"/>
                </a:solidFill>
                <a:latin typeface="Arial"/>
                <a:ea typeface="Arial"/>
                <a:cs typeface="Arial"/>
                <a:sym typeface="Arial"/>
              </a:rPr>
              <a:t/>
            </a:r>
            <a:br>
              <a:rPr lang="es-AR" sz="4400" b="0" i="0" u="none" strike="noStrike" cap="none">
                <a:solidFill>
                  <a:schemeClr val="dk1"/>
                </a:solidFill>
                <a:latin typeface="Arial"/>
                <a:ea typeface="Arial"/>
                <a:cs typeface="Arial"/>
                <a:sym typeface="Arial"/>
              </a:rPr>
            </a:br>
            <a:r>
              <a:rPr lang="es-AR" sz="2800" b="0" i="1" u="none" strike="noStrike" cap="none">
                <a:solidFill>
                  <a:schemeClr val="dk1"/>
                </a:solidFill>
                <a:latin typeface="Arial"/>
                <a:ea typeface="Arial"/>
                <a:cs typeface="Arial"/>
                <a:sym typeface="Arial"/>
              </a:rPr>
              <a:t>¿Cómo se invoca un método </a:t>
            </a:r>
            <a:r>
              <a:rPr lang="es-AR" sz="2800" b="0" i="1" u="none" strike="noStrike" cap="none">
                <a:solidFill>
                  <a:schemeClr val="dk1"/>
                </a:solidFill>
                <a:latin typeface="Consolas"/>
                <a:ea typeface="Consolas"/>
                <a:cs typeface="Consolas"/>
                <a:sym typeface="Consolas"/>
              </a:rPr>
              <a:t>static</a:t>
            </a:r>
            <a:r>
              <a:rPr lang="es-AR" sz="2800" b="0" i="1" u="none" strike="noStrike" cap="none">
                <a:solidFill>
                  <a:schemeClr val="dk1"/>
                </a:solidFill>
                <a:latin typeface="Arial"/>
                <a:ea typeface="Arial"/>
                <a:cs typeface="Arial"/>
                <a:sym typeface="Arial"/>
              </a:rPr>
              <a:t>?</a:t>
            </a:r>
            <a:endParaRPr sz="2800" b="0" i="1" u="none" strike="noStrike" cap="none">
              <a:solidFill>
                <a:schemeClr val="dk1"/>
              </a:solidFill>
              <a:latin typeface="Arial"/>
              <a:ea typeface="Arial"/>
              <a:cs typeface="Arial"/>
              <a:sym typeface="Arial"/>
            </a:endParaRPr>
          </a:p>
        </p:txBody>
      </p:sp>
      <p:sp>
        <p:nvSpPr>
          <p:cNvPr id="711" name="Google Shape;711;p73"/>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51</a:t>
            </a:fld>
            <a:endParaRPr sz="1200">
              <a:solidFill>
                <a:schemeClr val="lt1"/>
              </a:solidFill>
              <a:latin typeface="Arial"/>
              <a:ea typeface="Arial"/>
              <a:cs typeface="Arial"/>
              <a:sym typeface="Arial"/>
            </a:endParaRPr>
          </a:p>
        </p:txBody>
      </p:sp>
      <p:sp>
        <p:nvSpPr>
          <p:cNvPr id="712" name="Google Shape;712;p73"/>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713" name="Google Shape;713;p73"/>
          <p:cNvSpPr/>
          <p:nvPr/>
        </p:nvSpPr>
        <p:spPr>
          <a:xfrm>
            <a:off x="221620" y="2361656"/>
            <a:ext cx="6614784" cy="258532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solidFill>
                  <a:srgbClr val="000088"/>
                </a:solidFill>
                <a:latin typeface="Consolas"/>
                <a:ea typeface="Consolas"/>
                <a:cs typeface="Consolas"/>
                <a:sym typeface="Consolas"/>
              </a:rPr>
              <a:t>public</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class</a:t>
            </a:r>
            <a:r>
              <a:rPr lang="es-AR" sz="1800">
                <a:solidFill>
                  <a:srgbClr val="000000"/>
                </a:solidFill>
                <a:latin typeface="Consolas"/>
                <a:ea typeface="Consolas"/>
                <a:cs typeface="Consolas"/>
                <a:sym typeface="Consolas"/>
              </a:rPr>
              <a:t> </a:t>
            </a:r>
            <a:r>
              <a:rPr lang="es-AR" sz="1800">
                <a:solidFill>
                  <a:srgbClr val="660066"/>
                </a:solidFill>
                <a:latin typeface="Consolas"/>
                <a:ea typeface="Consolas"/>
                <a:cs typeface="Consolas"/>
                <a:sym typeface="Consolas"/>
              </a:rPr>
              <a:t>Matematica{</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88"/>
                </a:solidFill>
                <a:latin typeface="Consolas"/>
                <a:ea typeface="Consolas"/>
                <a:cs typeface="Consolas"/>
                <a:sym typeface="Consolas"/>
              </a:rPr>
              <a:t>	public</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static</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int</a:t>
            </a:r>
            <a:r>
              <a:rPr lang="es-AR" sz="1800">
                <a:solidFill>
                  <a:srgbClr val="000000"/>
                </a:solidFill>
                <a:latin typeface="Consolas"/>
                <a:ea typeface="Consolas"/>
                <a:cs typeface="Consolas"/>
                <a:sym typeface="Consolas"/>
              </a:rPr>
              <a:t> min</a:t>
            </a:r>
            <a:r>
              <a:rPr lang="es-AR" sz="1800">
                <a:solidFill>
                  <a:srgbClr val="666600"/>
                </a:solidFill>
                <a:latin typeface="Consolas"/>
                <a:ea typeface="Consolas"/>
                <a:cs typeface="Consolas"/>
                <a:sym typeface="Consolas"/>
              </a:rPr>
              <a:t>(</a:t>
            </a:r>
            <a:r>
              <a:rPr lang="es-AR" sz="1800">
                <a:solidFill>
                  <a:srgbClr val="000088"/>
                </a:solidFill>
                <a:latin typeface="Consolas"/>
                <a:ea typeface="Consolas"/>
                <a:cs typeface="Consolas"/>
                <a:sym typeface="Consolas"/>
              </a:rPr>
              <a:t>int</a:t>
            </a:r>
            <a:r>
              <a:rPr lang="es-AR" sz="1800">
                <a:solidFill>
                  <a:srgbClr val="000000"/>
                </a:solidFill>
                <a:latin typeface="Consolas"/>
                <a:ea typeface="Consolas"/>
                <a:cs typeface="Consolas"/>
                <a:sym typeface="Consolas"/>
              </a:rPr>
              <a:t> a</a:t>
            </a:r>
            <a:r>
              <a:rPr lang="es-AR" sz="1800">
                <a:solidFill>
                  <a:srgbClr val="666600"/>
                </a:solidFill>
                <a:latin typeface="Consolas"/>
                <a:ea typeface="Consolas"/>
                <a:cs typeface="Consolas"/>
                <a:sym typeface="Consolas"/>
              </a:rPr>
              <a:t>,</a:t>
            </a:r>
            <a:r>
              <a:rPr lang="es-AR" sz="1800">
                <a:solidFill>
                  <a:srgbClr val="000088"/>
                </a:solidFill>
                <a:latin typeface="Consolas"/>
                <a:ea typeface="Consolas"/>
                <a:cs typeface="Consolas"/>
                <a:sym typeface="Consolas"/>
              </a:rPr>
              <a:t>int</a:t>
            </a:r>
            <a:r>
              <a:rPr lang="es-AR" sz="1800">
                <a:solidFill>
                  <a:srgbClr val="000000"/>
                </a:solidFill>
                <a:latin typeface="Consolas"/>
                <a:ea typeface="Consolas"/>
                <a:cs typeface="Consolas"/>
                <a:sym typeface="Consolas"/>
              </a:rPr>
              <a:t> b</a:t>
            </a:r>
            <a:r>
              <a:rPr lang="es-AR" sz="18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88"/>
                </a:solidFill>
                <a:latin typeface="Consolas"/>
                <a:ea typeface="Consolas"/>
                <a:cs typeface="Consolas"/>
                <a:sym typeface="Consolas"/>
              </a:rPr>
              <a:t>	  if</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a </a:t>
            </a:r>
            <a:r>
              <a:rPr lang="es-AR" sz="1800">
                <a:solidFill>
                  <a:srgbClr val="666600"/>
                </a:solidFill>
                <a:latin typeface="Consolas"/>
                <a:ea typeface="Consolas"/>
                <a:cs typeface="Consolas"/>
                <a:sym typeface="Consolas"/>
              </a:rPr>
              <a:t>&lt;</a:t>
            </a:r>
            <a:r>
              <a:rPr lang="es-AR" sz="1800">
                <a:solidFill>
                  <a:srgbClr val="000000"/>
                </a:solidFill>
                <a:latin typeface="Consolas"/>
                <a:ea typeface="Consolas"/>
                <a:cs typeface="Consolas"/>
                <a:sym typeface="Consolas"/>
              </a:rPr>
              <a:t> b)</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88"/>
                </a:solidFill>
                <a:latin typeface="Consolas"/>
                <a:ea typeface="Consolas"/>
                <a:cs typeface="Consolas"/>
                <a:sym typeface="Consolas"/>
              </a:rPr>
              <a:t>	    return</a:t>
            </a:r>
            <a:r>
              <a:rPr lang="es-AR" sz="1800">
                <a:solidFill>
                  <a:srgbClr val="000000"/>
                </a:solidFill>
                <a:latin typeface="Consolas"/>
                <a:ea typeface="Consolas"/>
                <a:cs typeface="Consolas"/>
                <a:sym typeface="Consolas"/>
              </a:rPr>
              <a:t> a;</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88"/>
                </a:solidFill>
                <a:latin typeface="Consolas"/>
                <a:ea typeface="Consolas"/>
                <a:cs typeface="Consolas"/>
                <a:sym typeface="Consolas"/>
              </a:rPr>
              <a:t>	  return</a:t>
            </a:r>
            <a:r>
              <a:rPr lang="es-AR" sz="1800">
                <a:solidFill>
                  <a:srgbClr val="000000"/>
                </a:solidFill>
                <a:latin typeface="Consolas"/>
                <a:ea typeface="Consolas"/>
                <a:cs typeface="Consolas"/>
                <a:sym typeface="Consolas"/>
              </a:rPr>
              <a:t> b;</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a:t>
            </a:r>
            <a:endParaRPr sz="1800">
              <a:solidFill>
                <a:schemeClr val="dk1"/>
              </a:solidFill>
              <a:latin typeface="Calibri"/>
              <a:ea typeface="Calibri"/>
              <a:cs typeface="Calibri"/>
              <a:sym typeface="Calibri"/>
            </a:endParaRPr>
          </a:p>
        </p:txBody>
      </p:sp>
      <p:sp>
        <p:nvSpPr>
          <p:cNvPr id="714" name="Google Shape;714;p73"/>
          <p:cNvSpPr/>
          <p:nvPr/>
        </p:nvSpPr>
        <p:spPr>
          <a:xfrm>
            <a:off x="1114425" y="2832785"/>
            <a:ext cx="4729163" cy="1643063"/>
          </a:xfrm>
          <a:prstGeom prst="roundRect">
            <a:avLst>
              <a:gd name="adj" fmla="val 16667"/>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15" name="Google Shape;715;p73"/>
          <p:cNvSpPr txBox="1"/>
          <p:nvPr/>
        </p:nvSpPr>
        <p:spPr>
          <a:xfrm>
            <a:off x="6080754" y="3231815"/>
            <a:ext cx="2768600" cy="193899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000">
                <a:solidFill>
                  <a:schemeClr val="dk1"/>
                </a:solidFill>
                <a:latin typeface="Arial"/>
                <a:ea typeface="Arial"/>
                <a:cs typeface="Arial"/>
                <a:sym typeface="Arial"/>
              </a:rPr>
              <a:t>No hay atributos de instancia! El comportamiento del método no cambia con el estado de los atributos!</a:t>
            </a:r>
            <a:endParaRPr sz="2000">
              <a:solidFill>
                <a:schemeClr val="dk1"/>
              </a:solidFill>
              <a:latin typeface="Arial"/>
              <a:ea typeface="Arial"/>
              <a:cs typeface="Arial"/>
              <a:sym typeface="Arial"/>
            </a:endParaRPr>
          </a:p>
        </p:txBody>
      </p:sp>
      <p:sp>
        <p:nvSpPr>
          <p:cNvPr id="716" name="Google Shape;716;p73"/>
          <p:cNvSpPr/>
          <p:nvPr/>
        </p:nvSpPr>
        <p:spPr>
          <a:xfrm>
            <a:off x="1489075" y="4986141"/>
            <a:ext cx="3121025"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solidFill>
                  <a:srgbClr val="660066"/>
                </a:solidFill>
                <a:latin typeface="Consolas"/>
                <a:ea typeface="Consolas"/>
                <a:cs typeface="Consolas"/>
                <a:sym typeface="Consolas"/>
              </a:rPr>
              <a:t>Matematica</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min</a:t>
            </a:r>
            <a:r>
              <a:rPr lang="es-AR" sz="1800">
                <a:solidFill>
                  <a:srgbClr val="666600"/>
                </a:solidFill>
                <a:latin typeface="Consolas"/>
                <a:ea typeface="Consolas"/>
                <a:cs typeface="Consolas"/>
                <a:sym typeface="Consolas"/>
              </a:rPr>
              <a:t>(</a:t>
            </a:r>
            <a:r>
              <a:rPr lang="es-AR" sz="1800">
                <a:solidFill>
                  <a:srgbClr val="006666"/>
                </a:solidFill>
                <a:latin typeface="Consolas"/>
                <a:ea typeface="Consolas"/>
                <a:cs typeface="Consolas"/>
                <a:sym typeface="Consolas"/>
              </a:rPr>
              <a:t>42</a:t>
            </a:r>
            <a:r>
              <a:rPr lang="es-AR" sz="1800">
                <a:solidFill>
                  <a:srgbClr val="666600"/>
                </a:solidFill>
                <a:latin typeface="Consolas"/>
                <a:ea typeface="Consolas"/>
                <a:cs typeface="Consolas"/>
                <a:sym typeface="Consolas"/>
              </a:rPr>
              <a:t>,</a:t>
            </a:r>
            <a:r>
              <a:rPr lang="es-AR" sz="1800">
                <a:solidFill>
                  <a:srgbClr val="006666"/>
                </a:solidFill>
                <a:latin typeface="Consolas"/>
                <a:ea typeface="Consolas"/>
                <a:cs typeface="Consolas"/>
                <a:sym typeface="Consolas"/>
              </a:rPr>
              <a:t>36</a:t>
            </a:r>
            <a:r>
              <a:rPr lang="es-AR" sz="18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p:txBody>
      </p:sp>
      <p:cxnSp>
        <p:nvCxnSpPr>
          <p:cNvPr id="717" name="Google Shape;717;p73"/>
          <p:cNvCxnSpPr>
            <a:stCxn id="714" idx="0"/>
            <a:endCxn id="715" idx="0"/>
          </p:cNvCxnSpPr>
          <p:nvPr/>
        </p:nvCxnSpPr>
        <p:spPr>
          <a:xfrm rot="-5400000" flipH="1">
            <a:off x="5272556" y="1039235"/>
            <a:ext cx="399000" cy="3986100"/>
          </a:xfrm>
          <a:prstGeom prst="curvedConnector3">
            <a:avLst>
              <a:gd name="adj1" fmla="val -57293"/>
            </a:avLst>
          </a:prstGeom>
          <a:noFill/>
          <a:ln w="28575" cap="flat" cmpd="sng">
            <a:solidFill>
              <a:srgbClr val="FF0000"/>
            </a:solidFill>
            <a:prstDash val="solid"/>
            <a:miter lim="800000"/>
            <a:headEnd type="none" w="sm" len="sm"/>
            <a:tailEnd type="triangle" w="med" len="med"/>
          </a:ln>
        </p:spPr>
      </p:cxnSp>
      <p:sp>
        <p:nvSpPr>
          <p:cNvPr id="718" name="Google Shape;718;p73"/>
          <p:cNvSpPr txBox="1"/>
          <p:nvPr/>
        </p:nvSpPr>
        <p:spPr>
          <a:xfrm>
            <a:off x="833916" y="5611506"/>
            <a:ext cx="4431342" cy="70788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000">
                <a:solidFill>
                  <a:schemeClr val="dk1"/>
                </a:solidFill>
                <a:latin typeface="Arial"/>
                <a:ea typeface="Arial"/>
                <a:cs typeface="Arial"/>
                <a:sym typeface="Arial"/>
              </a:rPr>
              <a:t>Usar el nombre de la clase, en lugar de la referencia a una instancia!</a:t>
            </a:r>
            <a:endParaRPr sz="2000">
              <a:solidFill>
                <a:schemeClr val="dk1"/>
              </a:solidFill>
              <a:latin typeface="Arial"/>
              <a:ea typeface="Arial"/>
              <a:cs typeface="Arial"/>
              <a:sym typeface="Arial"/>
            </a:endParaRPr>
          </a:p>
        </p:txBody>
      </p:sp>
      <p:cxnSp>
        <p:nvCxnSpPr>
          <p:cNvPr id="719" name="Google Shape;719;p73"/>
          <p:cNvCxnSpPr>
            <a:stCxn id="718" idx="1"/>
            <a:endCxn id="716" idx="1"/>
          </p:cNvCxnSpPr>
          <p:nvPr/>
        </p:nvCxnSpPr>
        <p:spPr>
          <a:xfrm rot="10800000" flipH="1">
            <a:off x="833916" y="5170749"/>
            <a:ext cx="655200" cy="794700"/>
          </a:xfrm>
          <a:prstGeom prst="curvedConnector3">
            <a:avLst>
              <a:gd name="adj1" fmla="val -23260"/>
            </a:avLst>
          </a:prstGeom>
          <a:noFill/>
          <a:ln w="28575" cap="flat" cmpd="sng">
            <a:solidFill>
              <a:srgbClr val="FF0000"/>
            </a:solidFill>
            <a:prstDash val="solid"/>
            <a:miter lim="800000"/>
            <a:headEnd type="none" w="sm" len="sm"/>
            <a:tailEnd type="triangle" w="med" len="med"/>
          </a:ln>
        </p:spPr>
      </p:cxn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Google Shape;724;p74"/>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Métodos </a:t>
            </a:r>
            <a:r>
              <a:rPr lang="es-AR" sz="4000" b="1" i="0" u="none" strike="noStrike" cap="none">
                <a:solidFill>
                  <a:schemeClr val="dk1"/>
                </a:solidFill>
                <a:latin typeface="Consolas"/>
                <a:ea typeface="Consolas"/>
                <a:cs typeface="Consolas"/>
                <a:sym typeface="Consolas"/>
              </a:rPr>
              <a:t>static</a:t>
            </a:r>
            <a:r>
              <a:rPr lang="es-AR" sz="4400" b="0" i="0" u="none" strike="noStrike" cap="none">
                <a:solidFill>
                  <a:schemeClr val="dk1"/>
                </a:solidFill>
                <a:latin typeface="Arial"/>
                <a:ea typeface="Arial"/>
                <a:cs typeface="Arial"/>
                <a:sym typeface="Arial"/>
              </a:rPr>
              <a:t/>
            </a:r>
            <a:br>
              <a:rPr lang="es-AR" sz="4400" b="0" i="0" u="none" strike="noStrike" cap="none">
                <a:solidFill>
                  <a:schemeClr val="dk1"/>
                </a:solidFill>
                <a:latin typeface="Arial"/>
                <a:ea typeface="Arial"/>
                <a:cs typeface="Arial"/>
                <a:sym typeface="Arial"/>
              </a:rPr>
            </a:br>
            <a:r>
              <a:rPr lang="es-AR" sz="2800" b="0" i="1" u="none" strike="noStrike" cap="none">
                <a:solidFill>
                  <a:schemeClr val="dk1"/>
                </a:solidFill>
                <a:latin typeface="Arial"/>
                <a:ea typeface="Arial"/>
                <a:cs typeface="Arial"/>
                <a:sym typeface="Arial"/>
              </a:rPr>
              <a:t>¿Cómo se invoca un método </a:t>
            </a:r>
            <a:r>
              <a:rPr lang="es-AR" sz="2800" b="0" i="1" u="none" strike="noStrike" cap="none">
                <a:solidFill>
                  <a:schemeClr val="dk1"/>
                </a:solidFill>
                <a:latin typeface="Consolas"/>
                <a:ea typeface="Consolas"/>
                <a:cs typeface="Consolas"/>
                <a:sym typeface="Consolas"/>
              </a:rPr>
              <a:t>static</a:t>
            </a:r>
            <a:r>
              <a:rPr lang="es-AR" sz="2800" b="0" i="1" u="none" strike="noStrike" cap="none">
                <a:solidFill>
                  <a:schemeClr val="dk1"/>
                </a:solidFill>
                <a:latin typeface="Arial"/>
                <a:ea typeface="Arial"/>
                <a:cs typeface="Arial"/>
                <a:sym typeface="Arial"/>
              </a:rPr>
              <a:t>?</a:t>
            </a:r>
            <a:endParaRPr sz="2800" b="0" i="1" u="none" strike="noStrike" cap="none">
              <a:solidFill>
                <a:schemeClr val="dk1"/>
              </a:solidFill>
              <a:latin typeface="Arial"/>
              <a:ea typeface="Arial"/>
              <a:cs typeface="Arial"/>
              <a:sym typeface="Arial"/>
            </a:endParaRPr>
          </a:p>
        </p:txBody>
      </p:sp>
      <p:sp>
        <p:nvSpPr>
          <p:cNvPr id="725" name="Google Shape;725;p74"/>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52</a:t>
            </a:fld>
            <a:endParaRPr sz="1200">
              <a:solidFill>
                <a:schemeClr val="lt1"/>
              </a:solidFill>
              <a:latin typeface="Arial"/>
              <a:ea typeface="Arial"/>
              <a:cs typeface="Arial"/>
              <a:sym typeface="Arial"/>
            </a:endParaRPr>
          </a:p>
        </p:txBody>
      </p:sp>
      <p:sp>
        <p:nvSpPr>
          <p:cNvPr id="726" name="Google Shape;726;p74"/>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727" name="Google Shape;727;p74"/>
          <p:cNvSpPr/>
          <p:nvPr/>
        </p:nvSpPr>
        <p:spPr>
          <a:xfrm>
            <a:off x="221620" y="2361656"/>
            <a:ext cx="6614784" cy="258532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solidFill>
                  <a:srgbClr val="000088"/>
                </a:solidFill>
                <a:latin typeface="Consolas"/>
                <a:ea typeface="Consolas"/>
                <a:cs typeface="Consolas"/>
                <a:sym typeface="Consolas"/>
              </a:rPr>
              <a:t>public</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class</a:t>
            </a:r>
            <a:r>
              <a:rPr lang="es-AR" sz="1800">
                <a:solidFill>
                  <a:srgbClr val="000000"/>
                </a:solidFill>
                <a:latin typeface="Consolas"/>
                <a:ea typeface="Consolas"/>
                <a:cs typeface="Consolas"/>
                <a:sym typeface="Consolas"/>
              </a:rPr>
              <a:t> </a:t>
            </a:r>
            <a:r>
              <a:rPr lang="es-AR" sz="1800">
                <a:solidFill>
                  <a:srgbClr val="660066"/>
                </a:solidFill>
                <a:latin typeface="Consolas"/>
                <a:ea typeface="Consolas"/>
                <a:cs typeface="Consolas"/>
                <a:sym typeface="Consolas"/>
              </a:rPr>
              <a:t>Matematica{</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88"/>
                </a:solidFill>
                <a:latin typeface="Consolas"/>
                <a:ea typeface="Consolas"/>
                <a:cs typeface="Consolas"/>
                <a:sym typeface="Consolas"/>
              </a:rPr>
              <a:t>	public</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static</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int</a:t>
            </a:r>
            <a:r>
              <a:rPr lang="es-AR" sz="1800">
                <a:solidFill>
                  <a:srgbClr val="000000"/>
                </a:solidFill>
                <a:latin typeface="Consolas"/>
                <a:ea typeface="Consolas"/>
                <a:cs typeface="Consolas"/>
                <a:sym typeface="Consolas"/>
              </a:rPr>
              <a:t> min</a:t>
            </a:r>
            <a:r>
              <a:rPr lang="es-AR" sz="1800">
                <a:solidFill>
                  <a:srgbClr val="666600"/>
                </a:solidFill>
                <a:latin typeface="Consolas"/>
                <a:ea typeface="Consolas"/>
                <a:cs typeface="Consolas"/>
                <a:sym typeface="Consolas"/>
              </a:rPr>
              <a:t>(</a:t>
            </a:r>
            <a:r>
              <a:rPr lang="es-AR" sz="1800">
                <a:solidFill>
                  <a:srgbClr val="000088"/>
                </a:solidFill>
                <a:latin typeface="Consolas"/>
                <a:ea typeface="Consolas"/>
                <a:cs typeface="Consolas"/>
                <a:sym typeface="Consolas"/>
              </a:rPr>
              <a:t>int</a:t>
            </a:r>
            <a:r>
              <a:rPr lang="es-AR" sz="1800">
                <a:solidFill>
                  <a:srgbClr val="000000"/>
                </a:solidFill>
                <a:latin typeface="Consolas"/>
                <a:ea typeface="Consolas"/>
                <a:cs typeface="Consolas"/>
                <a:sym typeface="Consolas"/>
              </a:rPr>
              <a:t> a</a:t>
            </a:r>
            <a:r>
              <a:rPr lang="es-AR" sz="1800">
                <a:solidFill>
                  <a:srgbClr val="666600"/>
                </a:solidFill>
                <a:latin typeface="Consolas"/>
                <a:ea typeface="Consolas"/>
                <a:cs typeface="Consolas"/>
                <a:sym typeface="Consolas"/>
              </a:rPr>
              <a:t>,</a:t>
            </a:r>
            <a:r>
              <a:rPr lang="es-AR" sz="1800">
                <a:solidFill>
                  <a:srgbClr val="000088"/>
                </a:solidFill>
                <a:latin typeface="Consolas"/>
                <a:ea typeface="Consolas"/>
                <a:cs typeface="Consolas"/>
                <a:sym typeface="Consolas"/>
              </a:rPr>
              <a:t>int</a:t>
            </a:r>
            <a:r>
              <a:rPr lang="es-AR" sz="1800">
                <a:solidFill>
                  <a:srgbClr val="000000"/>
                </a:solidFill>
                <a:latin typeface="Consolas"/>
                <a:ea typeface="Consolas"/>
                <a:cs typeface="Consolas"/>
                <a:sym typeface="Consolas"/>
              </a:rPr>
              <a:t> b</a:t>
            </a:r>
            <a:r>
              <a:rPr lang="es-AR" sz="18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88"/>
                </a:solidFill>
                <a:latin typeface="Consolas"/>
                <a:ea typeface="Consolas"/>
                <a:cs typeface="Consolas"/>
                <a:sym typeface="Consolas"/>
              </a:rPr>
              <a:t>	  if</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a </a:t>
            </a:r>
            <a:r>
              <a:rPr lang="es-AR" sz="1800">
                <a:solidFill>
                  <a:srgbClr val="666600"/>
                </a:solidFill>
                <a:latin typeface="Consolas"/>
                <a:ea typeface="Consolas"/>
                <a:cs typeface="Consolas"/>
                <a:sym typeface="Consolas"/>
              </a:rPr>
              <a:t>&lt;</a:t>
            </a:r>
            <a:r>
              <a:rPr lang="es-AR" sz="1800">
                <a:solidFill>
                  <a:srgbClr val="000000"/>
                </a:solidFill>
                <a:latin typeface="Consolas"/>
                <a:ea typeface="Consolas"/>
                <a:cs typeface="Consolas"/>
                <a:sym typeface="Consolas"/>
              </a:rPr>
              <a:t> b)</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88"/>
                </a:solidFill>
                <a:latin typeface="Consolas"/>
                <a:ea typeface="Consolas"/>
                <a:cs typeface="Consolas"/>
                <a:sym typeface="Consolas"/>
              </a:rPr>
              <a:t>	    return</a:t>
            </a:r>
            <a:r>
              <a:rPr lang="es-AR" sz="1800">
                <a:solidFill>
                  <a:srgbClr val="000000"/>
                </a:solidFill>
                <a:latin typeface="Consolas"/>
                <a:ea typeface="Consolas"/>
                <a:cs typeface="Consolas"/>
                <a:sym typeface="Consolas"/>
              </a:rPr>
              <a:t> a;</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88"/>
                </a:solidFill>
                <a:latin typeface="Consolas"/>
                <a:ea typeface="Consolas"/>
                <a:cs typeface="Consolas"/>
                <a:sym typeface="Consolas"/>
              </a:rPr>
              <a:t>	  return</a:t>
            </a:r>
            <a:r>
              <a:rPr lang="es-AR" sz="1800">
                <a:solidFill>
                  <a:srgbClr val="000000"/>
                </a:solidFill>
                <a:latin typeface="Consolas"/>
                <a:ea typeface="Consolas"/>
                <a:cs typeface="Consolas"/>
                <a:sym typeface="Consolas"/>
              </a:rPr>
              <a:t> b;</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a:t>
            </a:r>
            <a:endParaRPr sz="1800">
              <a:solidFill>
                <a:schemeClr val="dk1"/>
              </a:solidFill>
              <a:latin typeface="Calibri"/>
              <a:ea typeface="Calibri"/>
              <a:cs typeface="Calibri"/>
              <a:sym typeface="Calibri"/>
            </a:endParaRPr>
          </a:p>
        </p:txBody>
      </p:sp>
      <p:sp>
        <p:nvSpPr>
          <p:cNvPr id="728" name="Google Shape;728;p74"/>
          <p:cNvSpPr/>
          <p:nvPr/>
        </p:nvSpPr>
        <p:spPr>
          <a:xfrm>
            <a:off x="1114425" y="2832785"/>
            <a:ext cx="4729163" cy="1643063"/>
          </a:xfrm>
          <a:prstGeom prst="roundRect">
            <a:avLst>
              <a:gd name="adj" fmla="val 16667"/>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29" name="Google Shape;729;p74"/>
          <p:cNvSpPr txBox="1"/>
          <p:nvPr/>
        </p:nvSpPr>
        <p:spPr>
          <a:xfrm>
            <a:off x="6080754" y="3231815"/>
            <a:ext cx="2768600" cy="193899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000">
                <a:solidFill>
                  <a:schemeClr val="dk1"/>
                </a:solidFill>
                <a:latin typeface="Arial"/>
                <a:ea typeface="Arial"/>
                <a:cs typeface="Arial"/>
                <a:sym typeface="Arial"/>
              </a:rPr>
              <a:t>No hay atributos de instancia! El comportamiento del método no cambia con el estado de los atributos!</a:t>
            </a:r>
            <a:endParaRPr sz="2000">
              <a:solidFill>
                <a:schemeClr val="dk1"/>
              </a:solidFill>
              <a:latin typeface="Arial"/>
              <a:ea typeface="Arial"/>
              <a:cs typeface="Arial"/>
              <a:sym typeface="Arial"/>
            </a:endParaRPr>
          </a:p>
        </p:txBody>
      </p:sp>
      <p:sp>
        <p:nvSpPr>
          <p:cNvPr id="730" name="Google Shape;730;p74"/>
          <p:cNvSpPr/>
          <p:nvPr/>
        </p:nvSpPr>
        <p:spPr>
          <a:xfrm>
            <a:off x="1489075" y="4986141"/>
            <a:ext cx="3121025"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solidFill>
                  <a:srgbClr val="660066"/>
                </a:solidFill>
                <a:latin typeface="Consolas"/>
                <a:ea typeface="Consolas"/>
                <a:cs typeface="Consolas"/>
                <a:sym typeface="Consolas"/>
              </a:rPr>
              <a:t>Matematica</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min</a:t>
            </a:r>
            <a:r>
              <a:rPr lang="es-AR" sz="1800">
                <a:solidFill>
                  <a:srgbClr val="666600"/>
                </a:solidFill>
                <a:latin typeface="Consolas"/>
                <a:ea typeface="Consolas"/>
                <a:cs typeface="Consolas"/>
                <a:sym typeface="Consolas"/>
              </a:rPr>
              <a:t>(</a:t>
            </a:r>
            <a:r>
              <a:rPr lang="es-AR" sz="1800">
                <a:solidFill>
                  <a:srgbClr val="006666"/>
                </a:solidFill>
                <a:latin typeface="Consolas"/>
                <a:ea typeface="Consolas"/>
                <a:cs typeface="Consolas"/>
                <a:sym typeface="Consolas"/>
              </a:rPr>
              <a:t>42</a:t>
            </a:r>
            <a:r>
              <a:rPr lang="es-AR" sz="1800">
                <a:solidFill>
                  <a:srgbClr val="666600"/>
                </a:solidFill>
                <a:latin typeface="Consolas"/>
                <a:ea typeface="Consolas"/>
                <a:cs typeface="Consolas"/>
                <a:sym typeface="Consolas"/>
              </a:rPr>
              <a:t>,</a:t>
            </a:r>
            <a:r>
              <a:rPr lang="es-AR" sz="1800">
                <a:solidFill>
                  <a:srgbClr val="006666"/>
                </a:solidFill>
                <a:latin typeface="Consolas"/>
                <a:ea typeface="Consolas"/>
                <a:cs typeface="Consolas"/>
                <a:sym typeface="Consolas"/>
              </a:rPr>
              <a:t>36</a:t>
            </a:r>
            <a:r>
              <a:rPr lang="es-AR" sz="18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p:txBody>
      </p:sp>
      <p:sp>
        <p:nvSpPr>
          <p:cNvPr id="731" name="Google Shape;731;p74"/>
          <p:cNvSpPr txBox="1"/>
          <p:nvPr/>
        </p:nvSpPr>
        <p:spPr>
          <a:xfrm>
            <a:off x="833916" y="5611506"/>
            <a:ext cx="4431342" cy="70788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000">
                <a:solidFill>
                  <a:schemeClr val="dk1"/>
                </a:solidFill>
                <a:latin typeface="Arial"/>
                <a:ea typeface="Arial"/>
                <a:cs typeface="Arial"/>
                <a:sym typeface="Arial"/>
              </a:rPr>
              <a:t>Usar el nombre de la clase, en lugar de la referencia a una instancia!</a:t>
            </a:r>
            <a:endParaRPr sz="2000">
              <a:solidFill>
                <a:schemeClr val="dk1"/>
              </a:solidFill>
              <a:latin typeface="Arial"/>
              <a:ea typeface="Arial"/>
              <a:cs typeface="Arial"/>
              <a:sym typeface="Arial"/>
            </a:endParaRPr>
          </a:p>
        </p:txBody>
      </p:sp>
      <p:sp>
        <p:nvSpPr>
          <p:cNvPr id="732" name="Google Shape;732;p74"/>
          <p:cNvSpPr txBox="1"/>
          <p:nvPr/>
        </p:nvSpPr>
        <p:spPr>
          <a:xfrm>
            <a:off x="5731983" y="5701121"/>
            <a:ext cx="3412017" cy="4001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000" b="1">
                <a:solidFill>
                  <a:srgbClr val="FF0000"/>
                </a:solidFill>
                <a:latin typeface="Arial"/>
                <a:ea typeface="Arial"/>
                <a:cs typeface="Arial"/>
                <a:sym typeface="Arial"/>
              </a:rPr>
              <a:t>NO HAY OBJETOS!</a:t>
            </a:r>
            <a:endParaRPr sz="2000" b="1">
              <a:solidFill>
                <a:srgbClr val="FF0000"/>
              </a:solidFill>
              <a:latin typeface="Arial"/>
              <a:ea typeface="Arial"/>
              <a:cs typeface="Arial"/>
              <a:sym typeface="Arial"/>
            </a:endParaRPr>
          </a:p>
        </p:txBody>
      </p:sp>
      <p:cxnSp>
        <p:nvCxnSpPr>
          <p:cNvPr id="733" name="Google Shape;733;p74"/>
          <p:cNvCxnSpPr/>
          <p:nvPr/>
        </p:nvCxnSpPr>
        <p:spPr>
          <a:xfrm>
            <a:off x="3479007" y="2832786"/>
            <a:ext cx="3986100" cy="399000"/>
          </a:xfrm>
          <a:prstGeom prst="curvedConnector3">
            <a:avLst>
              <a:gd name="adj1" fmla="val 0"/>
            </a:avLst>
          </a:prstGeom>
          <a:noFill/>
          <a:ln w="28575" cap="flat" cmpd="sng">
            <a:solidFill>
              <a:srgbClr val="FF0000"/>
            </a:solidFill>
            <a:prstDash val="solid"/>
            <a:miter lim="800000"/>
            <a:headEnd type="none" w="sm" len="sm"/>
            <a:tailEnd type="triangle" w="med" len="med"/>
          </a:ln>
        </p:spPr>
      </p:cxnSp>
      <p:cxnSp>
        <p:nvCxnSpPr>
          <p:cNvPr id="734" name="Google Shape;734;p74"/>
          <p:cNvCxnSpPr/>
          <p:nvPr/>
        </p:nvCxnSpPr>
        <p:spPr>
          <a:xfrm rot="-5400000">
            <a:off x="764165" y="5240499"/>
            <a:ext cx="794700" cy="655200"/>
          </a:xfrm>
          <a:prstGeom prst="curvedConnector3">
            <a:avLst>
              <a:gd name="adj1" fmla="val 0"/>
            </a:avLst>
          </a:prstGeom>
          <a:noFill/>
          <a:ln w="28575" cap="flat" cmpd="sng">
            <a:solidFill>
              <a:srgbClr val="FF0000"/>
            </a:solidFill>
            <a:prstDash val="solid"/>
            <a:miter lim="800000"/>
            <a:headEnd type="none" w="sm" len="sm"/>
            <a:tailEnd type="triangle" w="med" len="med"/>
          </a:ln>
        </p:spPr>
      </p:cxn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graphicFrame>
        <p:nvGraphicFramePr>
          <p:cNvPr id="739" name="Google Shape;739;p75"/>
          <p:cNvGraphicFramePr/>
          <p:nvPr/>
        </p:nvGraphicFramePr>
        <p:xfrm>
          <a:off x="628650" y="2425450"/>
          <a:ext cx="3000000" cy="3000000"/>
        </p:xfrm>
        <a:graphic>
          <a:graphicData uri="http://schemas.openxmlformats.org/drawingml/2006/table">
            <a:tbl>
              <a:tblPr>
                <a:noFill/>
                <a:tableStyleId>{78F1BF45-289E-4F12-8846-A90AFDA71FF4}</a:tableStyleId>
              </a:tblPr>
              <a:tblGrid>
                <a:gridCol w="4076225"/>
                <a:gridCol w="4076225"/>
              </a:tblGrid>
              <a:tr h="370850">
                <a:tc>
                  <a:txBody>
                    <a:bodyPr/>
                    <a:lstStyle/>
                    <a:p>
                      <a:pPr marL="0" marR="0" lvl="0" indent="0" algn="ctr" rtl="0">
                        <a:spcBef>
                          <a:spcPts val="0"/>
                        </a:spcBef>
                        <a:spcAft>
                          <a:spcPts val="0"/>
                        </a:spcAft>
                        <a:buNone/>
                      </a:pPr>
                      <a:r>
                        <a:rPr lang="es-AR" sz="2200">
                          <a:latin typeface="Arial"/>
                          <a:ea typeface="Arial"/>
                          <a:cs typeface="Arial"/>
                          <a:sym typeface="Arial"/>
                        </a:rPr>
                        <a:t>Invocar un método </a:t>
                      </a:r>
                      <a:r>
                        <a:rPr lang="es-AR" sz="2200">
                          <a:solidFill>
                            <a:schemeClr val="dk1"/>
                          </a:solidFill>
                          <a:latin typeface="Consolas"/>
                          <a:ea typeface="Consolas"/>
                          <a:cs typeface="Consolas"/>
                          <a:sym typeface="Consolas"/>
                        </a:rPr>
                        <a:t>static</a:t>
                      </a:r>
                      <a:r>
                        <a:rPr lang="es-AR" sz="2200">
                          <a:latin typeface="Arial"/>
                          <a:ea typeface="Arial"/>
                          <a:cs typeface="Arial"/>
                          <a:sym typeface="Arial"/>
                        </a:rPr>
                        <a:t> usando el nombre de la clase</a:t>
                      </a:r>
                      <a:endParaRPr sz="2200">
                        <a:latin typeface="Arial"/>
                        <a:ea typeface="Arial"/>
                        <a:cs typeface="Arial"/>
                        <a:sym typeface="Arial"/>
                      </a:endParaRPr>
                    </a:p>
                  </a:txBody>
                  <a:tcPr marL="91450" marR="91450" marT="45725" marB="45725">
                    <a:lnR w="12700" cap="flat" cmpd="sng">
                      <a:solidFill>
                        <a:schemeClr val="dk1"/>
                      </a:solidFill>
                      <a:prstDash val="solid"/>
                      <a:round/>
                      <a:headEnd type="none" w="sm" len="sm"/>
                      <a:tailEnd type="none" w="sm" len="sm"/>
                    </a:lnR>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AR" sz="2200">
                          <a:latin typeface="Arial"/>
                          <a:ea typeface="Arial"/>
                          <a:cs typeface="Arial"/>
                          <a:sym typeface="Arial"/>
                        </a:rPr>
                        <a:t>Invocar  un método NO </a:t>
                      </a:r>
                      <a:r>
                        <a:rPr lang="es-AR" sz="2200">
                          <a:latin typeface="Consolas"/>
                          <a:ea typeface="Consolas"/>
                          <a:cs typeface="Consolas"/>
                          <a:sym typeface="Consolas"/>
                        </a:rPr>
                        <a:t>static</a:t>
                      </a:r>
                      <a:r>
                        <a:rPr lang="es-AR" sz="2200">
                          <a:latin typeface="Arial"/>
                          <a:ea typeface="Arial"/>
                          <a:cs typeface="Arial"/>
                          <a:sym typeface="Arial"/>
                        </a:rPr>
                        <a:t> usando una referencia a una instancia</a:t>
                      </a:r>
                      <a:endParaRPr sz="2200">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B w="12700" cap="flat" cmpd="sng">
                      <a:solidFill>
                        <a:schemeClr val="dk1"/>
                      </a:solidFill>
                      <a:prstDash val="solid"/>
                      <a:round/>
                      <a:headEnd type="none" w="sm" len="sm"/>
                      <a:tailEnd type="none" w="sm" len="sm"/>
                    </a:lnB>
                  </a:tcPr>
                </a:tc>
              </a:tr>
              <a:tr h="370850">
                <a:tc>
                  <a:txBody>
                    <a:bodyPr/>
                    <a:lstStyle/>
                    <a:p>
                      <a:pPr marL="0" marR="0" lvl="0" indent="0" algn="ctr" rtl="0">
                        <a:spcBef>
                          <a:spcPts val="0"/>
                        </a:spcBef>
                        <a:spcAft>
                          <a:spcPts val="0"/>
                        </a:spcAft>
                        <a:buNone/>
                      </a:pPr>
                      <a:endParaRPr sz="2200">
                        <a:latin typeface="Arial"/>
                        <a:ea typeface="Arial"/>
                        <a:cs typeface="Arial"/>
                        <a:sym typeface="Arial"/>
                      </a:endParaRPr>
                    </a:p>
                    <a:p>
                      <a:pPr marL="0" marR="0" lvl="0" indent="0" algn="ctr" rtl="0">
                        <a:spcBef>
                          <a:spcPts val="0"/>
                        </a:spcBef>
                        <a:spcAft>
                          <a:spcPts val="0"/>
                        </a:spcAft>
                        <a:buNone/>
                      </a:pPr>
                      <a:endParaRPr sz="2200">
                        <a:latin typeface="Arial"/>
                        <a:ea typeface="Arial"/>
                        <a:cs typeface="Arial"/>
                        <a:sym typeface="Arial"/>
                      </a:endParaRPr>
                    </a:p>
                    <a:p>
                      <a:pPr marL="0" marR="0" lvl="0" indent="0" algn="ctr" rtl="0">
                        <a:spcBef>
                          <a:spcPts val="0"/>
                        </a:spcBef>
                        <a:spcAft>
                          <a:spcPts val="0"/>
                        </a:spcAft>
                        <a:buNone/>
                      </a:pPr>
                      <a:endParaRPr sz="2200">
                        <a:latin typeface="Arial"/>
                        <a:ea typeface="Arial"/>
                        <a:cs typeface="Arial"/>
                        <a:sym typeface="Arial"/>
                      </a:endParaRPr>
                    </a:p>
                    <a:p>
                      <a:pPr marL="0" marR="0" lvl="0" indent="0" algn="ctr" rtl="0">
                        <a:spcBef>
                          <a:spcPts val="0"/>
                        </a:spcBef>
                        <a:spcAft>
                          <a:spcPts val="0"/>
                        </a:spcAft>
                        <a:buNone/>
                      </a:pPr>
                      <a:endParaRPr sz="2200">
                        <a:latin typeface="Arial"/>
                        <a:ea typeface="Arial"/>
                        <a:cs typeface="Arial"/>
                        <a:sym typeface="Arial"/>
                      </a:endParaRPr>
                    </a:p>
                    <a:p>
                      <a:pPr marL="0" marR="0" lvl="0" indent="0" algn="ctr" rtl="0">
                        <a:spcBef>
                          <a:spcPts val="0"/>
                        </a:spcBef>
                        <a:spcAft>
                          <a:spcPts val="0"/>
                        </a:spcAft>
                        <a:buNone/>
                      </a:pPr>
                      <a:endParaRPr sz="2200">
                        <a:latin typeface="Arial"/>
                        <a:ea typeface="Arial"/>
                        <a:cs typeface="Arial"/>
                        <a:sym typeface="Arial"/>
                      </a:endParaRPr>
                    </a:p>
                    <a:p>
                      <a:pPr marL="0" marR="0" lvl="0" indent="0" algn="ctr" rtl="0">
                        <a:spcBef>
                          <a:spcPts val="0"/>
                        </a:spcBef>
                        <a:spcAft>
                          <a:spcPts val="0"/>
                        </a:spcAft>
                        <a:buNone/>
                      </a:pPr>
                      <a:endParaRPr sz="2200">
                        <a:latin typeface="Arial"/>
                        <a:ea typeface="Arial"/>
                        <a:cs typeface="Arial"/>
                        <a:sym typeface="Arial"/>
                      </a:endParaRPr>
                    </a:p>
                  </a:txBody>
                  <a:tcPr marL="91450" marR="91450" marT="45725" marB="45725">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tcPr>
                </a:tc>
                <a:tc>
                  <a:txBody>
                    <a:bodyPr/>
                    <a:lstStyle/>
                    <a:p>
                      <a:pPr marL="0" marR="0" lvl="0" indent="0" algn="ctr" rtl="0">
                        <a:spcBef>
                          <a:spcPts val="0"/>
                        </a:spcBef>
                        <a:spcAft>
                          <a:spcPts val="0"/>
                        </a:spcAft>
                        <a:buNone/>
                      </a:pPr>
                      <a:endParaRPr sz="2200">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T w="12700" cap="flat" cmpd="sng">
                      <a:solidFill>
                        <a:schemeClr val="dk1"/>
                      </a:solidFill>
                      <a:prstDash val="solid"/>
                      <a:round/>
                      <a:headEnd type="none" w="sm" len="sm"/>
                      <a:tailEnd type="none" w="sm" len="sm"/>
                    </a:lnT>
                  </a:tcPr>
                </a:tc>
              </a:tr>
            </a:tbl>
          </a:graphicData>
        </a:graphic>
      </p:graphicFrame>
      <p:sp>
        <p:nvSpPr>
          <p:cNvPr id="740" name="Google Shape;740;p75"/>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Métodos </a:t>
            </a:r>
            <a:r>
              <a:rPr lang="es-AR" sz="4000" b="1" i="0" u="none" strike="noStrike" cap="none">
                <a:solidFill>
                  <a:schemeClr val="dk1"/>
                </a:solidFill>
                <a:latin typeface="Consolas"/>
                <a:ea typeface="Consolas"/>
                <a:cs typeface="Consolas"/>
                <a:sym typeface="Consolas"/>
              </a:rPr>
              <a:t>static</a:t>
            </a:r>
            <a:r>
              <a:rPr lang="es-AR" sz="4000" b="0" i="0" u="none" strike="noStrike" cap="none">
                <a:solidFill>
                  <a:schemeClr val="dk1"/>
                </a:solidFill>
                <a:latin typeface="Arial"/>
                <a:ea typeface="Arial"/>
                <a:cs typeface="Arial"/>
                <a:sym typeface="Arial"/>
              </a:rPr>
              <a:t/>
            </a:r>
            <a:br>
              <a:rPr lang="es-AR" sz="4000" b="0" i="0" u="none" strike="noStrike" cap="none">
                <a:solidFill>
                  <a:schemeClr val="dk1"/>
                </a:solidFill>
                <a:latin typeface="Arial"/>
                <a:ea typeface="Arial"/>
                <a:cs typeface="Arial"/>
                <a:sym typeface="Arial"/>
              </a:rPr>
            </a:br>
            <a:r>
              <a:rPr lang="es-AR" sz="2800" b="0" i="1" u="none" strike="noStrike" cap="none">
                <a:solidFill>
                  <a:schemeClr val="dk1"/>
                </a:solidFill>
                <a:latin typeface="Arial"/>
                <a:ea typeface="Arial"/>
                <a:cs typeface="Arial"/>
                <a:sym typeface="Arial"/>
              </a:rPr>
              <a:t>Comparando las Invocaciones</a:t>
            </a:r>
            <a:endParaRPr sz="2800" b="0" i="1" u="none" strike="noStrike" cap="none">
              <a:solidFill>
                <a:schemeClr val="dk1"/>
              </a:solidFill>
              <a:latin typeface="Arial"/>
              <a:ea typeface="Arial"/>
              <a:cs typeface="Arial"/>
              <a:sym typeface="Arial"/>
            </a:endParaRPr>
          </a:p>
        </p:txBody>
      </p:sp>
      <p:sp>
        <p:nvSpPr>
          <p:cNvPr id="741" name="Google Shape;741;p75"/>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53</a:t>
            </a:fld>
            <a:endParaRPr sz="1200">
              <a:solidFill>
                <a:schemeClr val="lt1"/>
              </a:solidFill>
              <a:latin typeface="Arial"/>
              <a:ea typeface="Arial"/>
              <a:cs typeface="Arial"/>
              <a:sym typeface="Arial"/>
            </a:endParaRPr>
          </a:p>
        </p:txBody>
      </p:sp>
      <p:sp>
        <p:nvSpPr>
          <p:cNvPr id="742" name="Google Shape;742;p75"/>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pic>
        <p:nvPicPr>
          <p:cNvPr id="743" name="Google Shape;743;p75" descr="https://pixabay.com/get/eb35b1082af1043ed1584d05fb0938c9bd22ffd41cb1114391f7c579a5/microphone-2007255_1280.png"/>
          <p:cNvPicPr preferRelativeResize="0"/>
          <p:nvPr/>
        </p:nvPicPr>
        <p:blipFill rotWithShape="1">
          <a:blip r:embed="rId3">
            <a:alphaModFix/>
          </a:blip>
          <a:srcRect/>
          <a:stretch/>
        </p:blipFill>
        <p:spPr>
          <a:xfrm>
            <a:off x="7223824" y="4598769"/>
            <a:ext cx="1557258" cy="1602320"/>
          </a:xfrm>
          <a:prstGeom prst="rect">
            <a:avLst/>
          </a:prstGeom>
          <a:noFill/>
          <a:ln>
            <a:noFill/>
          </a:ln>
        </p:spPr>
      </p:pic>
      <p:sp>
        <p:nvSpPr>
          <p:cNvPr id="744" name="Google Shape;744;p75"/>
          <p:cNvSpPr/>
          <p:nvPr/>
        </p:nvSpPr>
        <p:spPr>
          <a:xfrm>
            <a:off x="1168336" y="4116506"/>
            <a:ext cx="2950103"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solidFill>
                  <a:srgbClr val="660066"/>
                </a:solidFill>
                <a:latin typeface="Consolas"/>
                <a:ea typeface="Consolas"/>
                <a:cs typeface="Consolas"/>
                <a:sym typeface="Consolas"/>
              </a:rPr>
              <a:t>Matematica</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min</a:t>
            </a:r>
            <a:r>
              <a:rPr lang="es-AR" sz="1800">
                <a:solidFill>
                  <a:srgbClr val="666600"/>
                </a:solidFill>
                <a:latin typeface="Consolas"/>
                <a:ea typeface="Consolas"/>
                <a:cs typeface="Consolas"/>
                <a:sym typeface="Consolas"/>
              </a:rPr>
              <a:t>(</a:t>
            </a:r>
            <a:r>
              <a:rPr lang="es-AR" sz="1800">
                <a:solidFill>
                  <a:srgbClr val="006666"/>
                </a:solidFill>
                <a:latin typeface="Consolas"/>
                <a:ea typeface="Consolas"/>
                <a:cs typeface="Consolas"/>
                <a:sym typeface="Consolas"/>
              </a:rPr>
              <a:t>42</a:t>
            </a:r>
            <a:r>
              <a:rPr lang="es-AR" sz="1800">
                <a:solidFill>
                  <a:srgbClr val="666600"/>
                </a:solidFill>
                <a:latin typeface="Consolas"/>
                <a:ea typeface="Consolas"/>
                <a:cs typeface="Consolas"/>
                <a:sym typeface="Consolas"/>
              </a:rPr>
              <a:t>,</a:t>
            </a:r>
            <a:r>
              <a:rPr lang="es-AR" sz="1800">
                <a:solidFill>
                  <a:srgbClr val="006666"/>
                </a:solidFill>
                <a:latin typeface="Consolas"/>
                <a:ea typeface="Consolas"/>
                <a:cs typeface="Consolas"/>
                <a:sym typeface="Consolas"/>
              </a:rPr>
              <a:t>36</a:t>
            </a:r>
            <a:r>
              <a:rPr lang="es-AR" sz="18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p:txBody>
      </p:sp>
      <p:sp>
        <p:nvSpPr>
          <p:cNvPr id="745" name="Google Shape;745;p75"/>
          <p:cNvSpPr/>
          <p:nvPr/>
        </p:nvSpPr>
        <p:spPr>
          <a:xfrm>
            <a:off x="5041868" y="4162672"/>
            <a:ext cx="3739214" cy="9233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solidFill>
                  <a:srgbClr val="660066"/>
                </a:solidFill>
                <a:latin typeface="Consolas"/>
                <a:ea typeface="Consolas"/>
                <a:cs typeface="Consolas"/>
                <a:sym typeface="Consolas"/>
              </a:rPr>
              <a:t>Cancion</a:t>
            </a:r>
            <a:r>
              <a:rPr lang="es-AR" sz="1800">
                <a:solidFill>
                  <a:srgbClr val="000000"/>
                </a:solidFill>
                <a:latin typeface="Consolas"/>
                <a:ea typeface="Consolas"/>
                <a:cs typeface="Consolas"/>
                <a:sym typeface="Consolas"/>
              </a:rPr>
              <a:t> c2 </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new</a:t>
            </a:r>
            <a:r>
              <a:rPr lang="es-AR" sz="1800">
                <a:solidFill>
                  <a:srgbClr val="000000"/>
                </a:solidFill>
                <a:latin typeface="Consolas"/>
                <a:ea typeface="Consolas"/>
                <a:cs typeface="Consolas"/>
                <a:sym typeface="Consolas"/>
              </a:rPr>
              <a:t> </a:t>
            </a:r>
            <a:r>
              <a:rPr lang="es-AR" sz="1800">
                <a:solidFill>
                  <a:srgbClr val="660066"/>
                </a:solidFill>
                <a:latin typeface="Consolas"/>
                <a:ea typeface="Consolas"/>
                <a:cs typeface="Consolas"/>
                <a:sym typeface="Consolas"/>
              </a:rPr>
              <a:t>Cancion</a:t>
            </a:r>
            <a:r>
              <a:rPr lang="es-AR" sz="1800">
                <a:solidFill>
                  <a:srgbClr val="666600"/>
                </a:solidFill>
                <a:latin typeface="Consolas"/>
                <a:ea typeface="Consolas"/>
                <a:cs typeface="Consolas"/>
                <a:sym typeface="Consolas"/>
              </a:rPr>
              <a:t>();</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c2</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play</a:t>
            </a:r>
            <a:r>
              <a:rPr lang="es-AR" sz="18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p:txBody>
      </p:sp>
      <p:sp>
        <p:nvSpPr>
          <p:cNvPr id="746" name="Google Shape;746;p75"/>
          <p:cNvSpPr/>
          <p:nvPr/>
        </p:nvSpPr>
        <p:spPr>
          <a:xfrm>
            <a:off x="1127125" y="4116506"/>
            <a:ext cx="1514475" cy="482263"/>
          </a:xfrm>
          <a:prstGeom prst="roundRect">
            <a:avLst>
              <a:gd name="adj" fmla="val 16667"/>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47" name="Google Shape;747;p75"/>
          <p:cNvSpPr/>
          <p:nvPr/>
        </p:nvSpPr>
        <p:spPr>
          <a:xfrm>
            <a:off x="5041868" y="4650227"/>
            <a:ext cx="420235" cy="482263"/>
          </a:xfrm>
          <a:prstGeom prst="roundRect">
            <a:avLst>
              <a:gd name="adj" fmla="val 16667"/>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76"/>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Métodos </a:t>
            </a:r>
            <a:r>
              <a:rPr lang="es-AR" sz="4000" b="1" i="0" u="none" strike="noStrike" cap="none">
                <a:solidFill>
                  <a:schemeClr val="dk1"/>
                </a:solidFill>
                <a:latin typeface="Consolas"/>
                <a:ea typeface="Consolas"/>
                <a:cs typeface="Consolas"/>
                <a:sym typeface="Consolas"/>
              </a:rPr>
              <a:t>static</a:t>
            </a:r>
            <a:r>
              <a:rPr lang="es-AR" sz="4000" b="0" i="0" u="none" strike="noStrike" cap="none">
                <a:solidFill>
                  <a:schemeClr val="dk1"/>
                </a:solidFill>
                <a:latin typeface="Arial"/>
                <a:ea typeface="Arial"/>
                <a:cs typeface="Arial"/>
                <a:sym typeface="Arial"/>
              </a:rPr>
              <a:t/>
            </a:r>
            <a:br>
              <a:rPr lang="es-AR" sz="4000" b="0" i="0" u="none" strike="noStrike" cap="none">
                <a:solidFill>
                  <a:schemeClr val="dk1"/>
                </a:solidFill>
                <a:latin typeface="Arial"/>
                <a:ea typeface="Arial"/>
                <a:cs typeface="Arial"/>
                <a:sym typeface="Arial"/>
              </a:rPr>
            </a:br>
            <a:r>
              <a:rPr lang="es-AR" sz="2800" b="0" i="1" u="none" strike="noStrike" cap="none">
                <a:solidFill>
                  <a:schemeClr val="dk1"/>
                </a:solidFill>
                <a:latin typeface="Arial"/>
                <a:ea typeface="Arial"/>
                <a:cs typeface="Arial"/>
                <a:sym typeface="Arial"/>
              </a:rPr>
              <a:t>¿Qué puede usar un método </a:t>
            </a:r>
            <a:r>
              <a:rPr lang="es-AR" sz="2800" b="0" i="1" u="none" strike="noStrike" cap="none">
                <a:solidFill>
                  <a:schemeClr val="dk1"/>
                </a:solidFill>
                <a:latin typeface="Consolas"/>
                <a:ea typeface="Consolas"/>
                <a:cs typeface="Consolas"/>
                <a:sym typeface="Consolas"/>
              </a:rPr>
              <a:t>static</a:t>
            </a:r>
            <a:r>
              <a:rPr lang="es-AR" sz="2800" b="0" i="1" u="none" strike="noStrike" cap="none">
                <a:solidFill>
                  <a:schemeClr val="dk1"/>
                </a:solidFill>
                <a:latin typeface="Arial"/>
                <a:ea typeface="Arial"/>
                <a:cs typeface="Arial"/>
                <a:sym typeface="Arial"/>
              </a:rPr>
              <a:t>?</a:t>
            </a:r>
            <a:endParaRPr sz="2800" b="0" i="1" u="none" strike="noStrike" cap="none">
              <a:solidFill>
                <a:schemeClr val="dk1"/>
              </a:solidFill>
              <a:latin typeface="Arial"/>
              <a:ea typeface="Arial"/>
              <a:cs typeface="Arial"/>
              <a:sym typeface="Arial"/>
            </a:endParaRPr>
          </a:p>
        </p:txBody>
      </p:sp>
      <p:sp>
        <p:nvSpPr>
          <p:cNvPr id="753" name="Google Shape;753;p76"/>
          <p:cNvSpPr txBox="1">
            <a:spLocks noGrp="1"/>
          </p:cNvSpPr>
          <p:nvPr>
            <p:ph type="body" idx="1"/>
          </p:nvPr>
        </p:nvSpPr>
        <p:spPr>
          <a:xfrm>
            <a:off x="0" y="2160000"/>
            <a:ext cx="9144000" cy="4351338"/>
          </a:xfrm>
          <a:prstGeom prst="rect">
            <a:avLst/>
          </a:prstGeom>
          <a:noFill/>
          <a:ln>
            <a:noFill/>
          </a:ln>
        </p:spPr>
        <p:txBody>
          <a:bodyPr spcFirstLastPara="1" wrap="square" lIns="91425" tIns="45700" rIns="91425" bIns="45700" anchor="t" anchorCtr="0">
            <a:noAutofit/>
          </a:bodyPr>
          <a:lstStyle/>
          <a:p>
            <a:pPr marL="228600" marR="0" lvl="0" indent="-50800" algn="l" rtl="0">
              <a:lnSpc>
                <a:spcPct val="90000"/>
              </a:lnSpc>
              <a:spcBef>
                <a:spcPts val="0"/>
              </a:spcBef>
              <a:spcAft>
                <a:spcPts val="0"/>
              </a:spcAft>
              <a:buClr>
                <a:schemeClr val="dk1"/>
              </a:buClr>
              <a:buSzPts val="2800"/>
              <a:buFont typeface="Arial"/>
              <a:buNone/>
            </a:pPr>
            <a:endParaRPr sz="2800" b="0" i="0" u="none" strike="noStrike" cap="none">
              <a:solidFill>
                <a:schemeClr val="dk1"/>
              </a:solidFill>
              <a:latin typeface="Arial"/>
              <a:ea typeface="Arial"/>
              <a:cs typeface="Arial"/>
              <a:sym typeface="Arial"/>
            </a:endParaRPr>
          </a:p>
          <a:p>
            <a:pPr marL="228600" marR="0" lvl="0" indent="-228600" algn="l" rtl="0">
              <a:lnSpc>
                <a:spcPct val="90000"/>
              </a:lnSpc>
              <a:spcBef>
                <a:spcPts val="1000"/>
              </a:spcBef>
              <a:spcAft>
                <a:spcPts val="0"/>
              </a:spcAft>
              <a:buClr>
                <a:schemeClr val="dk1"/>
              </a:buClr>
              <a:buSzPts val="2800"/>
              <a:buFont typeface="Arial"/>
              <a:buChar char="•"/>
            </a:pPr>
            <a:r>
              <a:rPr lang="es-AR" sz="2800" b="0" i="0" u="none" strike="noStrike" cap="none">
                <a:solidFill>
                  <a:schemeClr val="dk1"/>
                </a:solidFill>
                <a:latin typeface="Arial"/>
                <a:ea typeface="Arial"/>
                <a:cs typeface="Arial"/>
                <a:sym typeface="Arial"/>
              </a:rPr>
              <a:t>Los métodos static ejecutan </a:t>
            </a:r>
            <a:r>
              <a:rPr lang="es-AR" sz="2800" b="0" i="1" u="none" strike="noStrike" cap="none">
                <a:solidFill>
                  <a:schemeClr val="dk1"/>
                </a:solidFill>
                <a:latin typeface="Arial"/>
                <a:ea typeface="Arial"/>
                <a:cs typeface="Arial"/>
                <a:sym typeface="Arial"/>
              </a:rPr>
              <a:t>sin conocer una instancia particular de la clase</a:t>
            </a:r>
            <a:r>
              <a:rPr lang="es-AR" sz="2800" b="0" i="0" u="none" strike="noStrike" cap="none">
                <a:solidFill>
                  <a:schemeClr val="dk1"/>
                </a:solidFill>
                <a:latin typeface="Arial"/>
                <a:ea typeface="Arial"/>
                <a:cs typeface="Arial"/>
                <a:sym typeface="Arial"/>
              </a:rPr>
              <a:t>.</a:t>
            </a:r>
            <a:endParaRPr/>
          </a:p>
          <a:p>
            <a:pPr marL="685800" marR="0" lvl="1" indent="-228600" algn="l" rtl="0">
              <a:lnSpc>
                <a:spcPct val="90000"/>
              </a:lnSpc>
              <a:spcBef>
                <a:spcPts val="500"/>
              </a:spcBef>
              <a:spcAft>
                <a:spcPts val="0"/>
              </a:spcAft>
              <a:buClr>
                <a:schemeClr val="dk1"/>
              </a:buClr>
              <a:buSzPts val="2400"/>
              <a:buFont typeface="Arial"/>
              <a:buChar char="•"/>
            </a:pPr>
            <a:r>
              <a:rPr lang="es-AR" sz="2400" b="0" i="0" u="none" strike="noStrike" cap="none">
                <a:solidFill>
                  <a:schemeClr val="dk1"/>
                </a:solidFill>
                <a:latin typeface="Arial"/>
                <a:ea typeface="Arial"/>
                <a:cs typeface="Arial"/>
                <a:sym typeface="Arial"/>
              </a:rPr>
              <a:t>Incluso, pueden no existir instancias.</a:t>
            </a:r>
            <a:endParaRPr/>
          </a:p>
          <a:p>
            <a:pPr marL="685800" marR="0" lvl="1" indent="-76200" algn="l" rtl="0">
              <a:lnSpc>
                <a:spcPct val="90000"/>
              </a:lnSpc>
              <a:spcBef>
                <a:spcPts val="50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a:p>
            <a:pPr marL="228600" marR="0" lvl="0" indent="-228600" algn="l" rtl="0">
              <a:lnSpc>
                <a:spcPct val="90000"/>
              </a:lnSpc>
              <a:spcBef>
                <a:spcPts val="1000"/>
              </a:spcBef>
              <a:spcAft>
                <a:spcPts val="0"/>
              </a:spcAft>
              <a:buClr>
                <a:schemeClr val="dk1"/>
              </a:buClr>
              <a:buSzPts val="2800"/>
              <a:buFont typeface="Arial"/>
              <a:buChar char="•"/>
            </a:pPr>
            <a:r>
              <a:rPr lang="es-AR" sz="2800" b="0" i="0" u="none" strike="noStrike" cap="none">
                <a:solidFill>
                  <a:schemeClr val="dk1"/>
                </a:solidFill>
                <a:latin typeface="Arial"/>
                <a:ea typeface="Arial"/>
                <a:cs typeface="Arial"/>
                <a:sym typeface="Arial"/>
              </a:rPr>
              <a:t>Cómo los métodos static se invocan con el nombre de la clase y no de una instancia, </a:t>
            </a:r>
            <a:r>
              <a:rPr lang="es-AR" sz="2800" b="1" i="0" u="none" strike="noStrike" cap="none">
                <a:solidFill>
                  <a:schemeClr val="dk1"/>
                </a:solidFill>
                <a:latin typeface="Arial"/>
                <a:ea typeface="Arial"/>
                <a:cs typeface="Arial"/>
                <a:sym typeface="Arial"/>
              </a:rPr>
              <a:t>NO</a:t>
            </a:r>
            <a:r>
              <a:rPr lang="es-AR" sz="2800" b="0" i="0" u="none" strike="noStrike" cap="none">
                <a:solidFill>
                  <a:schemeClr val="dk1"/>
                </a:solidFill>
                <a:latin typeface="Arial"/>
                <a:ea typeface="Arial"/>
                <a:cs typeface="Arial"/>
                <a:sym typeface="Arial"/>
              </a:rPr>
              <a:t> pueden hacer referencia a atributos de instancia.</a:t>
            </a:r>
            <a:endParaRPr/>
          </a:p>
          <a:p>
            <a:pPr marL="685800" marR="0" lvl="1" indent="-228600" algn="l" rtl="0">
              <a:lnSpc>
                <a:spcPct val="90000"/>
              </a:lnSpc>
              <a:spcBef>
                <a:spcPts val="500"/>
              </a:spcBef>
              <a:spcAft>
                <a:spcPts val="0"/>
              </a:spcAft>
              <a:buClr>
                <a:schemeClr val="dk1"/>
              </a:buClr>
              <a:buSzPts val="2400"/>
              <a:buFont typeface="Arial"/>
              <a:buChar char="•"/>
            </a:pPr>
            <a:r>
              <a:rPr lang="es-AR" sz="2400" b="0" i="0" u="none" strike="noStrike" cap="none">
                <a:solidFill>
                  <a:schemeClr val="dk1"/>
                </a:solidFill>
                <a:latin typeface="Arial"/>
                <a:ea typeface="Arial"/>
                <a:cs typeface="Arial"/>
                <a:sym typeface="Arial"/>
              </a:rPr>
              <a:t>Los métodos static no conocen </a:t>
            </a:r>
            <a:r>
              <a:rPr lang="es-AR" sz="2400" b="1" i="0" u="none" strike="noStrike" cap="none">
                <a:solidFill>
                  <a:schemeClr val="dk1"/>
                </a:solidFill>
                <a:latin typeface="Arial"/>
                <a:ea typeface="Arial"/>
                <a:cs typeface="Arial"/>
                <a:sym typeface="Arial"/>
              </a:rPr>
              <a:t>qué</a:t>
            </a:r>
            <a:r>
              <a:rPr lang="es-AR" sz="2400" b="0" i="0" u="none" strike="noStrike" cap="none">
                <a:solidFill>
                  <a:schemeClr val="dk1"/>
                </a:solidFill>
                <a:latin typeface="Arial"/>
                <a:ea typeface="Arial"/>
                <a:cs typeface="Arial"/>
                <a:sym typeface="Arial"/>
              </a:rPr>
              <a:t> atributo de instancia usar.</a:t>
            </a:r>
            <a:endParaRPr/>
          </a:p>
          <a:p>
            <a:pPr marL="228600" marR="0" lvl="0" indent="-50800" algn="l" rtl="0">
              <a:lnSpc>
                <a:spcPct val="90000"/>
              </a:lnSpc>
              <a:spcBef>
                <a:spcPts val="1000"/>
              </a:spcBef>
              <a:spcAft>
                <a:spcPts val="0"/>
              </a:spcAft>
              <a:buClr>
                <a:schemeClr val="dk1"/>
              </a:buClr>
              <a:buSzPts val="2800"/>
              <a:buFont typeface="Arial"/>
              <a:buNone/>
            </a:pPr>
            <a:endParaRPr sz="2800" b="0" i="0" u="none" strike="noStrike" cap="none">
              <a:solidFill>
                <a:schemeClr val="dk1"/>
              </a:solidFill>
              <a:latin typeface="Arial"/>
              <a:ea typeface="Arial"/>
              <a:cs typeface="Arial"/>
              <a:sym typeface="Arial"/>
            </a:endParaRPr>
          </a:p>
        </p:txBody>
      </p:sp>
      <p:sp>
        <p:nvSpPr>
          <p:cNvPr id="754" name="Google Shape;754;p76"/>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54</a:t>
            </a:fld>
            <a:endParaRPr sz="1200">
              <a:solidFill>
                <a:schemeClr val="lt1"/>
              </a:solidFill>
              <a:latin typeface="Arial"/>
              <a:ea typeface="Arial"/>
              <a:cs typeface="Arial"/>
              <a:sym typeface="Arial"/>
            </a:endParaRPr>
          </a:p>
        </p:txBody>
      </p:sp>
      <p:sp>
        <p:nvSpPr>
          <p:cNvPr id="755" name="Google Shape;755;p76"/>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0" name="Google Shape;760;p77"/>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Métodos </a:t>
            </a:r>
            <a:r>
              <a:rPr lang="es-AR" sz="4000" b="1" i="0" u="none" strike="noStrike" cap="none">
                <a:solidFill>
                  <a:schemeClr val="dk1"/>
                </a:solidFill>
                <a:latin typeface="Consolas"/>
                <a:ea typeface="Consolas"/>
                <a:cs typeface="Consolas"/>
                <a:sym typeface="Consolas"/>
              </a:rPr>
              <a:t>static</a:t>
            </a:r>
            <a:r>
              <a:rPr lang="es-AR" sz="4000" b="0" i="0" u="none" strike="noStrike" cap="none">
                <a:solidFill>
                  <a:schemeClr val="dk1"/>
                </a:solidFill>
                <a:latin typeface="Arial"/>
                <a:ea typeface="Arial"/>
                <a:cs typeface="Arial"/>
                <a:sym typeface="Arial"/>
              </a:rPr>
              <a:t/>
            </a:r>
            <a:br>
              <a:rPr lang="es-AR" sz="4000" b="0" i="0" u="none" strike="noStrike" cap="none">
                <a:solidFill>
                  <a:schemeClr val="dk1"/>
                </a:solidFill>
                <a:latin typeface="Arial"/>
                <a:ea typeface="Arial"/>
                <a:cs typeface="Arial"/>
                <a:sym typeface="Arial"/>
              </a:rPr>
            </a:br>
            <a:r>
              <a:rPr lang="es-AR" sz="2800" b="0" i="1" u="none" strike="noStrike" cap="none">
                <a:solidFill>
                  <a:schemeClr val="dk1"/>
                </a:solidFill>
                <a:latin typeface="Arial"/>
                <a:ea typeface="Arial"/>
                <a:cs typeface="Arial"/>
                <a:sym typeface="Arial"/>
              </a:rPr>
              <a:t>¿Qué puede usar un método </a:t>
            </a:r>
            <a:r>
              <a:rPr lang="es-AR" sz="2800" b="0" i="1" u="none" strike="noStrike" cap="none">
                <a:solidFill>
                  <a:schemeClr val="dk1"/>
                </a:solidFill>
                <a:latin typeface="Consolas"/>
                <a:ea typeface="Consolas"/>
                <a:cs typeface="Consolas"/>
                <a:sym typeface="Consolas"/>
              </a:rPr>
              <a:t>static</a:t>
            </a:r>
            <a:r>
              <a:rPr lang="es-AR" sz="2800" b="0" i="1" u="none" strike="noStrike" cap="none">
                <a:solidFill>
                  <a:schemeClr val="dk1"/>
                </a:solidFill>
                <a:latin typeface="Arial"/>
                <a:ea typeface="Arial"/>
                <a:cs typeface="Arial"/>
                <a:sym typeface="Arial"/>
              </a:rPr>
              <a:t>?</a:t>
            </a:r>
            <a:endParaRPr sz="2800" b="0" i="1" u="none" strike="noStrike" cap="none">
              <a:solidFill>
                <a:schemeClr val="dk1"/>
              </a:solidFill>
              <a:latin typeface="Arial"/>
              <a:ea typeface="Arial"/>
              <a:cs typeface="Arial"/>
              <a:sym typeface="Arial"/>
            </a:endParaRPr>
          </a:p>
        </p:txBody>
      </p:sp>
      <p:sp>
        <p:nvSpPr>
          <p:cNvPr id="761" name="Google Shape;761;p77"/>
          <p:cNvSpPr txBox="1">
            <a:spLocks noGrp="1"/>
          </p:cNvSpPr>
          <p:nvPr>
            <p:ph type="body" idx="1"/>
          </p:nvPr>
        </p:nvSpPr>
        <p:spPr>
          <a:xfrm>
            <a:off x="0" y="2160000"/>
            <a:ext cx="9144000" cy="4351338"/>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s-AR" sz="2800" b="0" i="0" u="none" strike="noStrike" cap="none">
                <a:solidFill>
                  <a:schemeClr val="dk1"/>
                </a:solidFill>
                <a:latin typeface="Arial"/>
                <a:ea typeface="Arial"/>
                <a:cs typeface="Arial"/>
                <a:sym typeface="Arial"/>
              </a:rPr>
              <a:t>¿Qué pasa al tratar de compilar el código?</a:t>
            </a:r>
            <a:endParaRPr/>
          </a:p>
          <a:p>
            <a:pPr marL="228600" marR="0" lvl="0" indent="-50800" algn="l" rtl="0">
              <a:lnSpc>
                <a:spcPct val="90000"/>
              </a:lnSpc>
              <a:spcBef>
                <a:spcPts val="1000"/>
              </a:spcBef>
              <a:spcAft>
                <a:spcPts val="0"/>
              </a:spcAft>
              <a:buClr>
                <a:schemeClr val="dk1"/>
              </a:buClr>
              <a:buSzPts val="2800"/>
              <a:buFont typeface="Arial"/>
              <a:buNone/>
            </a:pPr>
            <a:endParaRPr sz="2800" b="0" i="0" u="none" strike="noStrike" cap="none">
              <a:solidFill>
                <a:schemeClr val="dk1"/>
              </a:solidFill>
              <a:latin typeface="Arial"/>
              <a:ea typeface="Arial"/>
              <a:cs typeface="Arial"/>
              <a:sym typeface="Arial"/>
            </a:endParaRPr>
          </a:p>
        </p:txBody>
      </p:sp>
      <p:sp>
        <p:nvSpPr>
          <p:cNvPr id="762" name="Google Shape;762;p77"/>
          <p:cNvSpPr txBox="1">
            <a:spLocks noGrp="1"/>
          </p:cNvSpPr>
          <p:nvPr>
            <p:ph type="ftr" idx="11"/>
          </p:nvPr>
        </p:nvSpPr>
        <p:spPr>
          <a:xfrm>
            <a:off x="-1" y="6575425"/>
            <a:ext cx="4223657"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763" name="Google Shape;763;p77"/>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55</a:t>
            </a:fld>
            <a:endParaRPr sz="1200">
              <a:solidFill>
                <a:schemeClr val="lt1"/>
              </a:solidFill>
              <a:latin typeface="Arial"/>
              <a:ea typeface="Arial"/>
              <a:cs typeface="Arial"/>
              <a:sym typeface="Arial"/>
            </a:endParaRPr>
          </a:p>
        </p:txBody>
      </p:sp>
      <p:sp>
        <p:nvSpPr>
          <p:cNvPr id="764" name="Google Shape;764;p77"/>
          <p:cNvSpPr/>
          <p:nvPr/>
        </p:nvSpPr>
        <p:spPr>
          <a:xfrm>
            <a:off x="117896" y="2712140"/>
            <a:ext cx="8511754" cy="375487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700">
                <a:solidFill>
                  <a:srgbClr val="000088"/>
                </a:solidFill>
                <a:latin typeface="Consolas"/>
                <a:ea typeface="Consolas"/>
                <a:cs typeface="Consolas"/>
                <a:sym typeface="Consolas"/>
              </a:rPr>
              <a:t>public</a:t>
            </a:r>
            <a:r>
              <a:rPr lang="es-AR" sz="1700">
                <a:solidFill>
                  <a:srgbClr val="000000"/>
                </a:solidFill>
                <a:latin typeface="Consolas"/>
                <a:ea typeface="Consolas"/>
                <a:cs typeface="Consolas"/>
                <a:sym typeface="Consolas"/>
              </a:rPr>
              <a:t> </a:t>
            </a:r>
            <a:r>
              <a:rPr lang="es-AR" sz="1700">
                <a:solidFill>
                  <a:srgbClr val="000088"/>
                </a:solidFill>
                <a:latin typeface="Consolas"/>
                <a:ea typeface="Consolas"/>
                <a:cs typeface="Consolas"/>
                <a:sym typeface="Consolas"/>
              </a:rPr>
              <a:t>class</a:t>
            </a:r>
            <a:r>
              <a:rPr lang="es-AR" sz="1700">
                <a:solidFill>
                  <a:srgbClr val="000000"/>
                </a:solidFill>
                <a:latin typeface="Consolas"/>
                <a:ea typeface="Consolas"/>
                <a:cs typeface="Consolas"/>
                <a:sym typeface="Consolas"/>
              </a:rPr>
              <a:t> </a:t>
            </a:r>
            <a:r>
              <a:rPr lang="es-AR" sz="1700">
                <a:solidFill>
                  <a:srgbClr val="660066"/>
                </a:solidFill>
                <a:latin typeface="Consolas"/>
                <a:ea typeface="Consolas"/>
                <a:cs typeface="Consolas"/>
                <a:sym typeface="Consolas"/>
              </a:rPr>
              <a:t>Pato</a:t>
            </a:r>
            <a:r>
              <a:rPr lang="es-AR" sz="1700">
                <a:solidFill>
                  <a:srgbClr val="000000"/>
                </a:solidFill>
                <a:latin typeface="Consolas"/>
                <a:ea typeface="Consolas"/>
                <a:cs typeface="Consolas"/>
                <a:sym typeface="Consolas"/>
              </a:rPr>
              <a:t> {</a:t>
            </a:r>
            <a:endParaRPr sz="1700">
              <a:solidFill>
                <a:schemeClr val="dk1"/>
              </a:solidFill>
              <a:latin typeface="Calibri"/>
              <a:ea typeface="Calibri"/>
              <a:cs typeface="Calibri"/>
              <a:sym typeface="Calibri"/>
            </a:endParaRPr>
          </a:p>
          <a:p>
            <a:pPr marL="0" marR="0" lvl="0" indent="0" algn="l" rtl="0">
              <a:spcBef>
                <a:spcPts val="0"/>
              </a:spcBef>
              <a:spcAft>
                <a:spcPts val="0"/>
              </a:spcAft>
              <a:buNone/>
            </a:pPr>
            <a:r>
              <a:rPr lang="es-AR" sz="1700">
                <a:solidFill>
                  <a:srgbClr val="000088"/>
                </a:solidFill>
                <a:latin typeface="Consolas"/>
                <a:ea typeface="Consolas"/>
                <a:cs typeface="Consolas"/>
                <a:sym typeface="Consolas"/>
              </a:rPr>
              <a:t>	private</a:t>
            </a:r>
            <a:r>
              <a:rPr lang="es-AR" sz="1700">
                <a:solidFill>
                  <a:srgbClr val="000000"/>
                </a:solidFill>
                <a:latin typeface="Consolas"/>
                <a:ea typeface="Consolas"/>
                <a:cs typeface="Consolas"/>
                <a:sym typeface="Consolas"/>
              </a:rPr>
              <a:t> </a:t>
            </a:r>
            <a:r>
              <a:rPr lang="es-AR" sz="1700">
                <a:solidFill>
                  <a:srgbClr val="000088"/>
                </a:solidFill>
                <a:latin typeface="Consolas"/>
                <a:ea typeface="Consolas"/>
                <a:cs typeface="Consolas"/>
                <a:sym typeface="Consolas"/>
              </a:rPr>
              <a:t>int</a:t>
            </a:r>
            <a:r>
              <a:rPr lang="es-AR" sz="1700">
                <a:solidFill>
                  <a:srgbClr val="000000"/>
                </a:solidFill>
                <a:latin typeface="Consolas"/>
                <a:ea typeface="Consolas"/>
                <a:cs typeface="Consolas"/>
                <a:sym typeface="Consolas"/>
              </a:rPr>
              <a:t> tamanio;</a:t>
            </a:r>
            <a:endParaRPr sz="1700">
              <a:solidFill>
                <a:schemeClr val="dk1"/>
              </a:solidFill>
              <a:latin typeface="Calibri"/>
              <a:ea typeface="Calibri"/>
              <a:cs typeface="Calibri"/>
              <a:sym typeface="Calibri"/>
            </a:endParaRPr>
          </a:p>
          <a:p>
            <a:pPr marL="0" marR="0" lvl="0" indent="0" algn="l" rtl="0">
              <a:spcBef>
                <a:spcPts val="0"/>
              </a:spcBef>
              <a:spcAft>
                <a:spcPts val="0"/>
              </a:spcAft>
              <a:buNone/>
            </a:pPr>
            <a:endParaRPr sz="1700">
              <a:solidFill>
                <a:srgbClr val="000088"/>
              </a:solidFill>
              <a:latin typeface="Consolas"/>
              <a:ea typeface="Consolas"/>
              <a:cs typeface="Consolas"/>
              <a:sym typeface="Consolas"/>
            </a:endParaRPr>
          </a:p>
          <a:p>
            <a:pPr marL="0" marR="0" lvl="0" indent="0" algn="l" rtl="0">
              <a:spcBef>
                <a:spcPts val="0"/>
              </a:spcBef>
              <a:spcAft>
                <a:spcPts val="0"/>
              </a:spcAft>
              <a:buNone/>
            </a:pPr>
            <a:r>
              <a:rPr lang="es-AR" sz="1700">
                <a:solidFill>
                  <a:srgbClr val="000088"/>
                </a:solidFill>
                <a:latin typeface="Consolas"/>
                <a:ea typeface="Consolas"/>
                <a:cs typeface="Consolas"/>
                <a:sym typeface="Consolas"/>
              </a:rPr>
              <a:t>	public</a:t>
            </a:r>
            <a:r>
              <a:rPr lang="es-AR" sz="1700">
                <a:solidFill>
                  <a:srgbClr val="000000"/>
                </a:solidFill>
                <a:latin typeface="Consolas"/>
                <a:ea typeface="Consolas"/>
                <a:cs typeface="Consolas"/>
                <a:sym typeface="Consolas"/>
              </a:rPr>
              <a:t> </a:t>
            </a:r>
            <a:r>
              <a:rPr lang="es-AR" sz="1700">
                <a:solidFill>
                  <a:srgbClr val="000088"/>
                </a:solidFill>
                <a:latin typeface="Consolas"/>
                <a:ea typeface="Consolas"/>
                <a:cs typeface="Consolas"/>
                <a:sym typeface="Consolas"/>
              </a:rPr>
              <a:t>void</a:t>
            </a:r>
            <a:r>
              <a:rPr lang="es-AR" sz="1700">
                <a:solidFill>
                  <a:srgbClr val="000000"/>
                </a:solidFill>
                <a:latin typeface="Consolas"/>
                <a:ea typeface="Consolas"/>
                <a:cs typeface="Consolas"/>
                <a:sym typeface="Consolas"/>
              </a:rPr>
              <a:t> setTamanio</a:t>
            </a:r>
            <a:r>
              <a:rPr lang="es-AR" sz="1700">
                <a:solidFill>
                  <a:srgbClr val="666600"/>
                </a:solidFill>
                <a:latin typeface="Consolas"/>
                <a:ea typeface="Consolas"/>
                <a:cs typeface="Consolas"/>
                <a:sym typeface="Consolas"/>
              </a:rPr>
              <a:t>(</a:t>
            </a:r>
            <a:r>
              <a:rPr lang="es-AR" sz="1700">
                <a:solidFill>
                  <a:srgbClr val="000088"/>
                </a:solidFill>
                <a:latin typeface="Consolas"/>
                <a:ea typeface="Consolas"/>
                <a:cs typeface="Consolas"/>
                <a:sym typeface="Consolas"/>
              </a:rPr>
              <a:t>int</a:t>
            </a:r>
            <a:r>
              <a:rPr lang="es-AR" sz="1700">
                <a:solidFill>
                  <a:srgbClr val="000000"/>
                </a:solidFill>
                <a:latin typeface="Consolas"/>
                <a:ea typeface="Consolas"/>
                <a:cs typeface="Consolas"/>
                <a:sym typeface="Consolas"/>
              </a:rPr>
              <a:t> a</a:t>
            </a:r>
            <a:r>
              <a:rPr lang="es-AR" sz="1700">
                <a:solidFill>
                  <a:srgbClr val="666600"/>
                </a:solidFill>
                <a:latin typeface="Consolas"/>
                <a:ea typeface="Consolas"/>
                <a:cs typeface="Consolas"/>
                <a:sym typeface="Consolas"/>
              </a:rPr>
              <a:t>){</a:t>
            </a:r>
            <a:endParaRPr sz="1700">
              <a:solidFill>
                <a:schemeClr val="dk1"/>
              </a:solidFill>
              <a:latin typeface="Calibri"/>
              <a:ea typeface="Calibri"/>
              <a:cs typeface="Calibri"/>
              <a:sym typeface="Calibri"/>
            </a:endParaRPr>
          </a:p>
          <a:p>
            <a:pPr marL="0" marR="0" lvl="0" indent="0" algn="l" rtl="0">
              <a:spcBef>
                <a:spcPts val="0"/>
              </a:spcBef>
              <a:spcAft>
                <a:spcPts val="0"/>
              </a:spcAft>
              <a:buNone/>
            </a:pPr>
            <a:r>
              <a:rPr lang="es-AR" sz="1700">
                <a:solidFill>
                  <a:srgbClr val="000000"/>
                </a:solidFill>
                <a:latin typeface="Consolas"/>
                <a:ea typeface="Consolas"/>
                <a:cs typeface="Consolas"/>
                <a:sym typeface="Consolas"/>
              </a:rPr>
              <a:t>	  tamanio </a:t>
            </a:r>
            <a:r>
              <a:rPr lang="es-AR" sz="1700">
                <a:solidFill>
                  <a:srgbClr val="666600"/>
                </a:solidFill>
                <a:latin typeface="Consolas"/>
                <a:ea typeface="Consolas"/>
                <a:cs typeface="Consolas"/>
                <a:sym typeface="Consolas"/>
              </a:rPr>
              <a:t>=</a:t>
            </a:r>
            <a:r>
              <a:rPr lang="es-AR" sz="1700">
                <a:solidFill>
                  <a:srgbClr val="000000"/>
                </a:solidFill>
                <a:latin typeface="Consolas"/>
                <a:ea typeface="Consolas"/>
                <a:cs typeface="Consolas"/>
                <a:sym typeface="Consolas"/>
              </a:rPr>
              <a:t> a;</a:t>
            </a:r>
            <a:endParaRPr sz="1700">
              <a:solidFill>
                <a:schemeClr val="dk1"/>
              </a:solidFill>
              <a:latin typeface="Calibri"/>
              <a:ea typeface="Calibri"/>
              <a:cs typeface="Calibri"/>
              <a:sym typeface="Calibri"/>
            </a:endParaRPr>
          </a:p>
          <a:p>
            <a:pPr marL="0" marR="0" lvl="0" indent="0" algn="l" rtl="0">
              <a:spcBef>
                <a:spcPts val="0"/>
              </a:spcBef>
              <a:spcAft>
                <a:spcPts val="0"/>
              </a:spcAft>
              <a:buNone/>
            </a:pPr>
            <a:r>
              <a:rPr lang="es-AR" sz="1700">
                <a:solidFill>
                  <a:srgbClr val="000000"/>
                </a:solidFill>
                <a:latin typeface="Consolas"/>
                <a:ea typeface="Consolas"/>
                <a:cs typeface="Consolas"/>
                <a:sym typeface="Consolas"/>
              </a:rPr>
              <a:t>	}</a:t>
            </a:r>
            <a:endParaRPr sz="1700">
              <a:solidFill>
                <a:schemeClr val="dk1"/>
              </a:solidFill>
              <a:latin typeface="Calibri"/>
              <a:ea typeface="Calibri"/>
              <a:cs typeface="Calibri"/>
              <a:sym typeface="Calibri"/>
            </a:endParaRPr>
          </a:p>
          <a:p>
            <a:pPr marL="0" marR="0" lvl="0" indent="0" algn="l" rtl="0">
              <a:spcBef>
                <a:spcPts val="0"/>
              </a:spcBef>
              <a:spcAft>
                <a:spcPts val="0"/>
              </a:spcAft>
              <a:buNone/>
            </a:pPr>
            <a:r>
              <a:rPr lang="es-AR" sz="1700">
                <a:solidFill>
                  <a:srgbClr val="000088"/>
                </a:solidFill>
                <a:latin typeface="Consolas"/>
                <a:ea typeface="Consolas"/>
                <a:cs typeface="Consolas"/>
                <a:sym typeface="Consolas"/>
              </a:rPr>
              <a:t>	public</a:t>
            </a:r>
            <a:r>
              <a:rPr lang="es-AR" sz="1700">
                <a:solidFill>
                  <a:srgbClr val="000000"/>
                </a:solidFill>
                <a:latin typeface="Consolas"/>
                <a:ea typeface="Consolas"/>
                <a:cs typeface="Consolas"/>
                <a:sym typeface="Consolas"/>
              </a:rPr>
              <a:t> </a:t>
            </a:r>
            <a:r>
              <a:rPr lang="es-AR" sz="1700">
                <a:solidFill>
                  <a:srgbClr val="000088"/>
                </a:solidFill>
                <a:latin typeface="Consolas"/>
                <a:ea typeface="Consolas"/>
                <a:cs typeface="Consolas"/>
                <a:sym typeface="Consolas"/>
              </a:rPr>
              <a:t>int</a:t>
            </a:r>
            <a:r>
              <a:rPr lang="es-AR" sz="1700">
                <a:solidFill>
                  <a:srgbClr val="000000"/>
                </a:solidFill>
                <a:latin typeface="Consolas"/>
                <a:ea typeface="Consolas"/>
                <a:cs typeface="Consolas"/>
                <a:sym typeface="Consolas"/>
              </a:rPr>
              <a:t> getTamanio</a:t>
            </a:r>
            <a:r>
              <a:rPr lang="es-AR" sz="1700">
                <a:solidFill>
                  <a:srgbClr val="666600"/>
                </a:solidFill>
                <a:latin typeface="Consolas"/>
                <a:ea typeface="Consolas"/>
                <a:cs typeface="Consolas"/>
                <a:sym typeface="Consolas"/>
              </a:rPr>
              <a:t>(){</a:t>
            </a:r>
            <a:endParaRPr sz="1700">
              <a:solidFill>
                <a:schemeClr val="dk1"/>
              </a:solidFill>
              <a:latin typeface="Calibri"/>
              <a:ea typeface="Calibri"/>
              <a:cs typeface="Calibri"/>
              <a:sym typeface="Calibri"/>
            </a:endParaRPr>
          </a:p>
          <a:p>
            <a:pPr marL="0" marR="0" lvl="0" indent="0" algn="l" rtl="0">
              <a:spcBef>
                <a:spcPts val="0"/>
              </a:spcBef>
              <a:spcAft>
                <a:spcPts val="0"/>
              </a:spcAft>
              <a:buNone/>
            </a:pPr>
            <a:r>
              <a:rPr lang="es-AR" sz="1700">
                <a:solidFill>
                  <a:srgbClr val="000088"/>
                </a:solidFill>
                <a:latin typeface="Consolas"/>
                <a:ea typeface="Consolas"/>
                <a:cs typeface="Consolas"/>
                <a:sym typeface="Consolas"/>
              </a:rPr>
              <a:t>		return</a:t>
            </a:r>
            <a:r>
              <a:rPr lang="es-AR" sz="1700">
                <a:solidFill>
                  <a:srgbClr val="000000"/>
                </a:solidFill>
                <a:latin typeface="Consolas"/>
                <a:ea typeface="Consolas"/>
                <a:cs typeface="Consolas"/>
                <a:sym typeface="Consolas"/>
              </a:rPr>
              <a:t> tamanio;</a:t>
            </a:r>
            <a:endParaRPr sz="1700">
              <a:solidFill>
                <a:schemeClr val="dk1"/>
              </a:solidFill>
              <a:latin typeface="Calibri"/>
              <a:ea typeface="Calibri"/>
              <a:cs typeface="Calibri"/>
              <a:sym typeface="Calibri"/>
            </a:endParaRPr>
          </a:p>
          <a:p>
            <a:pPr marL="0" marR="0" lvl="0" indent="0" algn="l" rtl="0">
              <a:spcBef>
                <a:spcPts val="0"/>
              </a:spcBef>
              <a:spcAft>
                <a:spcPts val="0"/>
              </a:spcAft>
              <a:buNone/>
            </a:pPr>
            <a:r>
              <a:rPr lang="es-AR" sz="1700">
                <a:solidFill>
                  <a:srgbClr val="000000"/>
                </a:solidFill>
                <a:latin typeface="Consolas"/>
                <a:ea typeface="Consolas"/>
                <a:cs typeface="Consolas"/>
                <a:sym typeface="Consolas"/>
              </a:rPr>
              <a:t>	}</a:t>
            </a:r>
            <a:endParaRPr/>
          </a:p>
          <a:p>
            <a:pPr marL="0" marR="0" lvl="0" indent="0" algn="l" rtl="0">
              <a:spcBef>
                <a:spcPts val="0"/>
              </a:spcBef>
              <a:spcAft>
                <a:spcPts val="0"/>
              </a:spcAft>
              <a:buNone/>
            </a:pPr>
            <a:endParaRPr sz="1700">
              <a:solidFill>
                <a:schemeClr val="dk1"/>
              </a:solidFill>
              <a:latin typeface="Calibri"/>
              <a:ea typeface="Calibri"/>
              <a:cs typeface="Calibri"/>
              <a:sym typeface="Calibri"/>
            </a:endParaRPr>
          </a:p>
          <a:p>
            <a:pPr marL="0" marR="0" lvl="0" indent="0" algn="l" rtl="0">
              <a:spcBef>
                <a:spcPts val="0"/>
              </a:spcBef>
              <a:spcAft>
                <a:spcPts val="0"/>
              </a:spcAft>
              <a:buNone/>
            </a:pPr>
            <a:r>
              <a:rPr lang="es-AR" sz="1700">
                <a:solidFill>
                  <a:srgbClr val="000088"/>
                </a:solidFill>
                <a:latin typeface="Consolas"/>
                <a:ea typeface="Consolas"/>
                <a:cs typeface="Consolas"/>
                <a:sym typeface="Consolas"/>
              </a:rPr>
              <a:t>	public</a:t>
            </a:r>
            <a:r>
              <a:rPr lang="es-AR" sz="1700">
                <a:solidFill>
                  <a:srgbClr val="000000"/>
                </a:solidFill>
                <a:latin typeface="Consolas"/>
                <a:ea typeface="Consolas"/>
                <a:cs typeface="Consolas"/>
                <a:sym typeface="Consolas"/>
              </a:rPr>
              <a:t> </a:t>
            </a:r>
            <a:r>
              <a:rPr lang="es-AR" sz="1700">
                <a:solidFill>
                  <a:srgbClr val="000088"/>
                </a:solidFill>
                <a:latin typeface="Consolas"/>
                <a:ea typeface="Consolas"/>
                <a:cs typeface="Consolas"/>
                <a:sym typeface="Consolas"/>
              </a:rPr>
              <a:t>static</a:t>
            </a:r>
            <a:r>
              <a:rPr lang="es-AR" sz="1700">
                <a:solidFill>
                  <a:srgbClr val="000000"/>
                </a:solidFill>
                <a:latin typeface="Consolas"/>
                <a:ea typeface="Consolas"/>
                <a:cs typeface="Consolas"/>
                <a:sym typeface="Consolas"/>
              </a:rPr>
              <a:t> </a:t>
            </a:r>
            <a:r>
              <a:rPr lang="es-AR" sz="1700">
                <a:solidFill>
                  <a:srgbClr val="000088"/>
                </a:solidFill>
                <a:latin typeface="Consolas"/>
                <a:ea typeface="Consolas"/>
                <a:cs typeface="Consolas"/>
                <a:sym typeface="Consolas"/>
              </a:rPr>
              <a:t>void</a:t>
            </a:r>
            <a:r>
              <a:rPr lang="es-AR" sz="1700">
                <a:solidFill>
                  <a:srgbClr val="000000"/>
                </a:solidFill>
                <a:latin typeface="Consolas"/>
                <a:ea typeface="Consolas"/>
                <a:cs typeface="Consolas"/>
                <a:sym typeface="Consolas"/>
              </a:rPr>
              <a:t> main</a:t>
            </a:r>
            <a:r>
              <a:rPr lang="es-AR" sz="1700">
                <a:solidFill>
                  <a:srgbClr val="666600"/>
                </a:solidFill>
                <a:latin typeface="Consolas"/>
                <a:ea typeface="Consolas"/>
                <a:cs typeface="Consolas"/>
                <a:sym typeface="Consolas"/>
              </a:rPr>
              <a:t>(</a:t>
            </a:r>
            <a:r>
              <a:rPr lang="es-AR" sz="1700">
                <a:solidFill>
                  <a:srgbClr val="660066"/>
                </a:solidFill>
                <a:latin typeface="Consolas"/>
                <a:ea typeface="Consolas"/>
                <a:cs typeface="Consolas"/>
                <a:sym typeface="Consolas"/>
              </a:rPr>
              <a:t>String</a:t>
            </a:r>
            <a:r>
              <a:rPr lang="es-AR" sz="1700">
                <a:solidFill>
                  <a:srgbClr val="666600"/>
                </a:solidFill>
                <a:latin typeface="Consolas"/>
                <a:ea typeface="Consolas"/>
                <a:cs typeface="Consolas"/>
                <a:sym typeface="Consolas"/>
              </a:rPr>
              <a:t>[]</a:t>
            </a:r>
            <a:r>
              <a:rPr lang="es-AR" sz="1700">
                <a:solidFill>
                  <a:srgbClr val="000000"/>
                </a:solidFill>
                <a:latin typeface="Consolas"/>
                <a:ea typeface="Consolas"/>
                <a:cs typeface="Consolas"/>
                <a:sym typeface="Consolas"/>
              </a:rPr>
              <a:t> args</a:t>
            </a:r>
            <a:r>
              <a:rPr lang="es-AR" sz="1700">
                <a:solidFill>
                  <a:srgbClr val="666600"/>
                </a:solidFill>
                <a:latin typeface="Consolas"/>
                <a:ea typeface="Consolas"/>
                <a:cs typeface="Consolas"/>
                <a:sym typeface="Consolas"/>
              </a:rPr>
              <a:t>)</a:t>
            </a:r>
            <a:r>
              <a:rPr lang="es-AR" sz="1700">
                <a:solidFill>
                  <a:srgbClr val="000000"/>
                </a:solidFill>
                <a:latin typeface="Consolas"/>
                <a:ea typeface="Consolas"/>
                <a:cs typeface="Consolas"/>
                <a:sym typeface="Consolas"/>
              </a:rPr>
              <a:t> {</a:t>
            </a:r>
            <a:endParaRPr sz="1700">
              <a:solidFill>
                <a:schemeClr val="dk1"/>
              </a:solidFill>
              <a:latin typeface="Calibri"/>
              <a:ea typeface="Calibri"/>
              <a:cs typeface="Calibri"/>
              <a:sym typeface="Calibri"/>
            </a:endParaRPr>
          </a:p>
          <a:p>
            <a:pPr marL="0" marR="0" lvl="0" indent="0" algn="l" rtl="0">
              <a:spcBef>
                <a:spcPts val="0"/>
              </a:spcBef>
              <a:spcAft>
                <a:spcPts val="0"/>
              </a:spcAft>
              <a:buNone/>
            </a:pPr>
            <a:r>
              <a:rPr lang="es-AR" sz="1700">
                <a:solidFill>
                  <a:srgbClr val="660066"/>
                </a:solidFill>
                <a:latin typeface="Consolas"/>
                <a:ea typeface="Consolas"/>
                <a:cs typeface="Consolas"/>
                <a:sym typeface="Consolas"/>
              </a:rPr>
              <a:t>		System</a:t>
            </a:r>
            <a:r>
              <a:rPr lang="es-AR" sz="1700">
                <a:solidFill>
                  <a:srgbClr val="666600"/>
                </a:solidFill>
                <a:latin typeface="Consolas"/>
                <a:ea typeface="Consolas"/>
                <a:cs typeface="Consolas"/>
                <a:sym typeface="Consolas"/>
              </a:rPr>
              <a:t>.</a:t>
            </a:r>
            <a:r>
              <a:rPr lang="es-AR" sz="1700">
                <a:solidFill>
                  <a:srgbClr val="000088"/>
                </a:solidFill>
                <a:latin typeface="Consolas"/>
                <a:ea typeface="Consolas"/>
                <a:cs typeface="Consolas"/>
                <a:sym typeface="Consolas"/>
              </a:rPr>
              <a:t>out</a:t>
            </a:r>
            <a:r>
              <a:rPr lang="es-AR" sz="1700">
                <a:solidFill>
                  <a:srgbClr val="666600"/>
                </a:solidFill>
                <a:latin typeface="Consolas"/>
                <a:ea typeface="Consolas"/>
                <a:cs typeface="Consolas"/>
                <a:sym typeface="Consolas"/>
              </a:rPr>
              <a:t>.</a:t>
            </a:r>
            <a:r>
              <a:rPr lang="es-AR" sz="1700">
                <a:solidFill>
                  <a:srgbClr val="000000"/>
                </a:solidFill>
                <a:latin typeface="Consolas"/>
                <a:ea typeface="Consolas"/>
                <a:cs typeface="Consolas"/>
                <a:sym typeface="Consolas"/>
              </a:rPr>
              <a:t>println</a:t>
            </a:r>
            <a:r>
              <a:rPr lang="es-AR" sz="1700">
                <a:solidFill>
                  <a:srgbClr val="666600"/>
                </a:solidFill>
                <a:latin typeface="Consolas"/>
                <a:ea typeface="Consolas"/>
                <a:cs typeface="Consolas"/>
                <a:sym typeface="Consolas"/>
              </a:rPr>
              <a:t>(</a:t>
            </a:r>
            <a:r>
              <a:rPr lang="es-AR" sz="1700">
                <a:solidFill>
                  <a:srgbClr val="008800"/>
                </a:solidFill>
                <a:latin typeface="Consolas"/>
                <a:ea typeface="Consolas"/>
                <a:cs typeface="Consolas"/>
                <a:sym typeface="Consolas"/>
              </a:rPr>
              <a:t>"El tamaño del pato es: "</a:t>
            </a:r>
            <a:r>
              <a:rPr lang="es-AR" sz="1700">
                <a:solidFill>
                  <a:srgbClr val="666600"/>
                </a:solidFill>
                <a:latin typeface="Consolas"/>
                <a:ea typeface="Consolas"/>
                <a:cs typeface="Consolas"/>
                <a:sym typeface="Consolas"/>
              </a:rPr>
              <a:t>+</a:t>
            </a:r>
            <a:r>
              <a:rPr lang="es-AR" sz="1700">
                <a:solidFill>
                  <a:srgbClr val="000000"/>
                </a:solidFill>
                <a:latin typeface="Consolas"/>
                <a:ea typeface="Consolas"/>
                <a:cs typeface="Consolas"/>
                <a:sym typeface="Consolas"/>
              </a:rPr>
              <a:t>tamanio</a:t>
            </a:r>
            <a:r>
              <a:rPr lang="es-AR" sz="1700">
                <a:solidFill>
                  <a:srgbClr val="666600"/>
                </a:solidFill>
                <a:latin typeface="Consolas"/>
                <a:ea typeface="Consolas"/>
                <a:cs typeface="Consolas"/>
                <a:sym typeface="Consolas"/>
              </a:rPr>
              <a:t>);</a:t>
            </a:r>
            <a:endParaRPr sz="1700">
              <a:solidFill>
                <a:schemeClr val="dk1"/>
              </a:solidFill>
              <a:latin typeface="Calibri"/>
              <a:ea typeface="Calibri"/>
              <a:cs typeface="Calibri"/>
              <a:sym typeface="Calibri"/>
            </a:endParaRPr>
          </a:p>
          <a:p>
            <a:pPr marL="0" marR="0" lvl="0" indent="0" algn="l" rtl="0">
              <a:spcBef>
                <a:spcPts val="0"/>
              </a:spcBef>
              <a:spcAft>
                <a:spcPts val="0"/>
              </a:spcAft>
              <a:buNone/>
            </a:pPr>
            <a:r>
              <a:rPr lang="es-AR" sz="1700">
                <a:solidFill>
                  <a:srgbClr val="000000"/>
                </a:solidFill>
                <a:latin typeface="Consolas"/>
                <a:ea typeface="Consolas"/>
                <a:cs typeface="Consolas"/>
                <a:sym typeface="Consolas"/>
              </a:rPr>
              <a:t>	}</a:t>
            </a:r>
            <a:endParaRPr sz="1700">
              <a:solidFill>
                <a:schemeClr val="dk1"/>
              </a:solidFill>
              <a:latin typeface="Calibri"/>
              <a:ea typeface="Calibri"/>
              <a:cs typeface="Calibri"/>
              <a:sym typeface="Calibri"/>
            </a:endParaRPr>
          </a:p>
          <a:p>
            <a:pPr marL="0" marR="0" lvl="0" indent="0" algn="l" rtl="0">
              <a:spcBef>
                <a:spcPts val="0"/>
              </a:spcBef>
              <a:spcAft>
                <a:spcPts val="0"/>
              </a:spcAft>
              <a:buNone/>
            </a:pPr>
            <a:r>
              <a:rPr lang="es-AR" sz="1700">
                <a:solidFill>
                  <a:srgbClr val="000000"/>
                </a:solidFill>
                <a:latin typeface="Consolas"/>
                <a:ea typeface="Consolas"/>
                <a:cs typeface="Consolas"/>
                <a:sym typeface="Consolas"/>
              </a:rPr>
              <a:t>}</a:t>
            </a:r>
            <a:endParaRPr sz="1700">
              <a:solidFill>
                <a:schemeClr val="dk1"/>
              </a:solidFill>
              <a:latin typeface="Calibri"/>
              <a:ea typeface="Calibri"/>
              <a:cs typeface="Calibri"/>
              <a:sym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768"/>
        <p:cNvGrpSpPr/>
        <p:nvPr/>
      </p:nvGrpSpPr>
      <p:grpSpPr>
        <a:xfrm>
          <a:off x="0" y="0"/>
          <a:ext cx="0" cy="0"/>
          <a:chOff x="0" y="0"/>
          <a:chExt cx="0" cy="0"/>
        </a:xfrm>
      </p:grpSpPr>
      <p:sp>
        <p:nvSpPr>
          <p:cNvPr id="769" name="Google Shape;769;p78"/>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Métodos </a:t>
            </a:r>
            <a:r>
              <a:rPr lang="es-AR" sz="4000" b="1" i="0" u="none" strike="noStrike" cap="none">
                <a:solidFill>
                  <a:schemeClr val="dk1"/>
                </a:solidFill>
                <a:latin typeface="Consolas"/>
                <a:ea typeface="Consolas"/>
                <a:cs typeface="Consolas"/>
                <a:sym typeface="Consolas"/>
              </a:rPr>
              <a:t>static</a:t>
            </a:r>
            <a:r>
              <a:rPr lang="es-AR" sz="4000" b="0" i="0" u="none" strike="noStrike" cap="none">
                <a:solidFill>
                  <a:schemeClr val="dk1"/>
                </a:solidFill>
                <a:latin typeface="Arial"/>
                <a:ea typeface="Arial"/>
                <a:cs typeface="Arial"/>
                <a:sym typeface="Arial"/>
              </a:rPr>
              <a:t/>
            </a:r>
            <a:br>
              <a:rPr lang="es-AR" sz="4000" b="0" i="0" u="none" strike="noStrike" cap="none">
                <a:solidFill>
                  <a:schemeClr val="dk1"/>
                </a:solidFill>
                <a:latin typeface="Arial"/>
                <a:ea typeface="Arial"/>
                <a:cs typeface="Arial"/>
                <a:sym typeface="Arial"/>
              </a:rPr>
            </a:br>
            <a:r>
              <a:rPr lang="es-AR" sz="2800" b="0" i="1" u="none" strike="noStrike" cap="none">
                <a:solidFill>
                  <a:schemeClr val="dk1"/>
                </a:solidFill>
                <a:latin typeface="Arial"/>
                <a:ea typeface="Arial"/>
                <a:cs typeface="Arial"/>
                <a:sym typeface="Arial"/>
              </a:rPr>
              <a:t>¿Qué puede usar un método </a:t>
            </a:r>
            <a:r>
              <a:rPr lang="es-AR" sz="2800" b="0" i="1" u="none" strike="noStrike" cap="none">
                <a:solidFill>
                  <a:schemeClr val="dk1"/>
                </a:solidFill>
                <a:latin typeface="Consolas"/>
                <a:ea typeface="Consolas"/>
                <a:cs typeface="Consolas"/>
                <a:sym typeface="Consolas"/>
              </a:rPr>
              <a:t>static</a:t>
            </a:r>
            <a:r>
              <a:rPr lang="es-AR" sz="2800" b="0" i="1" u="none" strike="noStrike" cap="none">
                <a:solidFill>
                  <a:schemeClr val="dk1"/>
                </a:solidFill>
                <a:latin typeface="Arial"/>
                <a:ea typeface="Arial"/>
                <a:cs typeface="Arial"/>
                <a:sym typeface="Arial"/>
              </a:rPr>
              <a:t>?</a:t>
            </a:r>
            <a:endParaRPr sz="2800" b="0" i="1" u="none" strike="noStrike" cap="none">
              <a:solidFill>
                <a:schemeClr val="dk1"/>
              </a:solidFill>
              <a:latin typeface="Arial"/>
              <a:ea typeface="Arial"/>
              <a:cs typeface="Arial"/>
              <a:sym typeface="Arial"/>
            </a:endParaRPr>
          </a:p>
        </p:txBody>
      </p:sp>
      <p:sp>
        <p:nvSpPr>
          <p:cNvPr id="770" name="Google Shape;770;p78"/>
          <p:cNvSpPr txBox="1">
            <a:spLocks noGrp="1"/>
          </p:cNvSpPr>
          <p:nvPr>
            <p:ph type="body" idx="1"/>
          </p:nvPr>
        </p:nvSpPr>
        <p:spPr>
          <a:xfrm>
            <a:off x="0" y="2160000"/>
            <a:ext cx="9144000" cy="4351338"/>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s-AR" sz="2800" b="0" i="0" u="none" strike="noStrike" cap="none">
                <a:solidFill>
                  <a:schemeClr val="dk1"/>
                </a:solidFill>
                <a:latin typeface="Arial"/>
                <a:ea typeface="Arial"/>
                <a:cs typeface="Arial"/>
                <a:sym typeface="Arial"/>
              </a:rPr>
              <a:t>¿Qué pasa al tratar de compilar el código?</a:t>
            </a:r>
            <a:endParaRPr/>
          </a:p>
          <a:p>
            <a:pPr marL="228600" marR="0" lvl="0" indent="-50800" algn="l" rtl="0">
              <a:lnSpc>
                <a:spcPct val="90000"/>
              </a:lnSpc>
              <a:spcBef>
                <a:spcPts val="1000"/>
              </a:spcBef>
              <a:spcAft>
                <a:spcPts val="0"/>
              </a:spcAft>
              <a:buClr>
                <a:schemeClr val="dk1"/>
              </a:buClr>
              <a:buSzPts val="2800"/>
              <a:buFont typeface="Arial"/>
              <a:buNone/>
            </a:pPr>
            <a:endParaRPr sz="2800" b="0" i="0" u="none" strike="noStrike" cap="none">
              <a:solidFill>
                <a:schemeClr val="dk1"/>
              </a:solidFill>
              <a:latin typeface="Arial"/>
              <a:ea typeface="Arial"/>
              <a:cs typeface="Arial"/>
              <a:sym typeface="Arial"/>
            </a:endParaRPr>
          </a:p>
        </p:txBody>
      </p:sp>
      <p:sp>
        <p:nvSpPr>
          <p:cNvPr id="771" name="Google Shape;771;p78"/>
          <p:cNvSpPr txBox="1">
            <a:spLocks noGrp="1"/>
          </p:cNvSpPr>
          <p:nvPr>
            <p:ph type="ftr" idx="11"/>
          </p:nvPr>
        </p:nvSpPr>
        <p:spPr>
          <a:xfrm>
            <a:off x="-1" y="6575425"/>
            <a:ext cx="4223657"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772" name="Google Shape;772;p78"/>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56</a:t>
            </a:fld>
            <a:endParaRPr sz="1200">
              <a:solidFill>
                <a:schemeClr val="lt1"/>
              </a:solidFill>
              <a:latin typeface="Arial"/>
              <a:ea typeface="Arial"/>
              <a:cs typeface="Arial"/>
              <a:sym typeface="Arial"/>
            </a:endParaRPr>
          </a:p>
        </p:txBody>
      </p:sp>
      <p:sp>
        <p:nvSpPr>
          <p:cNvPr id="773" name="Google Shape;773;p78"/>
          <p:cNvSpPr/>
          <p:nvPr/>
        </p:nvSpPr>
        <p:spPr>
          <a:xfrm>
            <a:off x="117896" y="2712140"/>
            <a:ext cx="8511754" cy="375487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700">
                <a:solidFill>
                  <a:srgbClr val="000088"/>
                </a:solidFill>
                <a:latin typeface="Consolas"/>
                <a:ea typeface="Consolas"/>
                <a:cs typeface="Consolas"/>
                <a:sym typeface="Consolas"/>
              </a:rPr>
              <a:t>public</a:t>
            </a:r>
            <a:r>
              <a:rPr lang="es-AR" sz="1700">
                <a:solidFill>
                  <a:srgbClr val="000000"/>
                </a:solidFill>
                <a:latin typeface="Consolas"/>
                <a:ea typeface="Consolas"/>
                <a:cs typeface="Consolas"/>
                <a:sym typeface="Consolas"/>
              </a:rPr>
              <a:t> </a:t>
            </a:r>
            <a:r>
              <a:rPr lang="es-AR" sz="1700">
                <a:solidFill>
                  <a:srgbClr val="000088"/>
                </a:solidFill>
                <a:latin typeface="Consolas"/>
                <a:ea typeface="Consolas"/>
                <a:cs typeface="Consolas"/>
                <a:sym typeface="Consolas"/>
              </a:rPr>
              <a:t>class</a:t>
            </a:r>
            <a:r>
              <a:rPr lang="es-AR" sz="1700">
                <a:solidFill>
                  <a:srgbClr val="000000"/>
                </a:solidFill>
                <a:latin typeface="Consolas"/>
                <a:ea typeface="Consolas"/>
                <a:cs typeface="Consolas"/>
                <a:sym typeface="Consolas"/>
              </a:rPr>
              <a:t> </a:t>
            </a:r>
            <a:r>
              <a:rPr lang="es-AR" sz="1700">
                <a:solidFill>
                  <a:srgbClr val="660066"/>
                </a:solidFill>
                <a:latin typeface="Consolas"/>
                <a:ea typeface="Consolas"/>
                <a:cs typeface="Consolas"/>
                <a:sym typeface="Consolas"/>
              </a:rPr>
              <a:t>Pato</a:t>
            </a:r>
            <a:r>
              <a:rPr lang="es-AR" sz="1700">
                <a:solidFill>
                  <a:srgbClr val="000000"/>
                </a:solidFill>
                <a:latin typeface="Consolas"/>
                <a:ea typeface="Consolas"/>
                <a:cs typeface="Consolas"/>
                <a:sym typeface="Consolas"/>
              </a:rPr>
              <a:t> {</a:t>
            </a:r>
            <a:endParaRPr sz="1700">
              <a:solidFill>
                <a:schemeClr val="dk1"/>
              </a:solidFill>
              <a:latin typeface="Calibri"/>
              <a:ea typeface="Calibri"/>
              <a:cs typeface="Calibri"/>
              <a:sym typeface="Calibri"/>
            </a:endParaRPr>
          </a:p>
          <a:p>
            <a:pPr marL="0" marR="0" lvl="0" indent="0" algn="l" rtl="0">
              <a:spcBef>
                <a:spcPts val="0"/>
              </a:spcBef>
              <a:spcAft>
                <a:spcPts val="0"/>
              </a:spcAft>
              <a:buNone/>
            </a:pPr>
            <a:r>
              <a:rPr lang="es-AR" sz="1700">
                <a:solidFill>
                  <a:srgbClr val="000088"/>
                </a:solidFill>
                <a:latin typeface="Consolas"/>
                <a:ea typeface="Consolas"/>
                <a:cs typeface="Consolas"/>
                <a:sym typeface="Consolas"/>
              </a:rPr>
              <a:t>	private</a:t>
            </a:r>
            <a:r>
              <a:rPr lang="es-AR" sz="1700">
                <a:solidFill>
                  <a:srgbClr val="000000"/>
                </a:solidFill>
                <a:latin typeface="Consolas"/>
                <a:ea typeface="Consolas"/>
                <a:cs typeface="Consolas"/>
                <a:sym typeface="Consolas"/>
              </a:rPr>
              <a:t> </a:t>
            </a:r>
            <a:r>
              <a:rPr lang="es-AR" sz="1700">
                <a:solidFill>
                  <a:srgbClr val="000088"/>
                </a:solidFill>
                <a:latin typeface="Consolas"/>
                <a:ea typeface="Consolas"/>
                <a:cs typeface="Consolas"/>
                <a:sym typeface="Consolas"/>
              </a:rPr>
              <a:t>int</a:t>
            </a:r>
            <a:r>
              <a:rPr lang="es-AR" sz="1700">
                <a:solidFill>
                  <a:srgbClr val="000000"/>
                </a:solidFill>
                <a:latin typeface="Consolas"/>
                <a:ea typeface="Consolas"/>
                <a:cs typeface="Consolas"/>
                <a:sym typeface="Consolas"/>
              </a:rPr>
              <a:t> tamanio;</a:t>
            </a:r>
            <a:endParaRPr sz="1700">
              <a:solidFill>
                <a:schemeClr val="dk1"/>
              </a:solidFill>
              <a:latin typeface="Calibri"/>
              <a:ea typeface="Calibri"/>
              <a:cs typeface="Calibri"/>
              <a:sym typeface="Calibri"/>
            </a:endParaRPr>
          </a:p>
          <a:p>
            <a:pPr marL="0" marR="0" lvl="0" indent="0" algn="l" rtl="0">
              <a:spcBef>
                <a:spcPts val="0"/>
              </a:spcBef>
              <a:spcAft>
                <a:spcPts val="0"/>
              </a:spcAft>
              <a:buNone/>
            </a:pPr>
            <a:endParaRPr sz="1700">
              <a:solidFill>
                <a:srgbClr val="000088"/>
              </a:solidFill>
              <a:latin typeface="Consolas"/>
              <a:ea typeface="Consolas"/>
              <a:cs typeface="Consolas"/>
              <a:sym typeface="Consolas"/>
            </a:endParaRPr>
          </a:p>
          <a:p>
            <a:pPr marL="0" marR="0" lvl="0" indent="0" algn="l" rtl="0">
              <a:spcBef>
                <a:spcPts val="0"/>
              </a:spcBef>
              <a:spcAft>
                <a:spcPts val="0"/>
              </a:spcAft>
              <a:buNone/>
            </a:pPr>
            <a:r>
              <a:rPr lang="es-AR" sz="1700">
                <a:solidFill>
                  <a:srgbClr val="000088"/>
                </a:solidFill>
                <a:latin typeface="Consolas"/>
                <a:ea typeface="Consolas"/>
                <a:cs typeface="Consolas"/>
                <a:sym typeface="Consolas"/>
              </a:rPr>
              <a:t>	public</a:t>
            </a:r>
            <a:r>
              <a:rPr lang="es-AR" sz="1700">
                <a:solidFill>
                  <a:srgbClr val="000000"/>
                </a:solidFill>
                <a:latin typeface="Consolas"/>
                <a:ea typeface="Consolas"/>
                <a:cs typeface="Consolas"/>
                <a:sym typeface="Consolas"/>
              </a:rPr>
              <a:t> </a:t>
            </a:r>
            <a:r>
              <a:rPr lang="es-AR" sz="1700">
                <a:solidFill>
                  <a:srgbClr val="000088"/>
                </a:solidFill>
                <a:latin typeface="Consolas"/>
                <a:ea typeface="Consolas"/>
                <a:cs typeface="Consolas"/>
                <a:sym typeface="Consolas"/>
              </a:rPr>
              <a:t>void</a:t>
            </a:r>
            <a:r>
              <a:rPr lang="es-AR" sz="1700">
                <a:solidFill>
                  <a:srgbClr val="000000"/>
                </a:solidFill>
                <a:latin typeface="Consolas"/>
                <a:ea typeface="Consolas"/>
                <a:cs typeface="Consolas"/>
                <a:sym typeface="Consolas"/>
              </a:rPr>
              <a:t> setTamanio</a:t>
            </a:r>
            <a:r>
              <a:rPr lang="es-AR" sz="1700">
                <a:solidFill>
                  <a:srgbClr val="666600"/>
                </a:solidFill>
                <a:latin typeface="Consolas"/>
                <a:ea typeface="Consolas"/>
                <a:cs typeface="Consolas"/>
                <a:sym typeface="Consolas"/>
              </a:rPr>
              <a:t>(</a:t>
            </a:r>
            <a:r>
              <a:rPr lang="es-AR" sz="1700">
                <a:solidFill>
                  <a:srgbClr val="000088"/>
                </a:solidFill>
                <a:latin typeface="Consolas"/>
                <a:ea typeface="Consolas"/>
                <a:cs typeface="Consolas"/>
                <a:sym typeface="Consolas"/>
              </a:rPr>
              <a:t>int</a:t>
            </a:r>
            <a:r>
              <a:rPr lang="es-AR" sz="1700">
                <a:solidFill>
                  <a:srgbClr val="000000"/>
                </a:solidFill>
                <a:latin typeface="Consolas"/>
                <a:ea typeface="Consolas"/>
                <a:cs typeface="Consolas"/>
                <a:sym typeface="Consolas"/>
              </a:rPr>
              <a:t> a</a:t>
            </a:r>
            <a:r>
              <a:rPr lang="es-AR" sz="1700">
                <a:solidFill>
                  <a:srgbClr val="666600"/>
                </a:solidFill>
                <a:latin typeface="Consolas"/>
                <a:ea typeface="Consolas"/>
                <a:cs typeface="Consolas"/>
                <a:sym typeface="Consolas"/>
              </a:rPr>
              <a:t>){</a:t>
            </a:r>
            <a:endParaRPr sz="1700">
              <a:solidFill>
                <a:schemeClr val="dk1"/>
              </a:solidFill>
              <a:latin typeface="Calibri"/>
              <a:ea typeface="Calibri"/>
              <a:cs typeface="Calibri"/>
              <a:sym typeface="Calibri"/>
            </a:endParaRPr>
          </a:p>
          <a:p>
            <a:pPr marL="0" marR="0" lvl="0" indent="0" algn="l" rtl="0">
              <a:spcBef>
                <a:spcPts val="0"/>
              </a:spcBef>
              <a:spcAft>
                <a:spcPts val="0"/>
              </a:spcAft>
              <a:buNone/>
            </a:pPr>
            <a:r>
              <a:rPr lang="es-AR" sz="1700">
                <a:solidFill>
                  <a:srgbClr val="000000"/>
                </a:solidFill>
                <a:latin typeface="Consolas"/>
                <a:ea typeface="Consolas"/>
                <a:cs typeface="Consolas"/>
                <a:sym typeface="Consolas"/>
              </a:rPr>
              <a:t>	  tamanio </a:t>
            </a:r>
            <a:r>
              <a:rPr lang="es-AR" sz="1700">
                <a:solidFill>
                  <a:srgbClr val="666600"/>
                </a:solidFill>
                <a:latin typeface="Consolas"/>
                <a:ea typeface="Consolas"/>
                <a:cs typeface="Consolas"/>
                <a:sym typeface="Consolas"/>
              </a:rPr>
              <a:t>=</a:t>
            </a:r>
            <a:r>
              <a:rPr lang="es-AR" sz="1700">
                <a:solidFill>
                  <a:srgbClr val="000000"/>
                </a:solidFill>
                <a:latin typeface="Consolas"/>
                <a:ea typeface="Consolas"/>
                <a:cs typeface="Consolas"/>
                <a:sym typeface="Consolas"/>
              </a:rPr>
              <a:t> a;</a:t>
            </a:r>
            <a:endParaRPr sz="1700">
              <a:solidFill>
                <a:schemeClr val="dk1"/>
              </a:solidFill>
              <a:latin typeface="Calibri"/>
              <a:ea typeface="Calibri"/>
              <a:cs typeface="Calibri"/>
              <a:sym typeface="Calibri"/>
            </a:endParaRPr>
          </a:p>
          <a:p>
            <a:pPr marL="0" marR="0" lvl="0" indent="0" algn="l" rtl="0">
              <a:spcBef>
                <a:spcPts val="0"/>
              </a:spcBef>
              <a:spcAft>
                <a:spcPts val="0"/>
              </a:spcAft>
              <a:buNone/>
            </a:pPr>
            <a:r>
              <a:rPr lang="es-AR" sz="1700">
                <a:solidFill>
                  <a:srgbClr val="000000"/>
                </a:solidFill>
                <a:latin typeface="Consolas"/>
                <a:ea typeface="Consolas"/>
                <a:cs typeface="Consolas"/>
                <a:sym typeface="Consolas"/>
              </a:rPr>
              <a:t>	}</a:t>
            </a:r>
            <a:endParaRPr sz="1700">
              <a:solidFill>
                <a:schemeClr val="dk1"/>
              </a:solidFill>
              <a:latin typeface="Calibri"/>
              <a:ea typeface="Calibri"/>
              <a:cs typeface="Calibri"/>
              <a:sym typeface="Calibri"/>
            </a:endParaRPr>
          </a:p>
          <a:p>
            <a:pPr marL="0" marR="0" lvl="0" indent="0" algn="l" rtl="0">
              <a:spcBef>
                <a:spcPts val="0"/>
              </a:spcBef>
              <a:spcAft>
                <a:spcPts val="0"/>
              </a:spcAft>
              <a:buNone/>
            </a:pPr>
            <a:r>
              <a:rPr lang="es-AR" sz="1700">
                <a:solidFill>
                  <a:srgbClr val="000088"/>
                </a:solidFill>
                <a:latin typeface="Consolas"/>
                <a:ea typeface="Consolas"/>
                <a:cs typeface="Consolas"/>
                <a:sym typeface="Consolas"/>
              </a:rPr>
              <a:t>	public</a:t>
            </a:r>
            <a:r>
              <a:rPr lang="es-AR" sz="1700">
                <a:solidFill>
                  <a:srgbClr val="000000"/>
                </a:solidFill>
                <a:latin typeface="Consolas"/>
                <a:ea typeface="Consolas"/>
                <a:cs typeface="Consolas"/>
                <a:sym typeface="Consolas"/>
              </a:rPr>
              <a:t> </a:t>
            </a:r>
            <a:r>
              <a:rPr lang="es-AR" sz="1700">
                <a:solidFill>
                  <a:srgbClr val="000088"/>
                </a:solidFill>
                <a:latin typeface="Consolas"/>
                <a:ea typeface="Consolas"/>
                <a:cs typeface="Consolas"/>
                <a:sym typeface="Consolas"/>
              </a:rPr>
              <a:t>int</a:t>
            </a:r>
            <a:r>
              <a:rPr lang="es-AR" sz="1700">
                <a:solidFill>
                  <a:srgbClr val="000000"/>
                </a:solidFill>
                <a:latin typeface="Consolas"/>
                <a:ea typeface="Consolas"/>
                <a:cs typeface="Consolas"/>
                <a:sym typeface="Consolas"/>
              </a:rPr>
              <a:t> getTamanio</a:t>
            </a:r>
            <a:r>
              <a:rPr lang="es-AR" sz="1700">
                <a:solidFill>
                  <a:srgbClr val="666600"/>
                </a:solidFill>
                <a:latin typeface="Consolas"/>
                <a:ea typeface="Consolas"/>
                <a:cs typeface="Consolas"/>
                <a:sym typeface="Consolas"/>
              </a:rPr>
              <a:t>(){</a:t>
            </a:r>
            <a:endParaRPr sz="1700">
              <a:solidFill>
                <a:schemeClr val="dk1"/>
              </a:solidFill>
              <a:latin typeface="Calibri"/>
              <a:ea typeface="Calibri"/>
              <a:cs typeface="Calibri"/>
              <a:sym typeface="Calibri"/>
            </a:endParaRPr>
          </a:p>
          <a:p>
            <a:pPr marL="0" marR="0" lvl="0" indent="0" algn="l" rtl="0">
              <a:spcBef>
                <a:spcPts val="0"/>
              </a:spcBef>
              <a:spcAft>
                <a:spcPts val="0"/>
              </a:spcAft>
              <a:buNone/>
            </a:pPr>
            <a:r>
              <a:rPr lang="es-AR" sz="1700">
                <a:solidFill>
                  <a:srgbClr val="000088"/>
                </a:solidFill>
                <a:latin typeface="Consolas"/>
                <a:ea typeface="Consolas"/>
                <a:cs typeface="Consolas"/>
                <a:sym typeface="Consolas"/>
              </a:rPr>
              <a:t>		return</a:t>
            </a:r>
            <a:r>
              <a:rPr lang="es-AR" sz="1700">
                <a:solidFill>
                  <a:srgbClr val="000000"/>
                </a:solidFill>
                <a:latin typeface="Consolas"/>
                <a:ea typeface="Consolas"/>
                <a:cs typeface="Consolas"/>
                <a:sym typeface="Consolas"/>
              </a:rPr>
              <a:t> tamanio;</a:t>
            </a:r>
            <a:endParaRPr sz="1700">
              <a:solidFill>
                <a:schemeClr val="dk1"/>
              </a:solidFill>
              <a:latin typeface="Calibri"/>
              <a:ea typeface="Calibri"/>
              <a:cs typeface="Calibri"/>
              <a:sym typeface="Calibri"/>
            </a:endParaRPr>
          </a:p>
          <a:p>
            <a:pPr marL="0" marR="0" lvl="0" indent="0" algn="l" rtl="0">
              <a:spcBef>
                <a:spcPts val="0"/>
              </a:spcBef>
              <a:spcAft>
                <a:spcPts val="0"/>
              </a:spcAft>
              <a:buNone/>
            </a:pPr>
            <a:r>
              <a:rPr lang="es-AR" sz="1700">
                <a:solidFill>
                  <a:srgbClr val="000000"/>
                </a:solidFill>
                <a:latin typeface="Consolas"/>
                <a:ea typeface="Consolas"/>
                <a:cs typeface="Consolas"/>
                <a:sym typeface="Consolas"/>
              </a:rPr>
              <a:t>	}</a:t>
            </a:r>
            <a:endParaRPr/>
          </a:p>
          <a:p>
            <a:pPr marL="0" marR="0" lvl="0" indent="0" algn="l" rtl="0">
              <a:spcBef>
                <a:spcPts val="0"/>
              </a:spcBef>
              <a:spcAft>
                <a:spcPts val="0"/>
              </a:spcAft>
              <a:buNone/>
            </a:pPr>
            <a:endParaRPr sz="1700">
              <a:solidFill>
                <a:schemeClr val="dk1"/>
              </a:solidFill>
              <a:latin typeface="Calibri"/>
              <a:ea typeface="Calibri"/>
              <a:cs typeface="Calibri"/>
              <a:sym typeface="Calibri"/>
            </a:endParaRPr>
          </a:p>
          <a:p>
            <a:pPr marL="0" marR="0" lvl="0" indent="0" algn="l" rtl="0">
              <a:spcBef>
                <a:spcPts val="0"/>
              </a:spcBef>
              <a:spcAft>
                <a:spcPts val="0"/>
              </a:spcAft>
              <a:buNone/>
            </a:pPr>
            <a:r>
              <a:rPr lang="es-AR" sz="1700">
                <a:solidFill>
                  <a:srgbClr val="000088"/>
                </a:solidFill>
                <a:latin typeface="Consolas"/>
                <a:ea typeface="Consolas"/>
                <a:cs typeface="Consolas"/>
                <a:sym typeface="Consolas"/>
              </a:rPr>
              <a:t>	public</a:t>
            </a:r>
            <a:r>
              <a:rPr lang="es-AR" sz="1700">
                <a:solidFill>
                  <a:srgbClr val="000000"/>
                </a:solidFill>
                <a:latin typeface="Consolas"/>
                <a:ea typeface="Consolas"/>
                <a:cs typeface="Consolas"/>
                <a:sym typeface="Consolas"/>
              </a:rPr>
              <a:t> </a:t>
            </a:r>
            <a:r>
              <a:rPr lang="es-AR" sz="1700">
                <a:solidFill>
                  <a:srgbClr val="000088"/>
                </a:solidFill>
                <a:latin typeface="Consolas"/>
                <a:ea typeface="Consolas"/>
                <a:cs typeface="Consolas"/>
                <a:sym typeface="Consolas"/>
              </a:rPr>
              <a:t>static</a:t>
            </a:r>
            <a:r>
              <a:rPr lang="es-AR" sz="1700">
                <a:solidFill>
                  <a:srgbClr val="000000"/>
                </a:solidFill>
                <a:latin typeface="Consolas"/>
                <a:ea typeface="Consolas"/>
                <a:cs typeface="Consolas"/>
                <a:sym typeface="Consolas"/>
              </a:rPr>
              <a:t> </a:t>
            </a:r>
            <a:r>
              <a:rPr lang="es-AR" sz="1700">
                <a:solidFill>
                  <a:srgbClr val="000088"/>
                </a:solidFill>
                <a:latin typeface="Consolas"/>
                <a:ea typeface="Consolas"/>
                <a:cs typeface="Consolas"/>
                <a:sym typeface="Consolas"/>
              </a:rPr>
              <a:t>void</a:t>
            </a:r>
            <a:r>
              <a:rPr lang="es-AR" sz="1700">
                <a:solidFill>
                  <a:srgbClr val="000000"/>
                </a:solidFill>
                <a:latin typeface="Consolas"/>
                <a:ea typeface="Consolas"/>
                <a:cs typeface="Consolas"/>
                <a:sym typeface="Consolas"/>
              </a:rPr>
              <a:t> main</a:t>
            </a:r>
            <a:r>
              <a:rPr lang="es-AR" sz="1700">
                <a:solidFill>
                  <a:srgbClr val="666600"/>
                </a:solidFill>
                <a:latin typeface="Consolas"/>
                <a:ea typeface="Consolas"/>
                <a:cs typeface="Consolas"/>
                <a:sym typeface="Consolas"/>
              </a:rPr>
              <a:t>(</a:t>
            </a:r>
            <a:r>
              <a:rPr lang="es-AR" sz="1700">
                <a:solidFill>
                  <a:srgbClr val="660066"/>
                </a:solidFill>
                <a:latin typeface="Consolas"/>
                <a:ea typeface="Consolas"/>
                <a:cs typeface="Consolas"/>
                <a:sym typeface="Consolas"/>
              </a:rPr>
              <a:t>String</a:t>
            </a:r>
            <a:r>
              <a:rPr lang="es-AR" sz="1700">
                <a:solidFill>
                  <a:srgbClr val="666600"/>
                </a:solidFill>
                <a:latin typeface="Consolas"/>
                <a:ea typeface="Consolas"/>
                <a:cs typeface="Consolas"/>
                <a:sym typeface="Consolas"/>
              </a:rPr>
              <a:t>[]</a:t>
            </a:r>
            <a:r>
              <a:rPr lang="es-AR" sz="1700">
                <a:solidFill>
                  <a:srgbClr val="000000"/>
                </a:solidFill>
                <a:latin typeface="Consolas"/>
                <a:ea typeface="Consolas"/>
                <a:cs typeface="Consolas"/>
                <a:sym typeface="Consolas"/>
              </a:rPr>
              <a:t> args</a:t>
            </a:r>
            <a:r>
              <a:rPr lang="es-AR" sz="1700">
                <a:solidFill>
                  <a:srgbClr val="666600"/>
                </a:solidFill>
                <a:latin typeface="Consolas"/>
                <a:ea typeface="Consolas"/>
                <a:cs typeface="Consolas"/>
                <a:sym typeface="Consolas"/>
              </a:rPr>
              <a:t>)</a:t>
            </a:r>
            <a:r>
              <a:rPr lang="es-AR" sz="1700">
                <a:solidFill>
                  <a:srgbClr val="000000"/>
                </a:solidFill>
                <a:latin typeface="Consolas"/>
                <a:ea typeface="Consolas"/>
                <a:cs typeface="Consolas"/>
                <a:sym typeface="Consolas"/>
              </a:rPr>
              <a:t> {</a:t>
            </a:r>
            <a:endParaRPr sz="1700">
              <a:solidFill>
                <a:schemeClr val="dk1"/>
              </a:solidFill>
              <a:latin typeface="Calibri"/>
              <a:ea typeface="Calibri"/>
              <a:cs typeface="Calibri"/>
              <a:sym typeface="Calibri"/>
            </a:endParaRPr>
          </a:p>
          <a:p>
            <a:pPr marL="0" marR="0" lvl="0" indent="0" algn="l" rtl="0">
              <a:spcBef>
                <a:spcPts val="0"/>
              </a:spcBef>
              <a:spcAft>
                <a:spcPts val="0"/>
              </a:spcAft>
              <a:buNone/>
            </a:pPr>
            <a:r>
              <a:rPr lang="es-AR" sz="1700">
                <a:solidFill>
                  <a:srgbClr val="660066"/>
                </a:solidFill>
                <a:latin typeface="Consolas"/>
                <a:ea typeface="Consolas"/>
                <a:cs typeface="Consolas"/>
                <a:sym typeface="Consolas"/>
              </a:rPr>
              <a:t>		System</a:t>
            </a:r>
            <a:r>
              <a:rPr lang="es-AR" sz="1700">
                <a:solidFill>
                  <a:srgbClr val="666600"/>
                </a:solidFill>
                <a:latin typeface="Consolas"/>
                <a:ea typeface="Consolas"/>
                <a:cs typeface="Consolas"/>
                <a:sym typeface="Consolas"/>
              </a:rPr>
              <a:t>.</a:t>
            </a:r>
            <a:r>
              <a:rPr lang="es-AR" sz="1700">
                <a:solidFill>
                  <a:srgbClr val="000088"/>
                </a:solidFill>
                <a:latin typeface="Consolas"/>
                <a:ea typeface="Consolas"/>
                <a:cs typeface="Consolas"/>
                <a:sym typeface="Consolas"/>
              </a:rPr>
              <a:t>out</a:t>
            </a:r>
            <a:r>
              <a:rPr lang="es-AR" sz="1700">
                <a:solidFill>
                  <a:srgbClr val="666600"/>
                </a:solidFill>
                <a:latin typeface="Consolas"/>
                <a:ea typeface="Consolas"/>
                <a:cs typeface="Consolas"/>
                <a:sym typeface="Consolas"/>
              </a:rPr>
              <a:t>.</a:t>
            </a:r>
            <a:r>
              <a:rPr lang="es-AR" sz="1700">
                <a:solidFill>
                  <a:srgbClr val="000000"/>
                </a:solidFill>
                <a:latin typeface="Consolas"/>
                <a:ea typeface="Consolas"/>
                <a:cs typeface="Consolas"/>
                <a:sym typeface="Consolas"/>
              </a:rPr>
              <a:t>println</a:t>
            </a:r>
            <a:r>
              <a:rPr lang="es-AR" sz="1700">
                <a:solidFill>
                  <a:srgbClr val="666600"/>
                </a:solidFill>
                <a:latin typeface="Consolas"/>
                <a:ea typeface="Consolas"/>
                <a:cs typeface="Consolas"/>
                <a:sym typeface="Consolas"/>
              </a:rPr>
              <a:t>(</a:t>
            </a:r>
            <a:r>
              <a:rPr lang="es-AR" sz="1700">
                <a:solidFill>
                  <a:srgbClr val="008800"/>
                </a:solidFill>
                <a:latin typeface="Consolas"/>
                <a:ea typeface="Consolas"/>
                <a:cs typeface="Consolas"/>
                <a:sym typeface="Consolas"/>
              </a:rPr>
              <a:t>"El tamaño del pato es: "</a:t>
            </a:r>
            <a:r>
              <a:rPr lang="es-AR" sz="1700">
                <a:solidFill>
                  <a:srgbClr val="666600"/>
                </a:solidFill>
                <a:latin typeface="Consolas"/>
                <a:ea typeface="Consolas"/>
                <a:cs typeface="Consolas"/>
                <a:sym typeface="Consolas"/>
              </a:rPr>
              <a:t>+</a:t>
            </a:r>
            <a:r>
              <a:rPr lang="es-AR" sz="1700">
                <a:solidFill>
                  <a:srgbClr val="000000"/>
                </a:solidFill>
                <a:latin typeface="Consolas"/>
                <a:ea typeface="Consolas"/>
                <a:cs typeface="Consolas"/>
                <a:sym typeface="Consolas"/>
              </a:rPr>
              <a:t>tamanio</a:t>
            </a:r>
            <a:r>
              <a:rPr lang="es-AR" sz="1700">
                <a:solidFill>
                  <a:srgbClr val="666600"/>
                </a:solidFill>
                <a:latin typeface="Consolas"/>
                <a:ea typeface="Consolas"/>
                <a:cs typeface="Consolas"/>
                <a:sym typeface="Consolas"/>
              </a:rPr>
              <a:t>);</a:t>
            </a:r>
            <a:endParaRPr sz="1700">
              <a:solidFill>
                <a:schemeClr val="dk1"/>
              </a:solidFill>
              <a:latin typeface="Calibri"/>
              <a:ea typeface="Calibri"/>
              <a:cs typeface="Calibri"/>
              <a:sym typeface="Calibri"/>
            </a:endParaRPr>
          </a:p>
          <a:p>
            <a:pPr marL="0" marR="0" lvl="0" indent="0" algn="l" rtl="0">
              <a:spcBef>
                <a:spcPts val="0"/>
              </a:spcBef>
              <a:spcAft>
                <a:spcPts val="0"/>
              </a:spcAft>
              <a:buNone/>
            </a:pPr>
            <a:r>
              <a:rPr lang="es-AR" sz="1700">
                <a:solidFill>
                  <a:srgbClr val="000000"/>
                </a:solidFill>
                <a:latin typeface="Consolas"/>
                <a:ea typeface="Consolas"/>
                <a:cs typeface="Consolas"/>
                <a:sym typeface="Consolas"/>
              </a:rPr>
              <a:t>	}</a:t>
            </a:r>
            <a:endParaRPr sz="1700">
              <a:solidFill>
                <a:schemeClr val="dk1"/>
              </a:solidFill>
              <a:latin typeface="Calibri"/>
              <a:ea typeface="Calibri"/>
              <a:cs typeface="Calibri"/>
              <a:sym typeface="Calibri"/>
            </a:endParaRPr>
          </a:p>
          <a:p>
            <a:pPr marL="0" marR="0" lvl="0" indent="0" algn="l" rtl="0">
              <a:spcBef>
                <a:spcPts val="0"/>
              </a:spcBef>
              <a:spcAft>
                <a:spcPts val="0"/>
              </a:spcAft>
              <a:buNone/>
            </a:pPr>
            <a:r>
              <a:rPr lang="es-AR" sz="1700">
                <a:solidFill>
                  <a:srgbClr val="000000"/>
                </a:solidFill>
                <a:latin typeface="Consolas"/>
                <a:ea typeface="Consolas"/>
                <a:cs typeface="Consolas"/>
                <a:sym typeface="Consolas"/>
              </a:rPr>
              <a:t>}</a:t>
            </a:r>
            <a:endParaRPr sz="1700">
              <a:solidFill>
                <a:schemeClr val="dk1"/>
              </a:solidFill>
              <a:latin typeface="Calibri"/>
              <a:ea typeface="Calibri"/>
              <a:cs typeface="Calibri"/>
              <a:sym typeface="Calibri"/>
            </a:endParaRPr>
          </a:p>
        </p:txBody>
      </p:sp>
      <p:sp>
        <p:nvSpPr>
          <p:cNvPr id="774" name="Google Shape;774;p78"/>
          <p:cNvSpPr txBox="1"/>
          <p:nvPr/>
        </p:nvSpPr>
        <p:spPr>
          <a:xfrm>
            <a:off x="6847308" y="3573914"/>
            <a:ext cx="1900238" cy="101566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000">
                <a:solidFill>
                  <a:schemeClr val="dk1"/>
                </a:solidFill>
                <a:latin typeface="Arial"/>
                <a:ea typeface="Arial"/>
                <a:cs typeface="Arial"/>
                <a:sym typeface="Arial"/>
              </a:rPr>
              <a:t>¿Qué Pato? ¿El tamaño de cuál?</a:t>
            </a:r>
            <a:endParaRPr sz="2000">
              <a:solidFill>
                <a:schemeClr val="dk1"/>
              </a:solidFill>
              <a:latin typeface="Arial"/>
              <a:ea typeface="Arial"/>
              <a:cs typeface="Arial"/>
              <a:sym typeface="Arial"/>
            </a:endParaRPr>
          </a:p>
        </p:txBody>
      </p:sp>
      <p:cxnSp>
        <p:nvCxnSpPr>
          <p:cNvPr id="775" name="Google Shape;775;p78"/>
          <p:cNvCxnSpPr/>
          <p:nvPr/>
        </p:nvCxnSpPr>
        <p:spPr>
          <a:xfrm rot="-5400000" flipH="1">
            <a:off x="7395577" y="5055512"/>
            <a:ext cx="804300" cy="600"/>
          </a:xfrm>
          <a:prstGeom prst="curvedConnector3">
            <a:avLst>
              <a:gd name="adj1" fmla="val 49991"/>
            </a:avLst>
          </a:prstGeom>
          <a:noFill/>
          <a:ln w="28575" cap="flat" cmpd="sng">
            <a:solidFill>
              <a:srgbClr val="FF0000"/>
            </a:solidFill>
            <a:prstDash val="solid"/>
            <a:miter lim="800000"/>
            <a:headEnd type="none" w="sm" len="sm"/>
            <a:tailEnd type="triangle" w="med" len="med"/>
          </a:ln>
        </p:spPr>
      </p:cxn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sp>
        <p:nvSpPr>
          <p:cNvPr id="780" name="Google Shape;780;p79"/>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Métodos </a:t>
            </a:r>
            <a:r>
              <a:rPr lang="es-AR" sz="4000" b="1" i="0" u="none" strike="noStrike" cap="none">
                <a:solidFill>
                  <a:schemeClr val="dk1"/>
                </a:solidFill>
                <a:latin typeface="Consolas"/>
                <a:ea typeface="Consolas"/>
                <a:cs typeface="Consolas"/>
                <a:sym typeface="Consolas"/>
              </a:rPr>
              <a:t>static</a:t>
            </a:r>
            <a:r>
              <a:rPr lang="es-AR" sz="4000" b="0" i="0" u="none" strike="noStrike" cap="none">
                <a:solidFill>
                  <a:schemeClr val="dk1"/>
                </a:solidFill>
                <a:latin typeface="Arial"/>
                <a:ea typeface="Arial"/>
                <a:cs typeface="Arial"/>
                <a:sym typeface="Arial"/>
              </a:rPr>
              <a:t/>
            </a:r>
            <a:br>
              <a:rPr lang="es-AR" sz="4000" b="0" i="0" u="none" strike="noStrike" cap="none">
                <a:solidFill>
                  <a:schemeClr val="dk1"/>
                </a:solidFill>
                <a:latin typeface="Arial"/>
                <a:ea typeface="Arial"/>
                <a:cs typeface="Arial"/>
                <a:sym typeface="Arial"/>
              </a:rPr>
            </a:br>
            <a:r>
              <a:rPr lang="es-AR" sz="2800" b="0" i="1" u="none" strike="noStrike" cap="none">
                <a:solidFill>
                  <a:schemeClr val="dk1"/>
                </a:solidFill>
                <a:latin typeface="Arial"/>
                <a:ea typeface="Arial"/>
                <a:cs typeface="Arial"/>
                <a:sym typeface="Arial"/>
              </a:rPr>
              <a:t>¿Qué puede usar un método </a:t>
            </a:r>
            <a:r>
              <a:rPr lang="es-AR" sz="2800" b="0" i="1" u="none" strike="noStrike" cap="none">
                <a:solidFill>
                  <a:schemeClr val="dk1"/>
                </a:solidFill>
                <a:latin typeface="Consolas"/>
                <a:ea typeface="Consolas"/>
                <a:cs typeface="Consolas"/>
                <a:sym typeface="Consolas"/>
              </a:rPr>
              <a:t>static</a:t>
            </a:r>
            <a:r>
              <a:rPr lang="es-AR" sz="2800" b="0" i="1" u="none" strike="noStrike" cap="none">
                <a:solidFill>
                  <a:schemeClr val="dk1"/>
                </a:solidFill>
                <a:latin typeface="Arial"/>
                <a:ea typeface="Arial"/>
                <a:cs typeface="Arial"/>
                <a:sym typeface="Arial"/>
              </a:rPr>
              <a:t>?</a:t>
            </a:r>
            <a:endParaRPr sz="2800" b="0" i="1" u="none" strike="noStrike" cap="none">
              <a:solidFill>
                <a:schemeClr val="dk1"/>
              </a:solidFill>
              <a:latin typeface="Arial"/>
              <a:ea typeface="Arial"/>
              <a:cs typeface="Arial"/>
              <a:sym typeface="Arial"/>
            </a:endParaRPr>
          </a:p>
        </p:txBody>
      </p:sp>
      <p:sp>
        <p:nvSpPr>
          <p:cNvPr id="781" name="Google Shape;781;p79"/>
          <p:cNvSpPr txBox="1">
            <a:spLocks noGrp="1"/>
          </p:cNvSpPr>
          <p:nvPr>
            <p:ph type="body" idx="1"/>
          </p:nvPr>
        </p:nvSpPr>
        <p:spPr>
          <a:xfrm>
            <a:off x="0" y="2160000"/>
            <a:ext cx="9144000" cy="4351338"/>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s-AR" sz="2800" b="0" i="0" u="none" strike="noStrike" cap="none">
                <a:solidFill>
                  <a:schemeClr val="dk1"/>
                </a:solidFill>
                <a:latin typeface="Arial"/>
                <a:ea typeface="Arial"/>
                <a:cs typeface="Arial"/>
                <a:sym typeface="Arial"/>
              </a:rPr>
              <a:t>¿Qué pasa al tratar de compilar el código?</a:t>
            </a:r>
            <a:endParaRPr/>
          </a:p>
          <a:p>
            <a:pPr marL="228600" marR="0" lvl="0" indent="-50800" algn="l" rtl="0">
              <a:lnSpc>
                <a:spcPct val="90000"/>
              </a:lnSpc>
              <a:spcBef>
                <a:spcPts val="1000"/>
              </a:spcBef>
              <a:spcAft>
                <a:spcPts val="0"/>
              </a:spcAft>
              <a:buClr>
                <a:schemeClr val="dk1"/>
              </a:buClr>
              <a:buSzPts val="2800"/>
              <a:buFont typeface="Arial"/>
              <a:buNone/>
            </a:pPr>
            <a:endParaRPr sz="2800" b="0" i="0" u="none" strike="noStrike" cap="none">
              <a:solidFill>
                <a:schemeClr val="dk1"/>
              </a:solidFill>
              <a:latin typeface="Arial"/>
              <a:ea typeface="Arial"/>
              <a:cs typeface="Arial"/>
              <a:sym typeface="Arial"/>
            </a:endParaRPr>
          </a:p>
        </p:txBody>
      </p:sp>
      <p:sp>
        <p:nvSpPr>
          <p:cNvPr id="782" name="Google Shape;782;p79"/>
          <p:cNvSpPr txBox="1">
            <a:spLocks noGrp="1"/>
          </p:cNvSpPr>
          <p:nvPr>
            <p:ph type="ftr" idx="11"/>
          </p:nvPr>
        </p:nvSpPr>
        <p:spPr>
          <a:xfrm>
            <a:off x="-1" y="6575425"/>
            <a:ext cx="4223657"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783" name="Google Shape;783;p79"/>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57</a:t>
            </a:fld>
            <a:endParaRPr sz="1200">
              <a:solidFill>
                <a:schemeClr val="lt1"/>
              </a:solidFill>
              <a:latin typeface="Arial"/>
              <a:ea typeface="Arial"/>
              <a:cs typeface="Arial"/>
              <a:sym typeface="Arial"/>
            </a:endParaRPr>
          </a:p>
        </p:txBody>
      </p:sp>
      <p:sp>
        <p:nvSpPr>
          <p:cNvPr id="784" name="Google Shape;784;p79"/>
          <p:cNvSpPr/>
          <p:nvPr/>
        </p:nvSpPr>
        <p:spPr>
          <a:xfrm>
            <a:off x="117896" y="2712140"/>
            <a:ext cx="8511754" cy="375487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700">
                <a:solidFill>
                  <a:srgbClr val="000088"/>
                </a:solidFill>
                <a:latin typeface="Consolas"/>
                <a:ea typeface="Consolas"/>
                <a:cs typeface="Consolas"/>
                <a:sym typeface="Consolas"/>
              </a:rPr>
              <a:t>public</a:t>
            </a:r>
            <a:r>
              <a:rPr lang="es-AR" sz="1700">
                <a:solidFill>
                  <a:srgbClr val="000000"/>
                </a:solidFill>
                <a:latin typeface="Consolas"/>
                <a:ea typeface="Consolas"/>
                <a:cs typeface="Consolas"/>
                <a:sym typeface="Consolas"/>
              </a:rPr>
              <a:t> </a:t>
            </a:r>
            <a:r>
              <a:rPr lang="es-AR" sz="1700">
                <a:solidFill>
                  <a:srgbClr val="000088"/>
                </a:solidFill>
                <a:latin typeface="Consolas"/>
                <a:ea typeface="Consolas"/>
                <a:cs typeface="Consolas"/>
                <a:sym typeface="Consolas"/>
              </a:rPr>
              <a:t>class</a:t>
            </a:r>
            <a:r>
              <a:rPr lang="es-AR" sz="1700">
                <a:solidFill>
                  <a:srgbClr val="000000"/>
                </a:solidFill>
                <a:latin typeface="Consolas"/>
                <a:ea typeface="Consolas"/>
                <a:cs typeface="Consolas"/>
                <a:sym typeface="Consolas"/>
              </a:rPr>
              <a:t> </a:t>
            </a:r>
            <a:r>
              <a:rPr lang="es-AR" sz="1700">
                <a:solidFill>
                  <a:srgbClr val="660066"/>
                </a:solidFill>
                <a:latin typeface="Consolas"/>
                <a:ea typeface="Consolas"/>
                <a:cs typeface="Consolas"/>
                <a:sym typeface="Consolas"/>
              </a:rPr>
              <a:t>Pato</a:t>
            </a:r>
            <a:r>
              <a:rPr lang="es-AR" sz="1700">
                <a:solidFill>
                  <a:srgbClr val="000000"/>
                </a:solidFill>
                <a:latin typeface="Consolas"/>
                <a:ea typeface="Consolas"/>
                <a:cs typeface="Consolas"/>
                <a:sym typeface="Consolas"/>
              </a:rPr>
              <a:t> {</a:t>
            </a:r>
            <a:endParaRPr sz="1700">
              <a:solidFill>
                <a:schemeClr val="dk1"/>
              </a:solidFill>
              <a:latin typeface="Calibri"/>
              <a:ea typeface="Calibri"/>
              <a:cs typeface="Calibri"/>
              <a:sym typeface="Calibri"/>
            </a:endParaRPr>
          </a:p>
          <a:p>
            <a:pPr marL="0" marR="0" lvl="0" indent="0" algn="l" rtl="0">
              <a:spcBef>
                <a:spcPts val="0"/>
              </a:spcBef>
              <a:spcAft>
                <a:spcPts val="0"/>
              </a:spcAft>
              <a:buNone/>
            </a:pPr>
            <a:r>
              <a:rPr lang="es-AR" sz="1700">
                <a:solidFill>
                  <a:srgbClr val="000088"/>
                </a:solidFill>
                <a:latin typeface="Consolas"/>
                <a:ea typeface="Consolas"/>
                <a:cs typeface="Consolas"/>
                <a:sym typeface="Consolas"/>
              </a:rPr>
              <a:t>	private</a:t>
            </a:r>
            <a:r>
              <a:rPr lang="es-AR" sz="1700">
                <a:solidFill>
                  <a:srgbClr val="000000"/>
                </a:solidFill>
                <a:latin typeface="Consolas"/>
                <a:ea typeface="Consolas"/>
                <a:cs typeface="Consolas"/>
                <a:sym typeface="Consolas"/>
              </a:rPr>
              <a:t> </a:t>
            </a:r>
            <a:r>
              <a:rPr lang="es-AR" sz="1700">
                <a:solidFill>
                  <a:srgbClr val="000088"/>
                </a:solidFill>
                <a:latin typeface="Consolas"/>
                <a:ea typeface="Consolas"/>
                <a:cs typeface="Consolas"/>
                <a:sym typeface="Consolas"/>
              </a:rPr>
              <a:t>int</a:t>
            </a:r>
            <a:r>
              <a:rPr lang="es-AR" sz="1700">
                <a:solidFill>
                  <a:srgbClr val="000000"/>
                </a:solidFill>
                <a:latin typeface="Consolas"/>
                <a:ea typeface="Consolas"/>
                <a:cs typeface="Consolas"/>
                <a:sym typeface="Consolas"/>
              </a:rPr>
              <a:t> tamanio;</a:t>
            </a:r>
            <a:endParaRPr sz="1700">
              <a:solidFill>
                <a:schemeClr val="dk1"/>
              </a:solidFill>
              <a:latin typeface="Calibri"/>
              <a:ea typeface="Calibri"/>
              <a:cs typeface="Calibri"/>
              <a:sym typeface="Calibri"/>
            </a:endParaRPr>
          </a:p>
          <a:p>
            <a:pPr marL="0" marR="0" lvl="0" indent="0" algn="l" rtl="0">
              <a:spcBef>
                <a:spcPts val="0"/>
              </a:spcBef>
              <a:spcAft>
                <a:spcPts val="0"/>
              </a:spcAft>
              <a:buNone/>
            </a:pPr>
            <a:endParaRPr sz="1700">
              <a:solidFill>
                <a:srgbClr val="000088"/>
              </a:solidFill>
              <a:latin typeface="Consolas"/>
              <a:ea typeface="Consolas"/>
              <a:cs typeface="Consolas"/>
              <a:sym typeface="Consolas"/>
            </a:endParaRPr>
          </a:p>
          <a:p>
            <a:pPr marL="0" marR="0" lvl="0" indent="0" algn="l" rtl="0">
              <a:spcBef>
                <a:spcPts val="0"/>
              </a:spcBef>
              <a:spcAft>
                <a:spcPts val="0"/>
              </a:spcAft>
              <a:buNone/>
            </a:pPr>
            <a:r>
              <a:rPr lang="es-AR" sz="1700">
                <a:solidFill>
                  <a:srgbClr val="000088"/>
                </a:solidFill>
                <a:latin typeface="Consolas"/>
                <a:ea typeface="Consolas"/>
                <a:cs typeface="Consolas"/>
                <a:sym typeface="Consolas"/>
              </a:rPr>
              <a:t>	public</a:t>
            </a:r>
            <a:r>
              <a:rPr lang="es-AR" sz="1700">
                <a:solidFill>
                  <a:srgbClr val="000000"/>
                </a:solidFill>
                <a:latin typeface="Consolas"/>
                <a:ea typeface="Consolas"/>
                <a:cs typeface="Consolas"/>
                <a:sym typeface="Consolas"/>
              </a:rPr>
              <a:t> </a:t>
            </a:r>
            <a:r>
              <a:rPr lang="es-AR" sz="1700">
                <a:solidFill>
                  <a:srgbClr val="000088"/>
                </a:solidFill>
                <a:latin typeface="Consolas"/>
                <a:ea typeface="Consolas"/>
                <a:cs typeface="Consolas"/>
                <a:sym typeface="Consolas"/>
              </a:rPr>
              <a:t>void</a:t>
            </a:r>
            <a:r>
              <a:rPr lang="es-AR" sz="1700">
                <a:solidFill>
                  <a:srgbClr val="000000"/>
                </a:solidFill>
                <a:latin typeface="Consolas"/>
                <a:ea typeface="Consolas"/>
                <a:cs typeface="Consolas"/>
                <a:sym typeface="Consolas"/>
              </a:rPr>
              <a:t> setTamanio</a:t>
            </a:r>
            <a:r>
              <a:rPr lang="es-AR" sz="1700">
                <a:solidFill>
                  <a:srgbClr val="666600"/>
                </a:solidFill>
                <a:latin typeface="Consolas"/>
                <a:ea typeface="Consolas"/>
                <a:cs typeface="Consolas"/>
                <a:sym typeface="Consolas"/>
              </a:rPr>
              <a:t>(</a:t>
            </a:r>
            <a:r>
              <a:rPr lang="es-AR" sz="1700">
                <a:solidFill>
                  <a:srgbClr val="000088"/>
                </a:solidFill>
                <a:latin typeface="Consolas"/>
                <a:ea typeface="Consolas"/>
                <a:cs typeface="Consolas"/>
                <a:sym typeface="Consolas"/>
              </a:rPr>
              <a:t>int</a:t>
            </a:r>
            <a:r>
              <a:rPr lang="es-AR" sz="1700">
                <a:solidFill>
                  <a:srgbClr val="000000"/>
                </a:solidFill>
                <a:latin typeface="Consolas"/>
                <a:ea typeface="Consolas"/>
                <a:cs typeface="Consolas"/>
                <a:sym typeface="Consolas"/>
              </a:rPr>
              <a:t> a</a:t>
            </a:r>
            <a:r>
              <a:rPr lang="es-AR" sz="1700">
                <a:solidFill>
                  <a:srgbClr val="666600"/>
                </a:solidFill>
                <a:latin typeface="Consolas"/>
                <a:ea typeface="Consolas"/>
                <a:cs typeface="Consolas"/>
                <a:sym typeface="Consolas"/>
              </a:rPr>
              <a:t>){</a:t>
            </a:r>
            <a:endParaRPr sz="1700">
              <a:solidFill>
                <a:schemeClr val="dk1"/>
              </a:solidFill>
              <a:latin typeface="Calibri"/>
              <a:ea typeface="Calibri"/>
              <a:cs typeface="Calibri"/>
              <a:sym typeface="Calibri"/>
            </a:endParaRPr>
          </a:p>
          <a:p>
            <a:pPr marL="0" marR="0" lvl="0" indent="0" algn="l" rtl="0">
              <a:spcBef>
                <a:spcPts val="0"/>
              </a:spcBef>
              <a:spcAft>
                <a:spcPts val="0"/>
              </a:spcAft>
              <a:buNone/>
            </a:pPr>
            <a:r>
              <a:rPr lang="es-AR" sz="1700">
                <a:solidFill>
                  <a:srgbClr val="000000"/>
                </a:solidFill>
                <a:latin typeface="Consolas"/>
                <a:ea typeface="Consolas"/>
                <a:cs typeface="Consolas"/>
                <a:sym typeface="Consolas"/>
              </a:rPr>
              <a:t>	  tamanio </a:t>
            </a:r>
            <a:r>
              <a:rPr lang="es-AR" sz="1700">
                <a:solidFill>
                  <a:srgbClr val="666600"/>
                </a:solidFill>
                <a:latin typeface="Consolas"/>
                <a:ea typeface="Consolas"/>
                <a:cs typeface="Consolas"/>
                <a:sym typeface="Consolas"/>
              </a:rPr>
              <a:t>=</a:t>
            </a:r>
            <a:r>
              <a:rPr lang="es-AR" sz="1700">
                <a:solidFill>
                  <a:srgbClr val="000000"/>
                </a:solidFill>
                <a:latin typeface="Consolas"/>
                <a:ea typeface="Consolas"/>
                <a:cs typeface="Consolas"/>
                <a:sym typeface="Consolas"/>
              </a:rPr>
              <a:t> a;</a:t>
            </a:r>
            <a:endParaRPr sz="1700">
              <a:solidFill>
                <a:schemeClr val="dk1"/>
              </a:solidFill>
              <a:latin typeface="Calibri"/>
              <a:ea typeface="Calibri"/>
              <a:cs typeface="Calibri"/>
              <a:sym typeface="Calibri"/>
            </a:endParaRPr>
          </a:p>
          <a:p>
            <a:pPr marL="0" marR="0" lvl="0" indent="0" algn="l" rtl="0">
              <a:spcBef>
                <a:spcPts val="0"/>
              </a:spcBef>
              <a:spcAft>
                <a:spcPts val="0"/>
              </a:spcAft>
              <a:buNone/>
            </a:pPr>
            <a:r>
              <a:rPr lang="es-AR" sz="1700">
                <a:solidFill>
                  <a:srgbClr val="000000"/>
                </a:solidFill>
                <a:latin typeface="Consolas"/>
                <a:ea typeface="Consolas"/>
                <a:cs typeface="Consolas"/>
                <a:sym typeface="Consolas"/>
              </a:rPr>
              <a:t>	}</a:t>
            </a:r>
            <a:endParaRPr sz="1700">
              <a:solidFill>
                <a:schemeClr val="dk1"/>
              </a:solidFill>
              <a:latin typeface="Calibri"/>
              <a:ea typeface="Calibri"/>
              <a:cs typeface="Calibri"/>
              <a:sym typeface="Calibri"/>
            </a:endParaRPr>
          </a:p>
          <a:p>
            <a:pPr marL="0" marR="0" lvl="0" indent="0" algn="l" rtl="0">
              <a:spcBef>
                <a:spcPts val="0"/>
              </a:spcBef>
              <a:spcAft>
                <a:spcPts val="0"/>
              </a:spcAft>
              <a:buNone/>
            </a:pPr>
            <a:r>
              <a:rPr lang="es-AR" sz="1700">
                <a:solidFill>
                  <a:srgbClr val="000088"/>
                </a:solidFill>
                <a:latin typeface="Consolas"/>
                <a:ea typeface="Consolas"/>
                <a:cs typeface="Consolas"/>
                <a:sym typeface="Consolas"/>
              </a:rPr>
              <a:t>	public</a:t>
            </a:r>
            <a:r>
              <a:rPr lang="es-AR" sz="1700">
                <a:solidFill>
                  <a:srgbClr val="000000"/>
                </a:solidFill>
                <a:latin typeface="Consolas"/>
                <a:ea typeface="Consolas"/>
                <a:cs typeface="Consolas"/>
                <a:sym typeface="Consolas"/>
              </a:rPr>
              <a:t> </a:t>
            </a:r>
            <a:r>
              <a:rPr lang="es-AR" sz="1700">
                <a:solidFill>
                  <a:srgbClr val="000088"/>
                </a:solidFill>
                <a:latin typeface="Consolas"/>
                <a:ea typeface="Consolas"/>
                <a:cs typeface="Consolas"/>
                <a:sym typeface="Consolas"/>
              </a:rPr>
              <a:t>int</a:t>
            </a:r>
            <a:r>
              <a:rPr lang="es-AR" sz="1700">
                <a:solidFill>
                  <a:srgbClr val="000000"/>
                </a:solidFill>
                <a:latin typeface="Consolas"/>
                <a:ea typeface="Consolas"/>
                <a:cs typeface="Consolas"/>
                <a:sym typeface="Consolas"/>
              </a:rPr>
              <a:t> getTamanio</a:t>
            </a:r>
            <a:r>
              <a:rPr lang="es-AR" sz="1700">
                <a:solidFill>
                  <a:srgbClr val="666600"/>
                </a:solidFill>
                <a:latin typeface="Consolas"/>
                <a:ea typeface="Consolas"/>
                <a:cs typeface="Consolas"/>
                <a:sym typeface="Consolas"/>
              </a:rPr>
              <a:t>(){</a:t>
            </a:r>
            <a:endParaRPr sz="1700">
              <a:solidFill>
                <a:schemeClr val="dk1"/>
              </a:solidFill>
              <a:latin typeface="Calibri"/>
              <a:ea typeface="Calibri"/>
              <a:cs typeface="Calibri"/>
              <a:sym typeface="Calibri"/>
            </a:endParaRPr>
          </a:p>
          <a:p>
            <a:pPr marL="0" marR="0" lvl="0" indent="0" algn="l" rtl="0">
              <a:spcBef>
                <a:spcPts val="0"/>
              </a:spcBef>
              <a:spcAft>
                <a:spcPts val="0"/>
              </a:spcAft>
              <a:buNone/>
            </a:pPr>
            <a:r>
              <a:rPr lang="es-AR" sz="1700">
                <a:solidFill>
                  <a:srgbClr val="000088"/>
                </a:solidFill>
                <a:latin typeface="Consolas"/>
                <a:ea typeface="Consolas"/>
                <a:cs typeface="Consolas"/>
                <a:sym typeface="Consolas"/>
              </a:rPr>
              <a:t>		return</a:t>
            </a:r>
            <a:r>
              <a:rPr lang="es-AR" sz="1700">
                <a:solidFill>
                  <a:srgbClr val="000000"/>
                </a:solidFill>
                <a:latin typeface="Consolas"/>
                <a:ea typeface="Consolas"/>
                <a:cs typeface="Consolas"/>
                <a:sym typeface="Consolas"/>
              </a:rPr>
              <a:t> tamanio;</a:t>
            </a:r>
            <a:endParaRPr sz="1700">
              <a:solidFill>
                <a:schemeClr val="dk1"/>
              </a:solidFill>
              <a:latin typeface="Calibri"/>
              <a:ea typeface="Calibri"/>
              <a:cs typeface="Calibri"/>
              <a:sym typeface="Calibri"/>
            </a:endParaRPr>
          </a:p>
          <a:p>
            <a:pPr marL="0" marR="0" lvl="0" indent="0" algn="l" rtl="0">
              <a:spcBef>
                <a:spcPts val="0"/>
              </a:spcBef>
              <a:spcAft>
                <a:spcPts val="0"/>
              </a:spcAft>
              <a:buNone/>
            </a:pPr>
            <a:r>
              <a:rPr lang="es-AR" sz="1700">
                <a:solidFill>
                  <a:srgbClr val="000000"/>
                </a:solidFill>
                <a:latin typeface="Consolas"/>
                <a:ea typeface="Consolas"/>
                <a:cs typeface="Consolas"/>
                <a:sym typeface="Consolas"/>
              </a:rPr>
              <a:t>	}</a:t>
            </a:r>
            <a:endParaRPr/>
          </a:p>
          <a:p>
            <a:pPr marL="0" marR="0" lvl="0" indent="0" algn="l" rtl="0">
              <a:spcBef>
                <a:spcPts val="0"/>
              </a:spcBef>
              <a:spcAft>
                <a:spcPts val="0"/>
              </a:spcAft>
              <a:buNone/>
            </a:pPr>
            <a:endParaRPr sz="1700">
              <a:solidFill>
                <a:schemeClr val="dk1"/>
              </a:solidFill>
              <a:latin typeface="Calibri"/>
              <a:ea typeface="Calibri"/>
              <a:cs typeface="Calibri"/>
              <a:sym typeface="Calibri"/>
            </a:endParaRPr>
          </a:p>
          <a:p>
            <a:pPr marL="0" marR="0" lvl="0" indent="0" algn="l" rtl="0">
              <a:spcBef>
                <a:spcPts val="0"/>
              </a:spcBef>
              <a:spcAft>
                <a:spcPts val="0"/>
              </a:spcAft>
              <a:buNone/>
            </a:pPr>
            <a:r>
              <a:rPr lang="es-AR" sz="1700">
                <a:solidFill>
                  <a:srgbClr val="000088"/>
                </a:solidFill>
                <a:latin typeface="Consolas"/>
                <a:ea typeface="Consolas"/>
                <a:cs typeface="Consolas"/>
                <a:sym typeface="Consolas"/>
              </a:rPr>
              <a:t>	public</a:t>
            </a:r>
            <a:r>
              <a:rPr lang="es-AR" sz="1700">
                <a:solidFill>
                  <a:srgbClr val="000000"/>
                </a:solidFill>
                <a:latin typeface="Consolas"/>
                <a:ea typeface="Consolas"/>
                <a:cs typeface="Consolas"/>
                <a:sym typeface="Consolas"/>
              </a:rPr>
              <a:t> </a:t>
            </a:r>
            <a:r>
              <a:rPr lang="es-AR" sz="1700">
                <a:solidFill>
                  <a:srgbClr val="000088"/>
                </a:solidFill>
                <a:latin typeface="Consolas"/>
                <a:ea typeface="Consolas"/>
                <a:cs typeface="Consolas"/>
                <a:sym typeface="Consolas"/>
              </a:rPr>
              <a:t>static</a:t>
            </a:r>
            <a:r>
              <a:rPr lang="es-AR" sz="1700">
                <a:solidFill>
                  <a:srgbClr val="000000"/>
                </a:solidFill>
                <a:latin typeface="Consolas"/>
                <a:ea typeface="Consolas"/>
                <a:cs typeface="Consolas"/>
                <a:sym typeface="Consolas"/>
              </a:rPr>
              <a:t> </a:t>
            </a:r>
            <a:r>
              <a:rPr lang="es-AR" sz="1700">
                <a:solidFill>
                  <a:srgbClr val="000088"/>
                </a:solidFill>
                <a:latin typeface="Consolas"/>
                <a:ea typeface="Consolas"/>
                <a:cs typeface="Consolas"/>
                <a:sym typeface="Consolas"/>
              </a:rPr>
              <a:t>void</a:t>
            </a:r>
            <a:r>
              <a:rPr lang="es-AR" sz="1700">
                <a:solidFill>
                  <a:srgbClr val="000000"/>
                </a:solidFill>
                <a:latin typeface="Consolas"/>
                <a:ea typeface="Consolas"/>
                <a:cs typeface="Consolas"/>
                <a:sym typeface="Consolas"/>
              </a:rPr>
              <a:t> main</a:t>
            </a:r>
            <a:r>
              <a:rPr lang="es-AR" sz="1700">
                <a:solidFill>
                  <a:srgbClr val="666600"/>
                </a:solidFill>
                <a:latin typeface="Consolas"/>
                <a:ea typeface="Consolas"/>
                <a:cs typeface="Consolas"/>
                <a:sym typeface="Consolas"/>
              </a:rPr>
              <a:t>(</a:t>
            </a:r>
            <a:r>
              <a:rPr lang="es-AR" sz="1700">
                <a:solidFill>
                  <a:srgbClr val="660066"/>
                </a:solidFill>
                <a:latin typeface="Consolas"/>
                <a:ea typeface="Consolas"/>
                <a:cs typeface="Consolas"/>
                <a:sym typeface="Consolas"/>
              </a:rPr>
              <a:t>String</a:t>
            </a:r>
            <a:r>
              <a:rPr lang="es-AR" sz="1700">
                <a:solidFill>
                  <a:srgbClr val="666600"/>
                </a:solidFill>
                <a:latin typeface="Consolas"/>
                <a:ea typeface="Consolas"/>
                <a:cs typeface="Consolas"/>
                <a:sym typeface="Consolas"/>
              </a:rPr>
              <a:t>[]</a:t>
            </a:r>
            <a:r>
              <a:rPr lang="es-AR" sz="1700">
                <a:solidFill>
                  <a:srgbClr val="000000"/>
                </a:solidFill>
                <a:latin typeface="Consolas"/>
                <a:ea typeface="Consolas"/>
                <a:cs typeface="Consolas"/>
                <a:sym typeface="Consolas"/>
              </a:rPr>
              <a:t> args</a:t>
            </a:r>
            <a:r>
              <a:rPr lang="es-AR" sz="1700">
                <a:solidFill>
                  <a:srgbClr val="666600"/>
                </a:solidFill>
                <a:latin typeface="Consolas"/>
                <a:ea typeface="Consolas"/>
                <a:cs typeface="Consolas"/>
                <a:sym typeface="Consolas"/>
              </a:rPr>
              <a:t>)</a:t>
            </a:r>
            <a:r>
              <a:rPr lang="es-AR" sz="1700">
                <a:solidFill>
                  <a:srgbClr val="000000"/>
                </a:solidFill>
                <a:latin typeface="Consolas"/>
                <a:ea typeface="Consolas"/>
                <a:cs typeface="Consolas"/>
                <a:sym typeface="Consolas"/>
              </a:rPr>
              <a:t> {</a:t>
            </a:r>
            <a:endParaRPr sz="1700">
              <a:solidFill>
                <a:schemeClr val="dk1"/>
              </a:solidFill>
              <a:latin typeface="Calibri"/>
              <a:ea typeface="Calibri"/>
              <a:cs typeface="Calibri"/>
              <a:sym typeface="Calibri"/>
            </a:endParaRPr>
          </a:p>
          <a:p>
            <a:pPr marL="0" marR="0" lvl="0" indent="0" algn="l" rtl="0">
              <a:spcBef>
                <a:spcPts val="0"/>
              </a:spcBef>
              <a:spcAft>
                <a:spcPts val="0"/>
              </a:spcAft>
              <a:buNone/>
            </a:pPr>
            <a:r>
              <a:rPr lang="es-AR" sz="1700">
                <a:solidFill>
                  <a:srgbClr val="660066"/>
                </a:solidFill>
                <a:latin typeface="Consolas"/>
                <a:ea typeface="Consolas"/>
                <a:cs typeface="Consolas"/>
                <a:sym typeface="Consolas"/>
              </a:rPr>
              <a:t>		System</a:t>
            </a:r>
            <a:r>
              <a:rPr lang="es-AR" sz="1700">
                <a:solidFill>
                  <a:srgbClr val="666600"/>
                </a:solidFill>
                <a:latin typeface="Consolas"/>
                <a:ea typeface="Consolas"/>
                <a:cs typeface="Consolas"/>
                <a:sym typeface="Consolas"/>
              </a:rPr>
              <a:t>.</a:t>
            </a:r>
            <a:r>
              <a:rPr lang="es-AR" sz="1700">
                <a:solidFill>
                  <a:srgbClr val="000088"/>
                </a:solidFill>
                <a:latin typeface="Consolas"/>
                <a:ea typeface="Consolas"/>
                <a:cs typeface="Consolas"/>
                <a:sym typeface="Consolas"/>
              </a:rPr>
              <a:t>out</a:t>
            </a:r>
            <a:r>
              <a:rPr lang="es-AR" sz="1700">
                <a:solidFill>
                  <a:srgbClr val="666600"/>
                </a:solidFill>
                <a:latin typeface="Consolas"/>
                <a:ea typeface="Consolas"/>
                <a:cs typeface="Consolas"/>
                <a:sym typeface="Consolas"/>
              </a:rPr>
              <a:t>.</a:t>
            </a:r>
            <a:r>
              <a:rPr lang="es-AR" sz="1700">
                <a:solidFill>
                  <a:srgbClr val="000000"/>
                </a:solidFill>
                <a:latin typeface="Consolas"/>
                <a:ea typeface="Consolas"/>
                <a:cs typeface="Consolas"/>
                <a:sym typeface="Consolas"/>
              </a:rPr>
              <a:t>println</a:t>
            </a:r>
            <a:r>
              <a:rPr lang="es-AR" sz="1700">
                <a:solidFill>
                  <a:srgbClr val="666600"/>
                </a:solidFill>
                <a:latin typeface="Consolas"/>
                <a:ea typeface="Consolas"/>
                <a:cs typeface="Consolas"/>
                <a:sym typeface="Consolas"/>
              </a:rPr>
              <a:t>(</a:t>
            </a:r>
            <a:r>
              <a:rPr lang="es-AR" sz="1700">
                <a:solidFill>
                  <a:srgbClr val="008800"/>
                </a:solidFill>
                <a:latin typeface="Consolas"/>
                <a:ea typeface="Consolas"/>
                <a:cs typeface="Consolas"/>
                <a:sym typeface="Consolas"/>
              </a:rPr>
              <a:t>"El tamaño del pato es: "</a:t>
            </a:r>
            <a:r>
              <a:rPr lang="es-AR" sz="1700">
                <a:solidFill>
                  <a:srgbClr val="666600"/>
                </a:solidFill>
                <a:latin typeface="Consolas"/>
                <a:ea typeface="Consolas"/>
                <a:cs typeface="Consolas"/>
                <a:sym typeface="Consolas"/>
              </a:rPr>
              <a:t>+</a:t>
            </a:r>
            <a:r>
              <a:rPr lang="es-AR" sz="1700">
                <a:solidFill>
                  <a:srgbClr val="000000"/>
                </a:solidFill>
                <a:latin typeface="Consolas"/>
                <a:ea typeface="Consolas"/>
                <a:cs typeface="Consolas"/>
                <a:sym typeface="Consolas"/>
              </a:rPr>
              <a:t>tamanio</a:t>
            </a:r>
            <a:r>
              <a:rPr lang="es-AR" sz="1700">
                <a:solidFill>
                  <a:srgbClr val="666600"/>
                </a:solidFill>
                <a:latin typeface="Consolas"/>
                <a:ea typeface="Consolas"/>
                <a:cs typeface="Consolas"/>
                <a:sym typeface="Consolas"/>
              </a:rPr>
              <a:t>);</a:t>
            </a:r>
            <a:endParaRPr sz="1700">
              <a:solidFill>
                <a:schemeClr val="dk1"/>
              </a:solidFill>
              <a:latin typeface="Calibri"/>
              <a:ea typeface="Calibri"/>
              <a:cs typeface="Calibri"/>
              <a:sym typeface="Calibri"/>
            </a:endParaRPr>
          </a:p>
          <a:p>
            <a:pPr marL="0" marR="0" lvl="0" indent="0" algn="l" rtl="0">
              <a:spcBef>
                <a:spcPts val="0"/>
              </a:spcBef>
              <a:spcAft>
                <a:spcPts val="0"/>
              </a:spcAft>
              <a:buNone/>
            </a:pPr>
            <a:r>
              <a:rPr lang="es-AR" sz="1700">
                <a:solidFill>
                  <a:srgbClr val="000000"/>
                </a:solidFill>
                <a:latin typeface="Consolas"/>
                <a:ea typeface="Consolas"/>
                <a:cs typeface="Consolas"/>
                <a:sym typeface="Consolas"/>
              </a:rPr>
              <a:t>	}</a:t>
            </a:r>
            <a:endParaRPr sz="1700">
              <a:solidFill>
                <a:schemeClr val="dk1"/>
              </a:solidFill>
              <a:latin typeface="Calibri"/>
              <a:ea typeface="Calibri"/>
              <a:cs typeface="Calibri"/>
              <a:sym typeface="Calibri"/>
            </a:endParaRPr>
          </a:p>
          <a:p>
            <a:pPr marL="0" marR="0" lvl="0" indent="0" algn="l" rtl="0">
              <a:spcBef>
                <a:spcPts val="0"/>
              </a:spcBef>
              <a:spcAft>
                <a:spcPts val="0"/>
              </a:spcAft>
              <a:buNone/>
            </a:pPr>
            <a:r>
              <a:rPr lang="es-AR" sz="1700">
                <a:solidFill>
                  <a:srgbClr val="000000"/>
                </a:solidFill>
                <a:latin typeface="Consolas"/>
                <a:ea typeface="Consolas"/>
                <a:cs typeface="Consolas"/>
                <a:sym typeface="Consolas"/>
              </a:rPr>
              <a:t>}</a:t>
            </a:r>
            <a:endParaRPr sz="1700">
              <a:solidFill>
                <a:schemeClr val="dk1"/>
              </a:solidFill>
              <a:latin typeface="Calibri"/>
              <a:ea typeface="Calibri"/>
              <a:cs typeface="Calibri"/>
              <a:sym typeface="Calibri"/>
            </a:endParaRPr>
          </a:p>
        </p:txBody>
      </p:sp>
      <p:pic>
        <p:nvPicPr>
          <p:cNvPr id="785" name="Google Shape;785;p79" descr="https://lh3.ggpht.com/j3Fb-GwJlg_6z8jtvZ2d921hCCunckAchmHsU_eoP6ijgXK3JXakod0W97H9jTAaQnkdP4zWzB1s3uIUhoBsHWLmPEw=s0"/>
          <p:cNvPicPr preferRelativeResize="0"/>
          <p:nvPr/>
        </p:nvPicPr>
        <p:blipFill rotWithShape="1">
          <a:blip r:embed="rId3">
            <a:alphaModFix/>
          </a:blip>
          <a:srcRect l="10012" r="20117"/>
          <a:stretch/>
        </p:blipFill>
        <p:spPr>
          <a:xfrm>
            <a:off x="5495421" y="3974819"/>
            <a:ext cx="957182" cy="1006040"/>
          </a:xfrm>
          <a:prstGeom prst="rect">
            <a:avLst/>
          </a:prstGeom>
          <a:noFill/>
          <a:ln>
            <a:noFill/>
          </a:ln>
        </p:spPr>
      </p:pic>
      <p:pic>
        <p:nvPicPr>
          <p:cNvPr id="786" name="Google Shape;786;p79" descr="https://lh3.ggpht.com/j3Fb-GwJlg_6z8jtvZ2d921hCCunckAchmHsU_eoP6ijgXK3JXakod0W97H9jTAaQnkdP4zWzB1s3uIUhoBsHWLmPEw=s0"/>
          <p:cNvPicPr preferRelativeResize="0"/>
          <p:nvPr/>
        </p:nvPicPr>
        <p:blipFill rotWithShape="1">
          <a:blip r:embed="rId4">
            <a:alphaModFix/>
          </a:blip>
          <a:srcRect l="10012" r="20117"/>
          <a:stretch/>
        </p:blipFill>
        <p:spPr>
          <a:xfrm flipH="1">
            <a:off x="7277766" y="3974819"/>
            <a:ext cx="957182" cy="1006040"/>
          </a:xfrm>
          <a:prstGeom prst="rect">
            <a:avLst/>
          </a:prstGeom>
          <a:noFill/>
          <a:ln>
            <a:noFill/>
          </a:ln>
        </p:spPr>
      </p:pic>
      <p:sp>
        <p:nvSpPr>
          <p:cNvPr id="787" name="Google Shape;787;p79"/>
          <p:cNvSpPr/>
          <p:nvPr/>
        </p:nvSpPr>
        <p:spPr>
          <a:xfrm>
            <a:off x="5686539" y="3039869"/>
            <a:ext cx="1587599" cy="762918"/>
          </a:xfrm>
          <a:prstGeom prst="wedgeEllipseCallout">
            <a:avLst>
              <a:gd name="adj1" fmla="val -20833"/>
              <a:gd name="adj2" fmla="val 62500"/>
            </a:avLst>
          </a:prstGeom>
          <a:solidFill>
            <a:schemeClr val="lt2"/>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AR" sz="1600">
                <a:solidFill>
                  <a:schemeClr val="dk1"/>
                </a:solidFill>
                <a:latin typeface="Arial"/>
                <a:ea typeface="Arial"/>
                <a:cs typeface="Arial"/>
                <a:sym typeface="Arial"/>
              </a:rPr>
              <a:t>Creo que habla de mi!</a:t>
            </a:r>
            <a:endParaRPr sz="1600">
              <a:solidFill>
                <a:schemeClr val="dk1"/>
              </a:solidFill>
              <a:latin typeface="Arial"/>
              <a:ea typeface="Arial"/>
              <a:cs typeface="Arial"/>
              <a:sym typeface="Arial"/>
            </a:endParaRPr>
          </a:p>
        </p:txBody>
      </p:sp>
      <p:sp>
        <p:nvSpPr>
          <p:cNvPr id="788" name="Google Shape;788;p79"/>
          <p:cNvSpPr/>
          <p:nvPr/>
        </p:nvSpPr>
        <p:spPr>
          <a:xfrm>
            <a:off x="7197458" y="3104502"/>
            <a:ext cx="1587599" cy="762918"/>
          </a:xfrm>
          <a:prstGeom prst="wedgeEllipseCallout">
            <a:avLst>
              <a:gd name="adj1" fmla="val -20833"/>
              <a:gd name="adj2" fmla="val 62500"/>
            </a:avLst>
          </a:prstGeom>
          <a:solidFill>
            <a:schemeClr val="lt2"/>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AR" sz="1600">
                <a:solidFill>
                  <a:schemeClr val="dk1"/>
                </a:solidFill>
                <a:latin typeface="Arial"/>
                <a:ea typeface="Arial"/>
                <a:cs typeface="Arial"/>
                <a:sym typeface="Arial"/>
              </a:rPr>
              <a:t>No, de mi!</a:t>
            </a:r>
            <a:endParaRPr sz="1600">
              <a:solidFill>
                <a:schemeClr val="dk1"/>
              </a:solidFill>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3" name="Google Shape;793;p80"/>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Métodos </a:t>
            </a:r>
            <a:r>
              <a:rPr lang="es-AR" sz="4000" b="1" i="0" u="none" strike="noStrike" cap="none">
                <a:solidFill>
                  <a:schemeClr val="dk1"/>
                </a:solidFill>
                <a:latin typeface="Consolas"/>
                <a:ea typeface="Consolas"/>
                <a:cs typeface="Consolas"/>
                <a:sym typeface="Consolas"/>
              </a:rPr>
              <a:t>static</a:t>
            </a:r>
            <a:r>
              <a:rPr lang="es-AR" sz="4000" b="0" i="0" u="none" strike="noStrike" cap="none">
                <a:solidFill>
                  <a:schemeClr val="dk1"/>
                </a:solidFill>
                <a:latin typeface="Arial"/>
                <a:ea typeface="Arial"/>
                <a:cs typeface="Arial"/>
                <a:sym typeface="Arial"/>
              </a:rPr>
              <a:t/>
            </a:r>
            <a:br>
              <a:rPr lang="es-AR" sz="4000" b="0" i="0" u="none" strike="noStrike" cap="none">
                <a:solidFill>
                  <a:schemeClr val="dk1"/>
                </a:solidFill>
                <a:latin typeface="Arial"/>
                <a:ea typeface="Arial"/>
                <a:cs typeface="Arial"/>
                <a:sym typeface="Arial"/>
              </a:rPr>
            </a:br>
            <a:r>
              <a:rPr lang="es-AR" sz="2800" b="0" i="1" u="none" strike="noStrike" cap="none">
                <a:solidFill>
                  <a:schemeClr val="dk1"/>
                </a:solidFill>
                <a:latin typeface="Arial"/>
                <a:ea typeface="Arial"/>
                <a:cs typeface="Arial"/>
                <a:sym typeface="Arial"/>
              </a:rPr>
              <a:t>¿Qué puede usar un método </a:t>
            </a:r>
            <a:r>
              <a:rPr lang="es-AR" sz="2800" b="0" i="1" u="none" strike="noStrike" cap="none">
                <a:solidFill>
                  <a:schemeClr val="dk1"/>
                </a:solidFill>
                <a:latin typeface="Consolas"/>
                <a:ea typeface="Consolas"/>
                <a:cs typeface="Consolas"/>
                <a:sym typeface="Consolas"/>
              </a:rPr>
              <a:t>static</a:t>
            </a:r>
            <a:r>
              <a:rPr lang="es-AR" sz="2800" b="0" i="1" u="none" strike="noStrike" cap="none">
                <a:solidFill>
                  <a:schemeClr val="dk1"/>
                </a:solidFill>
                <a:latin typeface="Arial"/>
                <a:ea typeface="Arial"/>
                <a:cs typeface="Arial"/>
                <a:sym typeface="Arial"/>
              </a:rPr>
              <a:t>?</a:t>
            </a:r>
            <a:endParaRPr sz="2800" b="0" i="1" u="none" strike="noStrike" cap="none">
              <a:solidFill>
                <a:schemeClr val="dk1"/>
              </a:solidFill>
              <a:latin typeface="Arial"/>
              <a:ea typeface="Arial"/>
              <a:cs typeface="Arial"/>
              <a:sym typeface="Arial"/>
            </a:endParaRPr>
          </a:p>
        </p:txBody>
      </p:sp>
      <p:sp>
        <p:nvSpPr>
          <p:cNvPr id="794" name="Google Shape;794;p80"/>
          <p:cNvSpPr txBox="1">
            <a:spLocks noGrp="1"/>
          </p:cNvSpPr>
          <p:nvPr>
            <p:ph type="body" idx="1"/>
          </p:nvPr>
        </p:nvSpPr>
        <p:spPr>
          <a:xfrm>
            <a:off x="0" y="2160000"/>
            <a:ext cx="9144000" cy="4351338"/>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s-AR" sz="2800" b="0" i="0" u="none" strike="noStrike" cap="none">
                <a:solidFill>
                  <a:schemeClr val="dk1"/>
                </a:solidFill>
                <a:latin typeface="Arial"/>
                <a:ea typeface="Arial"/>
                <a:cs typeface="Arial"/>
                <a:sym typeface="Arial"/>
              </a:rPr>
              <a:t>¿Qué pasa al tratar de compilar el código?</a:t>
            </a:r>
            <a:endParaRPr/>
          </a:p>
          <a:p>
            <a:pPr marL="228600" marR="0" lvl="0" indent="-50800" algn="l" rtl="0">
              <a:lnSpc>
                <a:spcPct val="90000"/>
              </a:lnSpc>
              <a:spcBef>
                <a:spcPts val="1000"/>
              </a:spcBef>
              <a:spcAft>
                <a:spcPts val="0"/>
              </a:spcAft>
              <a:buClr>
                <a:schemeClr val="dk1"/>
              </a:buClr>
              <a:buSzPts val="2800"/>
              <a:buFont typeface="Arial"/>
              <a:buNone/>
            </a:pPr>
            <a:endParaRPr sz="2800" b="0" i="0" u="none" strike="noStrike" cap="none">
              <a:solidFill>
                <a:schemeClr val="dk1"/>
              </a:solidFill>
              <a:latin typeface="Arial"/>
              <a:ea typeface="Arial"/>
              <a:cs typeface="Arial"/>
              <a:sym typeface="Arial"/>
            </a:endParaRPr>
          </a:p>
        </p:txBody>
      </p:sp>
      <p:sp>
        <p:nvSpPr>
          <p:cNvPr id="795" name="Google Shape;795;p80"/>
          <p:cNvSpPr txBox="1">
            <a:spLocks noGrp="1"/>
          </p:cNvSpPr>
          <p:nvPr>
            <p:ph type="ftr" idx="11"/>
          </p:nvPr>
        </p:nvSpPr>
        <p:spPr>
          <a:xfrm>
            <a:off x="-1" y="6575425"/>
            <a:ext cx="4223657"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796" name="Google Shape;796;p80"/>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58</a:t>
            </a:fld>
            <a:endParaRPr sz="1200">
              <a:solidFill>
                <a:schemeClr val="lt1"/>
              </a:solidFill>
              <a:latin typeface="Arial"/>
              <a:ea typeface="Arial"/>
              <a:cs typeface="Arial"/>
              <a:sym typeface="Arial"/>
            </a:endParaRPr>
          </a:p>
        </p:txBody>
      </p:sp>
      <p:sp>
        <p:nvSpPr>
          <p:cNvPr id="797" name="Google Shape;797;p80"/>
          <p:cNvSpPr/>
          <p:nvPr/>
        </p:nvSpPr>
        <p:spPr>
          <a:xfrm>
            <a:off x="117896" y="2712140"/>
            <a:ext cx="8511754" cy="375487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700">
                <a:solidFill>
                  <a:srgbClr val="000088"/>
                </a:solidFill>
                <a:latin typeface="Consolas"/>
                <a:ea typeface="Consolas"/>
                <a:cs typeface="Consolas"/>
                <a:sym typeface="Consolas"/>
              </a:rPr>
              <a:t>public</a:t>
            </a:r>
            <a:r>
              <a:rPr lang="es-AR" sz="1700">
                <a:solidFill>
                  <a:srgbClr val="000000"/>
                </a:solidFill>
                <a:latin typeface="Consolas"/>
                <a:ea typeface="Consolas"/>
                <a:cs typeface="Consolas"/>
                <a:sym typeface="Consolas"/>
              </a:rPr>
              <a:t> </a:t>
            </a:r>
            <a:r>
              <a:rPr lang="es-AR" sz="1700">
                <a:solidFill>
                  <a:srgbClr val="000088"/>
                </a:solidFill>
                <a:latin typeface="Consolas"/>
                <a:ea typeface="Consolas"/>
                <a:cs typeface="Consolas"/>
                <a:sym typeface="Consolas"/>
              </a:rPr>
              <a:t>class</a:t>
            </a:r>
            <a:r>
              <a:rPr lang="es-AR" sz="1700">
                <a:solidFill>
                  <a:srgbClr val="000000"/>
                </a:solidFill>
                <a:latin typeface="Consolas"/>
                <a:ea typeface="Consolas"/>
                <a:cs typeface="Consolas"/>
                <a:sym typeface="Consolas"/>
              </a:rPr>
              <a:t> </a:t>
            </a:r>
            <a:r>
              <a:rPr lang="es-AR" sz="1700">
                <a:solidFill>
                  <a:srgbClr val="660066"/>
                </a:solidFill>
                <a:latin typeface="Consolas"/>
                <a:ea typeface="Consolas"/>
                <a:cs typeface="Consolas"/>
                <a:sym typeface="Consolas"/>
              </a:rPr>
              <a:t>Pato</a:t>
            </a:r>
            <a:r>
              <a:rPr lang="es-AR" sz="1700">
                <a:solidFill>
                  <a:srgbClr val="000000"/>
                </a:solidFill>
                <a:latin typeface="Consolas"/>
                <a:ea typeface="Consolas"/>
                <a:cs typeface="Consolas"/>
                <a:sym typeface="Consolas"/>
              </a:rPr>
              <a:t> {</a:t>
            </a:r>
            <a:endParaRPr sz="1700">
              <a:solidFill>
                <a:schemeClr val="dk1"/>
              </a:solidFill>
              <a:latin typeface="Calibri"/>
              <a:ea typeface="Calibri"/>
              <a:cs typeface="Calibri"/>
              <a:sym typeface="Calibri"/>
            </a:endParaRPr>
          </a:p>
          <a:p>
            <a:pPr marL="0" marR="0" lvl="0" indent="0" algn="l" rtl="0">
              <a:spcBef>
                <a:spcPts val="0"/>
              </a:spcBef>
              <a:spcAft>
                <a:spcPts val="0"/>
              </a:spcAft>
              <a:buNone/>
            </a:pPr>
            <a:r>
              <a:rPr lang="es-AR" sz="1700">
                <a:solidFill>
                  <a:srgbClr val="000088"/>
                </a:solidFill>
                <a:latin typeface="Consolas"/>
                <a:ea typeface="Consolas"/>
                <a:cs typeface="Consolas"/>
                <a:sym typeface="Consolas"/>
              </a:rPr>
              <a:t>	private</a:t>
            </a:r>
            <a:r>
              <a:rPr lang="es-AR" sz="1700">
                <a:solidFill>
                  <a:srgbClr val="000000"/>
                </a:solidFill>
                <a:latin typeface="Consolas"/>
                <a:ea typeface="Consolas"/>
                <a:cs typeface="Consolas"/>
                <a:sym typeface="Consolas"/>
              </a:rPr>
              <a:t> </a:t>
            </a:r>
            <a:r>
              <a:rPr lang="es-AR" sz="1700">
                <a:solidFill>
                  <a:srgbClr val="000088"/>
                </a:solidFill>
                <a:latin typeface="Consolas"/>
                <a:ea typeface="Consolas"/>
                <a:cs typeface="Consolas"/>
                <a:sym typeface="Consolas"/>
              </a:rPr>
              <a:t>int</a:t>
            </a:r>
            <a:r>
              <a:rPr lang="es-AR" sz="1700">
                <a:solidFill>
                  <a:srgbClr val="000000"/>
                </a:solidFill>
                <a:latin typeface="Consolas"/>
                <a:ea typeface="Consolas"/>
                <a:cs typeface="Consolas"/>
                <a:sym typeface="Consolas"/>
              </a:rPr>
              <a:t> tamanio;</a:t>
            </a:r>
            <a:endParaRPr sz="1700">
              <a:solidFill>
                <a:schemeClr val="dk1"/>
              </a:solidFill>
              <a:latin typeface="Calibri"/>
              <a:ea typeface="Calibri"/>
              <a:cs typeface="Calibri"/>
              <a:sym typeface="Calibri"/>
            </a:endParaRPr>
          </a:p>
          <a:p>
            <a:pPr marL="0" marR="0" lvl="0" indent="0" algn="l" rtl="0">
              <a:spcBef>
                <a:spcPts val="0"/>
              </a:spcBef>
              <a:spcAft>
                <a:spcPts val="0"/>
              </a:spcAft>
              <a:buNone/>
            </a:pPr>
            <a:endParaRPr sz="1700">
              <a:solidFill>
                <a:srgbClr val="000088"/>
              </a:solidFill>
              <a:latin typeface="Consolas"/>
              <a:ea typeface="Consolas"/>
              <a:cs typeface="Consolas"/>
              <a:sym typeface="Consolas"/>
            </a:endParaRPr>
          </a:p>
          <a:p>
            <a:pPr marL="0" marR="0" lvl="0" indent="0" algn="l" rtl="0">
              <a:spcBef>
                <a:spcPts val="0"/>
              </a:spcBef>
              <a:spcAft>
                <a:spcPts val="0"/>
              </a:spcAft>
              <a:buNone/>
            </a:pPr>
            <a:r>
              <a:rPr lang="es-AR" sz="1700">
                <a:solidFill>
                  <a:srgbClr val="000088"/>
                </a:solidFill>
                <a:latin typeface="Consolas"/>
                <a:ea typeface="Consolas"/>
                <a:cs typeface="Consolas"/>
                <a:sym typeface="Consolas"/>
              </a:rPr>
              <a:t>	public</a:t>
            </a:r>
            <a:r>
              <a:rPr lang="es-AR" sz="1700">
                <a:solidFill>
                  <a:srgbClr val="000000"/>
                </a:solidFill>
                <a:latin typeface="Consolas"/>
                <a:ea typeface="Consolas"/>
                <a:cs typeface="Consolas"/>
                <a:sym typeface="Consolas"/>
              </a:rPr>
              <a:t> </a:t>
            </a:r>
            <a:r>
              <a:rPr lang="es-AR" sz="1700">
                <a:solidFill>
                  <a:srgbClr val="000088"/>
                </a:solidFill>
                <a:latin typeface="Consolas"/>
                <a:ea typeface="Consolas"/>
                <a:cs typeface="Consolas"/>
                <a:sym typeface="Consolas"/>
              </a:rPr>
              <a:t>void</a:t>
            </a:r>
            <a:r>
              <a:rPr lang="es-AR" sz="1700">
                <a:solidFill>
                  <a:srgbClr val="000000"/>
                </a:solidFill>
                <a:latin typeface="Consolas"/>
                <a:ea typeface="Consolas"/>
                <a:cs typeface="Consolas"/>
                <a:sym typeface="Consolas"/>
              </a:rPr>
              <a:t> setTamanio</a:t>
            </a:r>
            <a:r>
              <a:rPr lang="es-AR" sz="1700">
                <a:solidFill>
                  <a:srgbClr val="666600"/>
                </a:solidFill>
                <a:latin typeface="Consolas"/>
                <a:ea typeface="Consolas"/>
                <a:cs typeface="Consolas"/>
                <a:sym typeface="Consolas"/>
              </a:rPr>
              <a:t>(</a:t>
            </a:r>
            <a:r>
              <a:rPr lang="es-AR" sz="1700">
                <a:solidFill>
                  <a:srgbClr val="000088"/>
                </a:solidFill>
                <a:latin typeface="Consolas"/>
                <a:ea typeface="Consolas"/>
                <a:cs typeface="Consolas"/>
                <a:sym typeface="Consolas"/>
              </a:rPr>
              <a:t>int</a:t>
            </a:r>
            <a:r>
              <a:rPr lang="es-AR" sz="1700">
                <a:solidFill>
                  <a:srgbClr val="000000"/>
                </a:solidFill>
                <a:latin typeface="Consolas"/>
                <a:ea typeface="Consolas"/>
                <a:cs typeface="Consolas"/>
                <a:sym typeface="Consolas"/>
              </a:rPr>
              <a:t> a</a:t>
            </a:r>
            <a:r>
              <a:rPr lang="es-AR" sz="1700">
                <a:solidFill>
                  <a:srgbClr val="666600"/>
                </a:solidFill>
                <a:latin typeface="Consolas"/>
                <a:ea typeface="Consolas"/>
                <a:cs typeface="Consolas"/>
                <a:sym typeface="Consolas"/>
              </a:rPr>
              <a:t>){</a:t>
            </a:r>
            <a:endParaRPr sz="1700">
              <a:solidFill>
                <a:schemeClr val="dk1"/>
              </a:solidFill>
              <a:latin typeface="Calibri"/>
              <a:ea typeface="Calibri"/>
              <a:cs typeface="Calibri"/>
              <a:sym typeface="Calibri"/>
            </a:endParaRPr>
          </a:p>
          <a:p>
            <a:pPr marL="0" marR="0" lvl="0" indent="0" algn="l" rtl="0">
              <a:spcBef>
                <a:spcPts val="0"/>
              </a:spcBef>
              <a:spcAft>
                <a:spcPts val="0"/>
              </a:spcAft>
              <a:buNone/>
            </a:pPr>
            <a:r>
              <a:rPr lang="es-AR" sz="1700">
                <a:solidFill>
                  <a:srgbClr val="000000"/>
                </a:solidFill>
                <a:latin typeface="Consolas"/>
                <a:ea typeface="Consolas"/>
                <a:cs typeface="Consolas"/>
                <a:sym typeface="Consolas"/>
              </a:rPr>
              <a:t>	  tamanio </a:t>
            </a:r>
            <a:r>
              <a:rPr lang="es-AR" sz="1700">
                <a:solidFill>
                  <a:srgbClr val="666600"/>
                </a:solidFill>
                <a:latin typeface="Consolas"/>
                <a:ea typeface="Consolas"/>
                <a:cs typeface="Consolas"/>
                <a:sym typeface="Consolas"/>
              </a:rPr>
              <a:t>=</a:t>
            </a:r>
            <a:r>
              <a:rPr lang="es-AR" sz="1700">
                <a:solidFill>
                  <a:srgbClr val="000000"/>
                </a:solidFill>
                <a:latin typeface="Consolas"/>
                <a:ea typeface="Consolas"/>
                <a:cs typeface="Consolas"/>
                <a:sym typeface="Consolas"/>
              </a:rPr>
              <a:t> a;</a:t>
            </a:r>
            <a:endParaRPr sz="1700">
              <a:solidFill>
                <a:schemeClr val="dk1"/>
              </a:solidFill>
              <a:latin typeface="Calibri"/>
              <a:ea typeface="Calibri"/>
              <a:cs typeface="Calibri"/>
              <a:sym typeface="Calibri"/>
            </a:endParaRPr>
          </a:p>
          <a:p>
            <a:pPr marL="0" marR="0" lvl="0" indent="0" algn="l" rtl="0">
              <a:spcBef>
                <a:spcPts val="0"/>
              </a:spcBef>
              <a:spcAft>
                <a:spcPts val="0"/>
              </a:spcAft>
              <a:buNone/>
            </a:pPr>
            <a:r>
              <a:rPr lang="es-AR" sz="1700">
                <a:solidFill>
                  <a:srgbClr val="000000"/>
                </a:solidFill>
                <a:latin typeface="Consolas"/>
                <a:ea typeface="Consolas"/>
                <a:cs typeface="Consolas"/>
                <a:sym typeface="Consolas"/>
              </a:rPr>
              <a:t>	}</a:t>
            </a:r>
            <a:endParaRPr sz="1700">
              <a:solidFill>
                <a:schemeClr val="dk1"/>
              </a:solidFill>
              <a:latin typeface="Calibri"/>
              <a:ea typeface="Calibri"/>
              <a:cs typeface="Calibri"/>
              <a:sym typeface="Calibri"/>
            </a:endParaRPr>
          </a:p>
          <a:p>
            <a:pPr marL="0" marR="0" lvl="0" indent="0" algn="l" rtl="0">
              <a:spcBef>
                <a:spcPts val="0"/>
              </a:spcBef>
              <a:spcAft>
                <a:spcPts val="0"/>
              </a:spcAft>
              <a:buNone/>
            </a:pPr>
            <a:r>
              <a:rPr lang="es-AR" sz="1700">
                <a:solidFill>
                  <a:srgbClr val="000088"/>
                </a:solidFill>
                <a:latin typeface="Consolas"/>
                <a:ea typeface="Consolas"/>
                <a:cs typeface="Consolas"/>
                <a:sym typeface="Consolas"/>
              </a:rPr>
              <a:t>	public</a:t>
            </a:r>
            <a:r>
              <a:rPr lang="es-AR" sz="1700">
                <a:solidFill>
                  <a:srgbClr val="000000"/>
                </a:solidFill>
                <a:latin typeface="Consolas"/>
                <a:ea typeface="Consolas"/>
                <a:cs typeface="Consolas"/>
                <a:sym typeface="Consolas"/>
              </a:rPr>
              <a:t> </a:t>
            </a:r>
            <a:r>
              <a:rPr lang="es-AR" sz="1700">
                <a:solidFill>
                  <a:srgbClr val="000088"/>
                </a:solidFill>
                <a:latin typeface="Consolas"/>
                <a:ea typeface="Consolas"/>
                <a:cs typeface="Consolas"/>
                <a:sym typeface="Consolas"/>
              </a:rPr>
              <a:t>int</a:t>
            </a:r>
            <a:r>
              <a:rPr lang="es-AR" sz="1700">
                <a:solidFill>
                  <a:srgbClr val="000000"/>
                </a:solidFill>
                <a:latin typeface="Consolas"/>
                <a:ea typeface="Consolas"/>
                <a:cs typeface="Consolas"/>
                <a:sym typeface="Consolas"/>
              </a:rPr>
              <a:t> getTamanio</a:t>
            </a:r>
            <a:r>
              <a:rPr lang="es-AR" sz="1700">
                <a:solidFill>
                  <a:srgbClr val="666600"/>
                </a:solidFill>
                <a:latin typeface="Consolas"/>
                <a:ea typeface="Consolas"/>
                <a:cs typeface="Consolas"/>
                <a:sym typeface="Consolas"/>
              </a:rPr>
              <a:t>(){</a:t>
            </a:r>
            <a:endParaRPr sz="1700">
              <a:solidFill>
                <a:schemeClr val="dk1"/>
              </a:solidFill>
              <a:latin typeface="Calibri"/>
              <a:ea typeface="Calibri"/>
              <a:cs typeface="Calibri"/>
              <a:sym typeface="Calibri"/>
            </a:endParaRPr>
          </a:p>
          <a:p>
            <a:pPr marL="0" marR="0" lvl="0" indent="0" algn="l" rtl="0">
              <a:spcBef>
                <a:spcPts val="0"/>
              </a:spcBef>
              <a:spcAft>
                <a:spcPts val="0"/>
              </a:spcAft>
              <a:buNone/>
            </a:pPr>
            <a:r>
              <a:rPr lang="es-AR" sz="1700">
                <a:solidFill>
                  <a:srgbClr val="000088"/>
                </a:solidFill>
                <a:latin typeface="Consolas"/>
                <a:ea typeface="Consolas"/>
                <a:cs typeface="Consolas"/>
                <a:sym typeface="Consolas"/>
              </a:rPr>
              <a:t>		return</a:t>
            </a:r>
            <a:r>
              <a:rPr lang="es-AR" sz="1700">
                <a:solidFill>
                  <a:srgbClr val="000000"/>
                </a:solidFill>
                <a:latin typeface="Consolas"/>
                <a:ea typeface="Consolas"/>
                <a:cs typeface="Consolas"/>
                <a:sym typeface="Consolas"/>
              </a:rPr>
              <a:t> tamanio;</a:t>
            </a:r>
            <a:endParaRPr sz="1700">
              <a:solidFill>
                <a:schemeClr val="dk1"/>
              </a:solidFill>
              <a:latin typeface="Calibri"/>
              <a:ea typeface="Calibri"/>
              <a:cs typeface="Calibri"/>
              <a:sym typeface="Calibri"/>
            </a:endParaRPr>
          </a:p>
          <a:p>
            <a:pPr marL="0" marR="0" lvl="0" indent="0" algn="l" rtl="0">
              <a:spcBef>
                <a:spcPts val="0"/>
              </a:spcBef>
              <a:spcAft>
                <a:spcPts val="0"/>
              </a:spcAft>
              <a:buNone/>
            </a:pPr>
            <a:r>
              <a:rPr lang="es-AR" sz="1700">
                <a:solidFill>
                  <a:srgbClr val="000000"/>
                </a:solidFill>
                <a:latin typeface="Consolas"/>
                <a:ea typeface="Consolas"/>
                <a:cs typeface="Consolas"/>
                <a:sym typeface="Consolas"/>
              </a:rPr>
              <a:t>	}</a:t>
            </a:r>
            <a:endParaRPr/>
          </a:p>
          <a:p>
            <a:pPr marL="0" marR="0" lvl="0" indent="0" algn="l" rtl="0">
              <a:spcBef>
                <a:spcPts val="0"/>
              </a:spcBef>
              <a:spcAft>
                <a:spcPts val="0"/>
              </a:spcAft>
              <a:buNone/>
            </a:pPr>
            <a:endParaRPr sz="1700">
              <a:solidFill>
                <a:schemeClr val="dk1"/>
              </a:solidFill>
              <a:latin typeface="Calibri"/>
              <a:ea typeface="Calibri"/>
              <a:cs typeface="Calibri"/>
              <a:sym typeface="Calibri"/>
            </a:endParaRPr>
          </a:p>
          <a:p>
            <a:pPr marL="0" marR="0" lvl="0" indent="0" algn="l" rtl="0">
              <a:spcBef>
                <a:spcPts val="0"/>
              </a:spcBef>
              <a:spcAft>
                <a:spcPts val="0"/>
              </a:spcAft>
              <a:buNone/>
            </a:pPr>
            <a:r>
              <a:rPr lang="es-AR" sz="1700">
                <a:solidFill>
                  <a:srgbClr val="000088"/>
                </a:solidFill>
                <a:latin typeface="Consolas"/>
                <a:ea typeface="Consolas"/>
                <a:cs typeface="Consolas"/>
                <a:sym typeface="Consolas"/>
              </a:rPr>
              <a:t>	public</a:t>
            </a:r>
            <a:r>
              <a:rPr lang="es-AR" sz="1700">
                <a:solidFill>
                  <a:srgbClr val="000000"/>
                </a:solidFill>
                <a:latin typeface="Consolas"/>
                <a:ea typeface="Consolas"/>
                <a:cs typeface="Consolas"/>
                <a:sym typeface="Consolas"/>
              </a:rPr>
              <a:t> </a:t>
            </a:r>
            <a:r>
              <a:rPr lang="es-AR" sz="1700">
                <a:solidFill>
                  <a:srgbClr val="000088"/>
                </a:solidFill>
                <a:latin typeface="Consolas"/>
                <a:ea typeface="Consolas"/>
                <a:cs typeface="Consolas"/>
                <a:sym typeface="Consolas"/>
              </a:rPr>
              <a:t>static</a:t>
            </a:r>
            <a:r>
              <a:rPr lang="es-AR" sz="1700">
                <a:solidFill>
                  <a:srgbClr val="000000"/>
                </a:solidFill>
                <a:latin typeface="Consolas"/>
                <a:ea typeface="Consolas"/>
                <a:cs typeface="Consolas"/>
                <a:sym typeface="Consolas"/>
              </a:rPr>
              <a:t> </a:t>
            </a:r>
            <a:r>
              <a:rPr lang="es-AR" sz="1700">
                <a:solidFill>
                  <a:srgbClr val="000088"/>
                </a:solidFill>
                <a:latin typeface="Consolas"/>
                <a:ea typeface="Consolas"/>
                <a:cs typeface="Consolas"/>
                <a:sym typeface="Consolas"/>
              </a:rPr>
              <a:t>void</a:t>
            </a:r>
            <a:r>
              <a:rPr lang="es-AR" sz="1700">
                <a:solidFill>
                  <a:srgbClr val="000000"/>
                </a:solidFill>
                <a:latin typeface="Consolas"/>
                <a:ea typeface="Consolas"/>
                <a:cs typeface="Consolas"/>
                <a:sym typeface="Consolas"/>
              </a:rPr>
              <a:t> main</a:t>
            </a:r>
            <a:r>
              <a:rPr lang="es-AR" sz="1700">
                <a:solidFill>
                  <a:srgbClr val="666600"/>
                </a:solidFill>
                <a:latin typeface="Consolas"/>
                <a:ea typeface="Consolas"/>
                <a:cs typeface="Consolas"/>
                <a:sym typeface="Consolas"/>
              </a:rPr>
              <a:t>(</a:t>
            </a:r>
            <a:r>
              <a:rPr lang="es-AR" sz="1700">
                <a:solidFill>
                  <a:srgbClr val="660066"/>
                </a:solidFill>
                <a:latin typeface="Consolas"/>
                <a:ea typeface="Consolas"/>
                <a:cs typeface="Consolas"/>
                <a:sym typeface="Consolas"/>
              </a:rPr>
              <a:t>String</a:t>
            </a:r>
            <a:r>
              <a:rPr lang="es-AR" sz="1700">
                <a:solidFill>
                  <a:srgbClr val="666600"/>
                </a:solidFill>
                <a:latin typeface="Consolas"/>
                <a:ea typeface="Consolas"/>
                <a:cs typeface="Consolas"/>
                <a:sym typeface="Consolas"/>
              </a:rPr>
              <a:t>[]</a:t>
            </a:r>
            <a:r>
              <a:rPr lang="es-AR" sz="1700">
                <a:solidFill>
                  <a:srgbClr val="000000"/>
                </a:solidFill>
                <a:latin typeface="Consolas"/>
                <a:ea typeface="Consolas"/>
                <a:cs typeface="Consolas"/>
                <a:sym typeface="Consolas"/>
              </a:rPr>
              <a:t> args</a:t>
            </a:r>
            <a:r>
              <a:rPr lang="es-AR" sz="1700">
                <a:solidFill>
                  <a:srgbClr val="666600"/>
                </a:solidFill>
                <a:latin typeface="Consolas"/>
                <a:ea typeface="Consolas"/>
                <a:cs typeface="Consolas"/>
                <a:sym typeface="Consolas"/>
              </a:rPr>
              <a:t>)</a:t>
            </a:r>
            <a:r>
              <a:rPr lang="es-AR" sz="1700">
                <a:solidFill>
                  <a:srgbClr val="000000"/>
                </a:solidFill>
                <a:latin typeface="Consolas"/>
                <a:ea typeface="Consolas"/>
                <a:cs typeface="Consolas"/>
                <a:sym typeface="Consolas"/>
              </a:rPr>
              <a:t> {</a:t>
            </a:r>
            <a:endParaRPr sz="1700">
              <a:solidFill>
                <a:schemeClr val="dk1"/>
              </a:solidFill>
              <a:latin typeface="Calibri"/>
              <a:ea typeface="Calibri"/>
              <a:cs typeface="Calibri"/>
              <a:sym typeface="Calibri"/>
            </a:endParaRPr>
          </a:p>
          <a:p>
            <a:pPr marL="0" marR="0" lvl="0" indent="0" algn="l" rtl="0">
              <a:spcBef>
                <a:spcPts val="0"/>
              </a:spcBef>
              <a:spcAft>
                <a:spcPts val="0"/>
              </a:spcAft>
              <a:buNone/>
            </a:pPr>
            <a:r>
              <a:rPr lang="es-AR" sz="1700">
                <a:solidFill>
                  <a:srgbClr val="660066"/>
                </a:solidFill>
                <a:latin typeface="Consolas"/>
                <a:ea typeface="Consolas"/>
                <a:cs typeface="Consolas"/>
                <a:sym typeface="Consolas"/>
              </a:rPr>
              <a:t>		System</a:t>
            </a:r>
            <a:r>
              <a:rPr lang="es-AR" sz="1700">
                <a:solidFill>
                  <a:srgbClr val="666600"/>
                </a:solidFill>
                <a:latin typeface="Consolas"/>
                <a:ea typeface="Consolas"/>
                <a:cs typeface="Consolas"/>
                <a:sym typeface="Consolas"/>
              </a:rPr>
              <a:t>.</a:t>
            </a:r>
            <a:r>
              <a:rPr lang="es-AR" sz="1700">
                <a:solidFill>
                  <a:srgbClr val="000088"/>
                </a:solidFill>
                <a:latin typeface="Consolas"/>
                <a:ea typeface="Consolas"/>
                <a:cs typeface="Consolas"/>
                <a:sym typeface="Consolas"/>
              </a:rPr>
              <a:t>out</a:t>
            </a:r>
            <a:r>
              <a:rPr lang="es-AR" sz="1700">
                <a:solidFill>
                  <a:srgbClr val="666600"/>
                </a:solidFill>
                <a:latin typeface="Consolas"/>
                <a:ea typeface="Consolas"/>
                <a:cs typeface="Consolas"/>
                <a:sym typeface="Consolas"/>
              </a:rPr>
              <a:t>.</a:t>
            </a:r>
            <a:r>
              <a:rPr lang="es-AR" sz="1700">
                <a:solidFill>
                  <a:srgbClr val="000000"/>
                </a:solidFill>
                <a:latin typeface="Consolas"/>
                <a:ea typeface="Consolas"/>
                <a:cs typeface="Consolas"/>
                <a:sym typeface="Consolas"/>
              </a:rPr>
              <a:t>println</a:t>
            </a:r>
            <a:r>
              <a:rPr lang="es-AR" sz="1700">
                <a:solidFill>
                  <a:srgbClr val="666600"/>
                </a:solidFill>
                <a:latin typeface="Consolas"/>
                <a:ea typeface="Consolas"/>
                <a:cs typeface="Consolas"/>
                <a:sym typeface="Consolas"/>
              </a:rPr>
              <a:t>(</a:t>
            </a:r>
            <a:r>
              <a:rPr lang="es-AR" sz="1700">
                <a:solidFill>
                  <a:srgbClr val="008800"/>
                </a:solidFill>
                <a:latin typeface="Consolas"/>
                <a:ea typeface="Consolas"/>
                <a:cs typeface="Consolas"/>
                <a:sym typeface="Consolas"/>
              </a:rPr>
              <a:t>"El tamaño del pato es: "</a:t>
            </a:r>
            <a:r>
              <a:rPr lang="es-AR" sz="1700">
                <a:solidFill>
                  <a:srgbClr val="666600"/>
                </a:solidFill>
                <a:latin typeface="Consolas"/>
                <a:ea typeface="Consolas"/>
                <a:cs typeface="Consolas"/>
                <a:sym typeface="Consolas"/>
              </a:rPr>
              <a:t>+</a:t>
            </a:r>
            <a:r>
              <a:rPr lang="es-AR" sz="1700">
                <a:solidFill>
                  <a:srgbClr val="000000"/>
                </a:solidFill>
                <a:latin typeface="Consolas"/>
                <a:ea typeface="Consolas"/>
                <a:cs typeface="Consolas"/>
                <a:sym typeface="Consolas"/>
              </a:rPr>
              <a:t>tamanio</a:t>
            </a:r>
            <a:r>
              <a:rPr lang="es-AR" sz="1700">
                <a:solidFill>
                  <a:srgbClr val="666600"/>
                </a:solidFill>
                <a:latin typeface="Consolas"/>
                <a:ea typeface="Consolas"/>
                <a:cs typeface="Consolas"/>
                <a:sym typeface="Consolas"/>
              </a:rPr>
              <a:t>);</a:t>
            </a:r>
            <a:endParaRPr sz="1700">
              <a:solidFill>
                <a:schemeClr val="dk1"/>
              </a:solidFill>
              <a:latin typeface="Calibri"/>
              <a:ea typeface="Calibri"/>
              <a:cs typeface="Calibri"/>
              <a:sym typeface="Calibri"/>
            </a:endParaRPr>
          </a:p>
          <a:p>
            <a:pPr marL="0" marR="0" lvl="0" indent="0" algn="l" rtl="0">
              <a:spcBef>
                <a:spcPts val="0"/>
              </a:spcBef>
              <a:spcAft>
                <a:spcPts val="0"/>
              </a:spcAft>
              <a:buNone/>
            </a:pPr>
            <a:r>
              <a:rPr lang="es-AR" sz="1700">
                <a:solidFill>
                  <a:srgbClr val="000000"/>
                </a:solidFill>
                <a:latin typeface="Consolas"/>
                <a:ea typeface="Consolas"/>
                <a:cs typeface="Consolas"/>
                <a:sym typeface="Consolas"/>
              </a:rPr>
              <a:t>	}</a:t>
            </a:r>
            <a:endParaRPr sz="1700">
              <a:solidFill>
                <a:schemeClr val="dk1"/>
              </a:solidFill>
              <a:latin typeface="Calibri"/>
              <a:ea typeface="Calibri"/>
              <a:cs typeface="Calibri"/>
              <a:sym typeface="Calibri"/>
            </a:endParaRPr>
          </a:p>
          <a:p>
            <a:pPr marL="0" marR="0" lvl="0" indent="0" algn="l" rtl="0">
              <a:spcBef>
                <a:spcPts val="0"/>
              </a:spcBef>
              <a:spcAft>
                <a:spcPts val="0"/>
              </a:spcAft>
              <a:buNone/>
            </a:pPr>
            <a:r>
              <a:rPr lang="es-AR" sz="1700">
                <a:solidFill>
                  <a:srgbClr val="000000"/>
                </a:solidFill>
                <a:latin typeface="Consolas"/>
                <a:ea typeface="Consolas"/>
                <a:cs typeface="Consolas"/>
                <a:sym typeface="Consolas"/>
              </a:rPr>
              <a:t>}</a:t>
            </a:r>
            <a:endParaRPr sz="1700">
              <a:solidFill>
                <a:schemeClr val="dk1"/>
              </a:solidFill>
              <a:latin typeface="Calibri"/>
              <a:ea typeface="Calibri"/>
              <a:cs typeface="Calibri"/>
              <a:sym typeface="Calibri"/>
            </a:endParaRPr>
          </a:p>
        </p:txBody>
      </p:sp>
      <p:sp>
        <p:nvSpPr>
          <p:cNvPr id="798" name="Google Shape;798;p80"/>
          <p:cNvSpPr/>
          <p:nvPr/>
        </p:nvSpPr>
        <p:spPr>
          <a:xfrm>
            <a:off x="5350677" y="2835669"/>
            <a:ext cx="3679023" cy="224676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000">
                <a:solidFill>
                  <a:schemeClr val="dk1"/>
                </a:solidFill>
                <a:latin typeface="Arial"/>
                <a:ea typeface="Arial"/>
                <a:cs typeface="Arial"/>
                <a:sym typeface="Arial"/>
              </a:rPr>
              <a:t>El compilador dirá: “Cannot make a static reference to the non-static field </a:t>
            </a:r>
            <a:endParaRPr/>
          </a:p>
          <a:p>
            <a:pPr marL="0" marR="0" lvl="0" indent="0" algn="ctr" rtl="0">
              <a:spcBef>
                <a:spcPts val="0"/>
              </a:spcBef>
              <a:spcAft>
                <a:spcPts val="0"/>
              </a:spcAft>
              <a:buNone/>
            </a:pPr>
            <a:r>
              <a:rPr lang="es-AR" sz="2000">
                <a:solidFill>
                  <a:schemeClr val="dk1"/>
                </a:solidFill>
                <a:latin typeface="Arial"/>
                <a:ea typeface="Arial"/>
                <a:cs typeface="Arial"/>
                <a:sym typeface="Arial"/>
              </a:rPr>
              <a:t> tamanio”</a:t>
            </a:r>
            <a:endParaRPr/>
          </a:p>
          <a:p>
            <a:pPr marL="0" marR="0" lvl="0" indent="0" algn="ctr" rtl="0">
              <a:spcBef>
                <a:spcPts val="0"/>
              </a:spcBef>
              <a:spcAft>
                <a:spcPts val="0"/>
              </a:spcAft>
              <a:buNone/>
            </a:pPr>
            <a:r>
              <a:rPr lang="es-AR" sz="2000">
                <a:solidFill>
                  <a:schemeClr val="dk1"/>
                </a:solidFill>
                <a:latin typeface="Arial"/>
                <a:ea typeface="Arial"/>
                <a:cs typeface="Arial"/>
                <a:sym typeface="Arial"/>
              </a:rPr>
              <a:t>Es decir no se puede hacer una referencia estática al atributo no estático tamanio.</a:t>
            </a:r>
            <a:endParaRPr sz="2000">
              <a:solidFill>
                <a:schemeClr val="dk1"/>
              </a:solidFill>
              <a:latin typeface="Arial"/>
              <a:ea typeface="Arial"/>
              <a:cs typeface="Arial"/>
              <a:sym typeface="Arial"/>
            </a:endParaRPr>
          </a:p>
        </p:txBody>
      </p:sp>
      <p:sp>
        <p:nvSpPr>
          <p:cNvPr id="799" name="Google Shape;799;p80"/>
          <p:cNvSpPr/>
          <p:nvPr/>
        </p:nvSpPr>
        <p:spPr>
          <a:xfrm>
            <a:off x="7190188" y="5516873"/>
            <a:ext cx="1325162" cy="482468"/>
          </a:xfrm>
          <a:prstGeom prst="roundRect">
            <a:avLst>
              <a:gd name="adj" fmla="val 16667"/>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7"/>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Constructores Resumen</a:t>
            </a:r>
            <a:endParaRPr sz="4000" b="1" i="0" u="none" strike="noStrike" cap="none">
              <a:solidFill>
                <a:schemeClr val="dk1"/>
              </a:solidFill>
              <a:latin typeface="Arial"/>
              <a:ea typeface="Arial"/>
              <a:cs typeface="Arial"/>
              <a:sym typeface="Arial"/>
            </a:endParaRPr>
          </a:p>
        </p:txBody>
      </p:sp>
      <p:sp>
        <p:nvSpPr>
          <p:cNvPr id="228" name="Google Shape;228;p27"/>
          <p:cNvSpPr txBox="1">
            <a:spLocks noGrp="1"/>
          </p:cNvSpPr>
          <p:nvPr>
            <p:ph type="body" idx="1"/>
          </p:nvPr>
        </p:nvSpPr>
        <p:spPr>
          <a:xfrm>
            <a:off x="628650" y="2160000"/>
            <a:ext cx="7886700" cy="4351338"/>
          </a:xfrm>
          <a:prstGeom prst="rect">
            <a:avLst/>
          </a:prstGeom>
          <a:noFill/>
          <a:ln>
            <a:noFill/>
          </a:ln>
        </p:spPr>
        <p:txBody>
          <a:bodyPr spcFirstLastPara="1" wrap="square" lIns="91425" tIns="45700" rIns="91425" bIns="45700" anchor="t" anchorCtr="0">
            <a:noAutofit/>
          </a:bodyPr>
          <a:lstStyle/>
          <a:p>
            <a:pPr marL="228600" marR="0" lvl="0" indent="-228600" algn="l" rtl="0">
              <a:lnSpc>
                <a:spcPct val="70000"/>
              </a:lnSpc>
              <a:spcBef>
                <a:spcPts val="0"/>
              </a:spcBef>
              <a:spcAft>
                <a:spcPts val="0"/>
              </a:spcAft>
              <a:buClr>
                <a:schemeClr val="dk1"/>
              </a:buClr>
              <a:buSzPts val="2590"/>
              <a:buFont typeface="Arial"/>
              <a:buChar char="•"/>
            </a:pPr>
            <a:r>
              <a:rPr lang="es-AR" sz="2590" b="0" i="0" u="none" strike="noStrike" cap="none">
                <a:solidFill>
                  <a:schemeClr val="dk1"/>
                </a:solidFill>
                <a:latin typeface="Arial"/>
                <a:ea typeface="Arial"/>
                <a:cs typeface="Arial"/>
                <a:sym typeface="Arial"/>
              </a:rPr>
              <a:t>Un constructor puede ser invocado de forma </a:t>
            </a:r>
            <a:r>
              <a:rPr lang="es-AR" sz="2590" b="1" i="0" u="none" strike="noStrike" cap="none">
                <a:solidFill>
                  <a:schemeClr val="dk1"/>
                </a:solidFill>
                <a:latin typeface="Arial"/>
                <a:ea typeface="Arial"/>
                <a:cs typeface="Arial"/>
                <a:sym typeface="Arial"/>
              </a:rPr>
              <a:t>automática</a:t>
            </a:r>
            <a:r>
              <a:rPr lang="es-AR" sz="2590" b="0" i="0" u="none" strike="noStrike" cap="none">
                <a:solidFill>
                  <a:schemeClr val="dk1"/>
                </a:solidFill>
                <a:latin typeface="Arial"/>
                <a:ea typeface="Arial"/>
                <a:cs typeface="Arial"/>
                <a:sym typeface="Arial"/>
              </a:rPr>
              <a:t> o </a:t>
            </a:r>
            <a:r>
              <a:rPr lang="es-AR" sz="2590" b="1" i="0" u="none" strike="noStrike" cap="none">
                <a:solidFill>
                  <a:schemeClr val="dk1"/>
                </a:solidFill>
                <a:latin typeface="Arial"/>
                <a:ea typeface="Arial"/>
                <a:cs typeface="Arial"/>
                <a:sym typeface="Arial"/>
              </a:rPr>
              <a:t>explícita</a:t>
            </a:r>
            <a:r>
              <a:rPr lang="es-AR" sz="2590" b="0" i="0" u="none" strike="noStrike" cap="none">
                <a:solidFill>
                  <a:schemeClr val="dk1"/>
                </a:solidFill>
                <a:latin typeface="Arial"/>
                <a:ea typeface="Arial"/>
                <a:cs typeface="Arial"/>
                <a:sym typeface="Arial"/>
              </a:rPr>
              <a:t>.</a:t>
            </a:r>
            <a:endParaRPr/>
          </a:p>
          <a:p>
            <a:pPr marL="228600" marR="0" lvl="0" indent="-228600" algn="l" rtl="0">
              <a:lnSpc>
                <a:spcPct val="70000"/>
              </a:lnSpc>
              <a:spcBef>
                <a:spcPts val="1000"/>
              </a:spcBef>
              <a:spcAft>
                <a:spcPts val="0"/>
              </a:spcAft>
              <a:buClr>
                <a:schemeClr val="dk1"/>
              </a:buClr>
              <a:buSzPts val="2590"/>
              <a:buFont typeface="Arial"/>
              <a:buChar char="•"/>
            </a:pPr>
            <a:r>
              <a:rPr lang="es-AR" sz="2590" b="0" i="0" u="none" strike="noStrike" cap="none">
                <a:solidFill>
                  <a:schemeClr val="dk1"/>
                </a:solidFill>
                <a:latin typeface="Arial"/>
                <a:ea typeface="Arial"/>
                <a:cs typeface="Arial"/>
                <a:sym typeface="Arial"/>
              </a:rPr>
              <a:t>Si </a:t>
            </a:r>
            <a:r>
              <a:rPr lang="es-AR" sz="2590" b="1" i="0" u="none" strike="noStrike" cap="none">
                <a:solidFill>
                  <a:schemeClr val="dk1"/>
                </a:solidFill>
                <a:latin typeface="Arial"/>
                <a:ea typeface="Arial"/>
                <a:cs typeface="Arial"/>
                <a:sym typeface="Arial"/>
              </a:rPr>
              <a:t>no</a:t>
            </a:r>
            <a:r>
              <a:rPr lang="es-AR" sz="2590" b="0" i="0" u="none" strike="noStrike" cap="none">
                <a:solidFill>
                  <a:schemeClr val="dk1"/>
                </a:solidFill>
                <a:latin typeface="Arial"/>
                <a:ea typeface="Arial"/>
                <a:cs typeface="Arial"/>
                <a:sym typeface="Arial"/>
              </a:rPr>
              <a:t> se invoca al constructor de la clase padre de forma </a:t>
            </a:r>
            <a:r>
              <a:rPr lang="es-AR" sz="2590" b="1" i="0" u="none" strike="noStrike" cap="none">
                <a:solidFill>
                  <a:schemeClr val="dk1"/>
                </a:solidFill>
                <a:latin typeface="Arial"/>
                <a:ea typeface="Arial"/>
                <a:cs typeface="Arial"/>
                <a:sym typeface="Arial"/>
              </a:rPr>
              <a:t>explícita</a:t>
            </a:r>
            <a:r>
              <a:rPr lang="es-AR" sz="2590" b="0" i="0" u="none" strike="noStrike" cap="none">
                <a:solidFill>
                  <a:schemeClr val="dk1"/>
                </a:solidFill>
                <a:latin typeface="Arial"/>
                <a:ea typeface="Arial"/>
                <a:cs typeface="Arial"/>
                <a:sym typeface="Arial"/>
              </a:rPr>
              <a:t>, el </a:t>
            </a:r>
            <a:r>
              <a:rPr lang="es-AR" sz="2590" b="1" i="0" u="none" strike="noStrike" cap="none">
                <a:solidFill>
                  <a:schemeClr val="dk1"/>
                </a:solidFill>
                <a:latin typeface="Arial"/>
                <a:ea typeface="Arial"/>
                <a:cs typeface="Arial"/>
                <a:sym typeface="Arial"/>
              </a:rPr>
              <a:t>compilador</a:t>
            </a:r>
            <a:r>
              <a:rPr lang="es-AR" sz="2590" b="0" i="0" u="none" strike="noStrike" cap="none">
                <a:solidFill>
                  <a:schemeClr val="dk1"/>
                </a:solidFill>
                <a:latin typeface="Arial"/>
                <a:ea typeface="Arial"/>
                <a:cs typeface="Arial"/>
                <a:sym typeface="Arial"/>
              </a:rPr>
              <a:t> invocará al constructor por defecto de forma </a:t>
            </a:r>
            <a:r>
              <a:rPr lang="es-AR" sz="2590" b="1" i="0" u="none" strike="noStrike" cap="none">
                <a:solidFill>
                  <a:schemeClr val="dk1"/>
                </a:solidFill>
                <a:latin typeface="Arial"/>
                <a:ea typeface="Arial"/>
                <a:cs typeface="Arial"/>
                <a:sym typeface="Arial"/>
              </a:rPr>
              <a:t>automática</a:t>
            </a:r>
            <a:r>
              <a:rPr lang="es-AR" sz="2590" b="0" i="0" u="none" strike="noStrike" cap="none">
                <a:solidFill>
                  <a:schemeClr val="dk1"/>
                </a:solidFill>
                <a:latin typeface="Arial"/>
                <a:ea typeface="Arial"/>
                <a:cs typeface="Arial"/>
                <a:sym typeface="Arial"/>
              </a:rPr>
              <a:t>.</a:t>
            </a:r>
            <a:endParaRPr/>
          </a:p>
          <a:p>
            <a:pPr marL="228600" marR="0" lvl="0" indent="-228600" algn="l" rtl="0">
              <a:lnSpc>
                <a:spcPct val="70000"/>
              </a:lnSpc>
              <a:spcBef>
                <a:spcPts val="1000"/>
              </a:spcBef>
              <a:spcAft>
                <a:spcPts val="0"/>
              </a:spcAft>
              <a:buClr>
                <a:schemeClr val="dk1"/>
              </a:buClr>
              <a:buSzPts val="2590"/>
              <a:buFont typeface="Arial"/>
              <a:buChar char="•"/>
            </a:pPr>
            <a:r>
              <a:rPr lang="es-AR" sz="2590" b="1" i="0" u="none" strike="noStrike" cap="none">
                <a:solidFill>
                  <a:schemeClr val="dk1"/>
                </a:solidFill>
                <a:latin typeface="Consolas"/>
                <a:ea typeface="Consolas"/>
                <a:cs typeface="Consolas"/>
                <a:sym typeface="Consolas"/>
              </a:rPr>
              <a:t>this</a:t>
            </a:r>
            <a:r>
              <a:rPr lang="es-AR" sz="2590" b="1" i="0" u="none" strike="noStrike" cap="none">
                <a:solidFill>
                  <a:schemeClr val="dk1"/>
                </a:solidFill>
                <a:latin typeface="Arial"/>
                <a:ea typeface="Arial"/>
                <a:cs typeface="Arial"/>
                <a:sym typeface="Arial"/>
              </a:rPr>
              <a:t>()</a:t>
            </a:r>
            <a:r>
              <a:rPr lang="es-AR" sz="2590" b="0" i="0" u="none" strike="noStrike" cap="none">
                <a:solidFill>
                  <a:schemeClr val="dk1"/>
                </a:solidFill>
                <a:latin typeface="Arial"/>
                <a:ea typeface="Arial"/>
                <a:cs typeface="Arial"/>
                <a:sym typeface="Arial"/>
              </a:rPr>
              <a:t> invocará al </a:t>
            </a:r>
            <a:r>
              <a:rPr lang="es-AR" sz="2590" b="1" i="0" u="none" strike="noStrike" cap="none">
                <a:solidFill>
                  <a:schemeClr val="dk1"/>
                </a:solidFill>
                <a:latin typeface="Arial"/>
                <a:ea typeface="Arial"/>
                <a:cs typeface="Arial"/>
                <a:sym typeface="Arial"/>
              </a:rPr>
              <a:t>constructor</a:t>
            </a:r>
            <a:r>
              <a:rPr lang="es-AR" sz="2590" b="0" i="0" u="none" strike="noStrike" cap="none">
                <a:solidFill>
                  <a:schemeClr val="dk1"/>
                </a:solidFill>
                <a:latin typeface="Arial"/>
                <a:ea typeface="Arial"/>
                <a:cs typeface="Arial"/>
                <a:sym typeface="Arial"/>
              </a:rPr>
              <a:t> </a:t>
            </a:r>
            <a:r>
              <a:rPr lang="es-AR" sz="2590" b="1" i="0" u="none" strike="noStrike" cap="none">
                <a:solidFill>
                  <a:schemeClr val="dk1"/>
                </a:solidFill>
                <a:latin typeface="Arial"/>
                <a:ea typeface="Arial"/>
                <a:cs typeface="Arial"/>
                <a:sym typeface="Arial"/>
              </a:rPr>
              <a:t>por</a:t>
            </a:r>
            <a:r>
              <a:rPr lang="es-AR" sz="2590" b="0" i="0" u="none" strike="noStrike" cap="none">
                <a:solidFill>
                  <a:schemeClr val="dk1"/>
                </a:solidFill>
                <a:latin typeface="Arial"/>
                <a:ea typeface="Arial"/>
                <a:cs typeface="Arial"/>
                <a:sym typeface="Arial"/>
              </a:rPr>
              <a:t> </a:t>
            </a:r>
            <a:r>
              <a:rPr lang="es-AR" sz="2590" b="1" i="0" u="none" strike="noStrike" cap="none">
                <a:solidFill>
                  <a:schemeClr val="dk1"/>
                </a:solidFill>
                <a:latin typeface="Arial"/>
                <a:ea typeface="Arial"/>
                <a:cs typeface="Arial"/>
                <a:sym typeface="Arial"/>
              </a:rPr>
              <a:t>defecto</a:t>
            </a:r>
            <a:r>
              <a:rPr lang="es-AR" sz="2590" b="0" i="0" u="none" strike="noStrike" cap="none">
                <a:solidFill>
                  <a:schemeClr val="dk1"/>
                </a:solidFill>
                <a:latin typeface="Arial"/>
                <a:ea typeface="Arial"/>
                <a:cs typeface="Arial"/>
                <a:sym typeface="Arial"/>
              </a:rPr>
              <a:t> de la </a:t>
            </a:r>
            <a:r>
              <a:rPr lang="es-AR" sz="2590" b="1" i="0" u="none" strike="noStrike" cap="none">
                <a:solidFill>
                  <a:schemeClr val="dk1"/>
                </a:solidFill>
                <a:latin typeface="Arial"/>
                <a:ea typeface="Arial"/>
                <a:cs typeface="Arial"/>
                <a:sym typeface="Arial"/>
              </a:rPr>
              <a:t>misma clase</a:t>
            </a:r>
            <a:r>
              <a:rPr lang="es-AR" sz="2590" b="0" i="0" u="none" strike="noStrike" cap="none">
                <a:solidFill>
                  <a:schemeClr val="dk1"/>
                </a:solidFill>
                <a:latin typeface="Arial"/>
                <a:ea typeface="Arial"/>
                <a:cs typeface="Arial"/>
                <a:sym typeface="Arial"/>
              </a:rPr>
              <a:t>.</a:t>
            </a:r>
            <a:endParaRPr/>
          </a:p>
          <a:p>
            <a:pPr marL="685800" marR="0" lvl="1" indent="-228600" algn="l" rtl="0">
              <a:lnSpc>
                <a:spcPct val="70000"/>
              </a:lnSpc>
              <a:spcBef>
                <a:spcPts val="500"/>
              </a:spcBef>
              <a:spcAft>
                <a:spcPts val="0"/>
              </a:spcAft>
              <a:buClr>
                <a:schemeClr val="dk1"/>
              </a:buClr>
              <a:buSzPts val="2220"/>
              <a:buFont typeface="Arial"/>
              <a:buChar char="•"/>
            </a:pPr>
            <a:r>
              <a:rPr lang="es-AR" sz="2220" b="0" i="0" u="none" strike="noStrike" cap="none">
                <a:solidFill>
                  <a:schemeClr val="dk1"/>
                </a:solidFill>
                <a:latin typeface="Consolas"/>
                <a:ea typeface="Consolas"/>
                <a:cs typeface="Consolas"/>
                <a:sym typeface="Consolas"/>
              </a:rPr>
              <a:t>this(parámetros…) </a:t>
            </a:r>
            <a:r>
              <a:rPr lang="es-AR" sz="2220" b="0" i="0" u="none" strike="noStrike" cap="none">
                <a:solidFill>
                  <a:schemeClr val="dk1"/>
                </a:solidFill>
                <a:latin typeface="Arial"/>
                <a:ea typeface="Arial"/>
                <a:cs typeface="Arial"/>
                <a:sym typeface="Arial"/>
              </a:rPr>
              <a:t>invocará al constructor parametrizado de la misma clase.</a:t>
            </a:r>
            <a:endParaRPr/>
          </a:p>
          <a:p>
            <a:pPr marL="228600" marR="0" lvl="0" indent="-228600" algn="l" rtl="0">
              <a:lnSpc>
                <a:spcPct val="70000"/>
              </a:lnSpc>
              <a:spcBef>
                <a:spcPts val="1000"/>
              </a:spcBef>
              <a:spcAft>
                <a:spcPts val="0"/>
              </a:spcAft>
              <a:buClr>
                <a:schemeClr val="dk1"/>
              </a:buClr>
              <a:buSzPts val="2590"/>
              <a:buFont typeface="Arial"/>
              <a:buChar char="•"/>
            </a:pPr>
            <a:r>
              <a:rPr lang="es-AR" sz="2590" b="1" i="0" u="none" strike="noStrike" cap="none">
                <a:solidFill>
                  <a:schemeClr val="dk1"/>
                </a:solidFill>
                <a:latin typeface="Consolas"/>
                <a:ea typeface="Consolas"/>
                <a:cs typeface="Consolas"/>
                <a:sym typeface="Consolas"/>
              </a:rPr>
              <a:t>super</a:t>
            </a:r>
            <a:r>
              <a:rPr lang="es-AR" sz="2590" b="1" i="0" u="none" strike="noStrike" cap="none">
                <a:solidFill>
                  <a:schemeClr val="dk1"/>
                </a:solidFill>
                <a:latin typeface="Arial"/>
                <a:ea typeface="Arial"/>
                <a:cs typeface="Arial"/>
                <a:sym typeface="Arial"/>
              </a:rPr>
              <a:t>()</a:t>
            </a:r>
            <a:r>
              <a:rPr lang="es-AR" sz="2590" b="0" i="0" u="none" strike="noStrike" cap="none">
                <a:solidFill>
                  <a:schemeClr val="dk1"/>
                </a:solidFill>
                <a:latin typeface="Arial"/>
                <a:ea typeface="Arial"/>
                <a:cs typeface="Arial"/>
                <a:sym typeface="Arial"/>
              </a:rPr>
              <a:t> invocará al </a:t>
            </a:r>
            <a:r>
              <a:rPr lang="es-AR" sz="2590" b="1" i="0" u="none" strike="noStrike" cap="none">
                <a:solidFill>
                  <a:schemeClr val="dk1"/>
                </a:solidFill>
                <a:latin typeface="Arial"/>
                <a:ea typeface="Arial"/>
                <a:cs typeface="Arial"/>
                <a:sym typeface="Arial"/>
              </a:rPr>
              <a:t>constructor por defecto</a:t>
            </a:r>
            <a:r>
              <a:rPr lang="es-AR" sz="2590" b="0" i="0" u="none" strike="noStrike" cap="none">
                <a:solidFill>
                  <a:schemeClr val="dk1"/>
                </a:solidFill>
                <a:latin typeface="Arial"/>
                <a:ea typeface="Arial"/>
                <a:cs typeface="Arial"/>
                <a:sym typeface="Arial"/>
              </a:rPr>
              <a:t> de la </a:t>
            </a:r>
            <a:r>
              <a:rPr lang="es-AR" sz="2590" b="1" i="0" u="none" strike="noStrike" cap="none">
                <a:solidFill>
                  <a:schemeClr val="dk1"/>
                </a:solidFill>
                <a:latin typeface="Arial"/>
                <a:ea typeface="Arial"/>
                <a:cs typeface="Arial"/>
                <a:sym typeface="Arial"/>
              </a:rPr>
              <a:t>clase padre</a:t>
            </a:r>
            <a:r>
              <a:rPr lang="es-AR" sz="2590" b="0" i="0" u="none" strike="noStrike" cap="none">
                <a:solidFill>
                  <a:schemeClr val="dk1"/>
                </a:solidFill>
                <a:latin typeface="Arial"/>
                <a:ea typeface="Arial"/>
                <a:cs typeface="Arial"/>
                <a:sym typeface="Arial"/>
              </a:rPr>
              <a:t>.</a:t>
            </a:r>
            <a:endParaRPr/>
          </a:p>
          <a:p>
            <a:pPr marL="685800" marR="0" lvl="1" indent="-228600" algn="l" rtl="0">
              <a:lnSpc>
                <a:spcPct val="70000"/>
              </a:lnSpc>
              <a:spcBef>
                <a:spcPts val="500"/>
              </a:spcBef>
              <a:spcAft>
                <a:spcPts val="0"/>
              </a:spcAft>
              <a:buClr>
                <a:schemeClr val="dk1"/>
              </a:buClr>
              <a:buSzPts val="2220"/>
              <a:buFont typeface="Arial"/>
              <a:buChar char="•"/>
            </a:pPr>
            <a:r>
              <a:rPr lang="es-AR" sz="2220" b="0" i="0" u="none" strike="noStrike" cap="none">
                <a:solidFill>
                  <a:schemeClr val="dk1"/>
                </a:solidFill>
                <a:latin typeface="Consolas"/>
                <a:ea typeface="Consolas"/>
                <a:cs typeface="Consolas"/>
                <a:sym typeface="Consolas"/>
              </a:rPr>
              <a:t>super(parámetros…) </a:t>
            </a:r>
            <a:r>
              <a:rPr lang="es-AR" sz="2220" b="0" i="0" u="none" strike="noStrike" cap="none">
                <a:solidFill>
                  <a:schemeClr val="dk1"/>
                </a:solidFill>
                <a:latin typeface="Arial"/>
                <a:ea typeface="Arial"/>
                <a:cs typeface="Arial"/>
                <a:sym typeface="Arial"/>
              </a:rPr>
              <a:t>invocará al constructor parametrizado de la clase padre.</a:t>
            </a:r>
            <a:endParaRPr/>
          </a:p>
          <a:p>
            <a:pPr marL="228600" marR="0" lvl="0" indent="-64135" algn="l" rtl="0">
              <a:lnSpc>
                <a:spcPct val="70000"/>
              </a:lnSpc>
              <a:spcBef>
                <a:spcPts val="1000"/>
              </a:spcBef>
              <a:spcAft>
                <a:spcPts val="0"/>
              </a:spcAft>
              <a:buClr>
                <a:schemeClr val="dk1"/>
              </a:buClr>
              <a:buSzPts val="2590"/>
              <a:buFont typeface="Arial"/>
              <a:buNone/>
            </a:pPr>
            <a:endParaRPr sz="2590" b="0" i="0" u="none" strike="noStrike" cap="none">
              <a:solidFill>
                <a:schemeClr val="dk1"/>
              </a:solidFill>
              <a:latin typeface="Arial"/>
              <a:ea typeface="Arial"/>
              <a:cs typeface="Arial"/>
              <a:sym typeface="Arial"/>
            </a:endParaRPr>
          </a:p>
        </p:txBody>
      </p:sp>
      <p:sp>
        <p:nvSpPr>
          <p:cNvPr id="229" name="Google Shape;229;p27"/>
          <p:cNvSpPr txBox="1">
            <a:spLocks noGrp="1"/>
          </p:cNvSpPr>
          <p:nvPr>
            <p:ph type="ftr" idx="11"/>
          </p:nvPr>
        </p:nvSpPr>
        <p:spPr>
          <a:xfrm>
            <a:off x="0" y="6575425"/>
            <a:ext cx="30861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804" name="Google Shape;804;p81"/>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Métodos </a:t>
            </a:r>
            <a:r>
              <a:rPr lang="es-AR" sz="4000" b="1" i="0" u="none" strike="noStrike" cap="none">
                <a:solidFill>
                  <a:schemeClr val="dk1"/>
                </a:solidFill>
                <a:latin typeface="Consolas"/>
                <a:ea typeface="Consolas"/>
                <a:cs typeface="Consolas"/>
                <a:sym typeface="Consolas"/>
              </a:rPr>
              <a:t>static</a:t>
            </a:r>
            <a:r>
              <a:rPr lang="es-AR" sz="4000" b="0" i="0" u="none" strike="noStrike" cap="none">
                <a:solidFill>
                  <a:schemeClr val="dk1"/>
                </a:solidFill>
                <a:latin typeface="Arial"/>
                <a:ea typeface="Arial"/>
                <a:cs typeface="Arial"/>
                <a:sym typeface="Arial"/>
              </a:rPr>
              <a:t/>
            </a:r>
            <a:br>
              <a:rPr lang="es-AR" sz="4000" b="0" i="0" u="none" strike="noStrike" cap="none">
                <a:solidFill>
                  <a:schemeClr val="dk1"/>
                </a:solidFill>
                <a:latin typeface="Arial"/>
                <a:ea typeface="Arial"/>
                <a:cs typeface="Arial"/>
                <a:sym typeface="Arial"/>
              </a:rPr>
            </a:br>
            <a:r>
              <a:rPr lang="es-AR" sz="2800" b="0" i="1" u="none" strike="noStrike" cap="none">
                <a:solidFill>
                  <a:schemeClr val="dk1"/>
                </a:solidFill>
                <a:latin typeface="Arial"/>
                <a:ea typeface="Arial"/>
                <a:cs typeface="Arial"/>
                <a:sym typeface="Arial"/>
              </a:rPr>
              <a:t>¿Qué puede usar un método </a:t>
            </a:r>
            <a:r>
              <a:rPr lang="es-AR" sz="2800" b="0" i="1" u="none" strike="noStrike" cap="none">
                <a:solidFill>
                  <a:schemeClr val="dk1"/>
                </a:solidFill>
                <a:latin typeface="Consolas"/>
                <a:ea typeface="Consolas"/>
                <a:cs typeface="Consolas"/>
                <a:sym typeface="Consolas"/>
              </a:rPr>
              <a:t>static</a:t>
            </a:r>
            <a:r>
              <a:rPr lang="es-AR" sz="2800" b="0" i="1" u="none" strike="noStrike" cap="none">
                <a:solidFill>
                  <a:schemeClr val="dk1"/>
                </a:solidFill>
                <a:latin typeface="Arial"/>
                <a:ea typeface="Arial"/>
                <a:cs typeface="Arial"/>
                <a:sym typeface="Arial"/>
              </a:rPr>
              <a:t>?</a:t>
            </a:r>
            <a:endParaRPr sz="2800" b="0" i="1" u="none" strike="noStrike" cap="none">
              <a:solidFill>
                <a:schemeClr val="dk1"/>
              </a:solidFill>
              <a:latin typeface="Arial"/>
              <a:ea typeface="Arial"/>
              <a:cs typeface="Arial"/>
              <a:sym typeface="Arial"/>
            </a:endParaRPr>
          </a:p>
        </p:txBody>
      </p:sp>
      <p:sp>
        <p:nvSpPr>
          <p:cNvPr id="805" name="Google Shape;805;p81"/>
          <p:cNvSpPr txBox="1">
            <a:spLocks noGrp="1"/>
          </p:cNvSpPr>
          <p:nvPr>
            <p:ph type="body" idx="1"/>
          </p:nvPr>
        </p:nvSpPr>
        <p:spPr>
          <a:xfrm>
            <a:off x="0" y="2160000"/>
            <a:ext cx="9144000" cy="4351338"/>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s-AR" sz="2800" b="0" i="0" u="none" strike="noStrike" cap="none">
                <a:solidFill>
                  <a:schemeClr val="dk1"/>
                </a:solidFill>
                <a:latin typeface="Arial"/>
                <a:ea typeface="Arial"/>
                <a:cs typeface="Arial"/>
                <a:sym typeface="Arial"/>
              </a:rPr>
              <a:t>¿Qué pasa al tratar de compilar el código?</a:t>
            </a:r>
            <a:endParaRPr/>
          </a:p>
          <a:p>
            <a:pPr marL="228600" marR="0" lvl="0" indent="-50800" algn="l" rtl="0">
              <a:lnSpc>
                <a:spcPct val="90000"/>
              </a:lnSpc>
              <a:spcBef>
                <a:spcPts val="1000"/>
              </a:spcBef>
              <a:spcAft>
                <a:spcPts val="0"/>
              </a:spcAft>
              <a:buClr>
                <a:schemeClr val="dk1"/>
              </a:buClr>
              <a:buSzPts val="2800"/>
              <a:buFont typeface="Arial"/>
              <a:buNone/>
            </a:pPr>
            <a:endParaRPr sz="2800" b="0" i="0" u="none" strike="noStrike" cap="none">
              <a:solidFill>
                <a:schemeClr val="dk1"/>
              </a:solidFill>
              <a:latin typeface="Arial"/>
              <a:ea typeface="Arial"/>
              <a:cs typeface="Arial"/>
              <a:sym typeface="Arial"/>
            </a:endParaRPr>
          </a:p>
        </p:txBody>
      </p:sp>
      <p:sp>
        <p:nvSpPr>
          <p:cNvPr id="806" name="Google Shape;806;p81"/>
          <p:cNvSpPr txBox="1">
            <a:spLocks noGrp="1"/>
          </p:cNvSpPr>
          <p:nvPr>
            <p:ph type="ftr" idx="11"/>
          </p:nvPr>
        </p:nvSpPr>
        <p:spPr>
          <a:xfrm>
            <a:off x="-1" y="6575425"/>
            <a:ext cx="4223657"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807" name="Google Shape;807;p81"/>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59</a:t>
            </a:fld>
            <a:endParaRPr sz="1200">
              <a:solidFill>
                <a:schemeClr val="lt1"/>
              </a:solidFill>
              <a:latin typeface="Arial"/>
              <a:ea typeface="Arial"/>
              <a:cs typeface="Arial"/>
              <a:sym typeface="Arial"/>
            </a:endParaRPr>
          </a:p>
        </p:txBody>
      </p:sp>
      <p:sp>
        <p:nvSpPr>
          <p:cNvPr id="808" name="Google Shape;808;p81"/>
          <p:cNvSpPr/>
          <p:nvPr/>
        </p:nvSpPr>
        <p:spPr>
          <a:xfrm>
            <a:off x="117896" y="2712140"/>
            <a:ext cx="8511754" cy="375487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700">
                <a:solidFill>
                  <a:srgbClr val="000088"/>
                </a:solidFill>
                <a:latin typeface="Consolas"/>
                <a:ea typeface="Consolas"/>
                <a:cs typeface="Consolas"/>
                <a:sym typeface="Consolas"/>
              </a:rPr>
              <a:t>public</a:t>
            </a:r>
            <a:r>
              <a:rPr lang="es-AR" sz="1700">
                <a:solidFill>
                  <a:srgbClr val="000000"/>
                </a:solidFill>
                <a:latin typeface="Consolas"/>
                <a:ea typeface="Consolas"/>
                <a:cs typeface="Consolas"/>
                <a:sym typeface="Consolas"/>
              </a:rPr>
              <a:t> </a:t>
            </a:r>
            <a:r>
              <a:rPr lang="es-AR" sz="1700">
                <a:solidFill>
                  <a:srgbClr val="000088"/>
                </a:solidFill>
                <a:latin typeface="Consolas"/>
                <a:ea typeface="Consolas"/>
                <a:cs typeface="Consolas"/>
                <a:sym typeface="Consolas"/>
              </a:rPr>
              <a:t>class</a:t>
            </a:r>
            <a:r>
              <a:rPr lang="es-AR" sz="1700">
                <a:solidFill>
                  <a:srgbClr val="000000"/>
                </a:solidFill>
                <a:latin typeface="Consolas"/>
                <a:ea typeface="Consolas"/>
                <a:cs typeface="Consolas"/>
                <a:sym typeface="Consolas"/>
              </a:rPr>
              <a:t> </a:t>
            </a:r>
            <a:r>
              <a:rPr lang="es-AR" sz="1700">
                <a:solidFill>
                  <a:srgbClr val="660066"/>
                </a:solidFill>
                <a:latin typeface="Consolas"/>
                <a:ea typeface="Consolas"/>
                <a:cs typeface="Consolas"/>
                <a:sym typeface="Consolas"/>
              </a:rPr>
              <a:t>Pato</a:t>
            </a:r>
            <a:r>
              <a:rPr lang="es-AR" sz="1700">
                <a:solidFill>
                  <a:srgbClr val="000000"/>
                </a:solidFill>
                <a:latin typeface="Consolas"/>
                <a:ea typeface="Consolas"/>
                <a:cs typeface="Consolas"/>
                <a:sym typeface="Consolas"/>
              </a:rPr>
              <a:t> {</a:t>
            </a:r>
            <a:endParaRPr sz="1700">
              <a:solidFill>
                <a:schemeClr val="dk1"/>
              </a:solidFill>
              <a:latin typeface="Calibri"/>
              <a:ea typeface="Calibri"/>
              <a:cs typeface="Calibri"/>
              <a:sym typeface="Calibri"/>
            </a:endParaRPr>
          </a:p>
          <a:p>
            <a:pPr marL="0" marR="0" lvl="0" indent="0" algn="l" rtl="0">
              <a:spcBef>
                <a:spcPts val="0"/>
              </a:spcBef>
              <a:spcAft>
                <a:spcPts val="0"/>
              </a:spcAft>
              <a:buNone/>
            </a:pPr>
            <a:r>
              <a:rPr lang="es-AR" sz="1700">
                <a:solidFill>
                  <a:srgbClr val="000088"/>
                </a:solidFill>
                <a:latin typeface="Consolas"/>
                <a:ea typeface="Consolas"/>
                <a:cs typeface="Consolas"/>
                <a:sym typeface="Consolas"/>
              </a:rPr>
              <a:t>	private</a:t>
            </a:r>
            <a:r>
              <a:rPr lang="es-AR" sz="1700">
                <a:solidFill>
                  <a:srgbClr val="000000"/>
                </a:solidFill>
                <a:latin typeface="Consolas"/>
                <a:ea typeface="Consolas"/>
                <a:cs typeface="Consolas"/>
                <a:sym typeface="Consolas"/>
              </a:rPr>
              <a:t> </a:t>
            </a:r>
            <a:r>
              <a:rPr lang="es-AR" sz="1700">
                <a:solidFill>
                  <a:srgbClr val="000088"/>
                </a:solidFill>
                <a:latin typeface="Consolas"/>
                <a:ea typeface="Consolas"/>
                <a:cs typeface="Consolas"/>
                <a:sym typeface="Consolas"/>
              </a:rPr>
              <a:t>int</a:t>
            </a:r>
            <a:r>
              <a:rPr lang="es-AR" sz="1700">
                <a:solidFill>
                  <a:srgbClr val="000000"/>
                </a:solidFill>
                <a:latin typeface="Consolas"/>
                <a:ea typeface="Consolas"/>
                <a:cs typeface="Consolas"/>
                <a:sym typeface="Consolas"/>
              </a:rPr>
              <a:t> tamanio;</a:t>
            </a:r>
            <a:endParaRPr sz="1700">
              <a:solidFill>
                <a:schemeClr val="dk1"/>
              </a:solidFill>
              <a:latin typeface="Calibri"/>
              <a:ea typeface="Calibri"/>
              <a:cs typeface="Calibri"/>
              <a:sym typeface="Calibri"/>
            </a:endParaRPr>
          </a:p>
          <a:p>
            <a:pPr marL="0" marR="0" lvl="0" indent="0" algn="l" rtl="0">
              <a:spcBef>
                <a:spcPts val="0"/>
              </a:spcBef>
              <a:spcAft>
                <a:spcPts val="0"/>
              </a:spcAft>
              <a:buNone/>
            </a:pPr>
            <a:endParaRPr sz="1700">
              <a:solidFill>
                <a:srgbClr val="000088"/>
              </a:solidFill>
              <a:latin typeface="Consolas"/>
              <a:ea typeface="Consolas"/>
              <a:cs typeface="Consolas"/>
              <a:sym typeface="Consolas"/>
            </a:endParaRPr>
          </a:p>
          <a:p>
            <a:pPr marL="0" marR="0" lvl="0" indent="0" algn="l" rtl="0">
              <a:spcBef>
                <a:spcPts val="0"/>
              </a:spcBef>
              <a:spcAft>
                <a:spcPts val="0"/>
              </a:spcAft>
              <a:buNone/>
            </a:pPr>
            <a:r>
              <a:rPr lang="es-AR" sz="1700">
                <a:solidFill>
                  <a:srgbClr val="000088"/>
                </a:solidFill>
                <a:latin typeface="Consolas"/>
                <a:ea typeface="Consolas"/>
                <a:cs typeface="Consolas"/>
                <a:sym typeface="Consolas"/>
              </a:rPr>
              <a:t>	public</a:t>
            </a:r>
            <a:r>
              <a:rPr lang="es-AR" sz="1700">
                <a:solidFill>
                  <a:srgbClr val="000000"/>
                </a:solidFill>
                <a:latin typeface="Consolas"/>
                <a:ea typeface="Consolas"/>
                <a:cs typeface="Consolas"/>
                <a:sym typeface="Consolas"/>
              </a:rPr>
              <a:t> </a:t>
            </a:r>
            <a:r>
              <a:rPr lang="es-AR" sz="1700">
                <a:solidFill>
                  <a:srgbClr val="000088"/>
                </a:solidFill>
                <a:latin typeface="Consolas"/>
                <a:ea typeface="Consolas"/>
                <a:cs typeface="Consolas"/>
                <a:sym typeface="Consolas"/>
              </a:rPr>
              <a:t>void</a:t>
            </a:r>
            <a:r>
              <a:rPr lang="es-AR" sz="1700">
                <a:solidFill>
                  <a:srgbClr val="000000"/>
                </a:solidFill>
                <a:latin typeface="Consolas"/>
                <a:ea typeface="Consolas"/>
                <a:cs typeface="Consolas"/>
                <a:sym typeface="Consolas"/>
              </a:rPr>
              <a:t> setTamanio</a:t>
            </a:r>
            <a:r>
              <a:rPr lang="es-AR" sz="1700">
                <a:solidFill>
                  <a:srgbClr val="666600"/>
                </a:solidFill>
                <a:latin typeface="Consolas"/>
                <a:ea typeface="Consolas"/>
                <a:cs typeface="Consolas"/>
                <a:sym typeface="Consolas"/>
              </a:rPr>
              <a:t>(</a:t>
            </a:r>
            <a:r>
              <a:rPr lang="es-AR" sz="1700">
                <a:solidFill>
                  <a:srgbClr val="000088"/>
                </a:solidFill>
                <a:latin typeface="Consolas"/>
                <a:ea typeface="Consolas"/>
                <a:cs typeface="Consolas"/>
                <a:sym typeface="Consolas"/>
              </a:rPr>
              <a:t>int</a:t>
            </a:r>
            <a:r>
              <a:rPr lang="es-AR" sz="1700">
                <a:solidFill>
                  <a:srgbClr val="000000"/>
                </a:solidFill>
                <a:latin typeface="Consolas"/>
                <a:ea typeface="Consolas"/>
                <a:cs typeface="Consolas"/>
                <a:sym typeface="Consolas"/>
              </a:rPr>
              <a:t> a</a:t>
            </a:r>
            <a:r>
              <a:rPr lang="es-AR" sz="1700">
                <a:solidFill>
                  <a:srgbClr val="666600"/>
                </a:solidFill>
                <a:latin typeface="Consolas"/>
                <a:ea typeface="Consolas"/>
                <a:cs typeface="Consolas"/>
                <a:sym typeface="Consolas"/>
              </a:rPr>
              <a:t>){</a:t>
            </a:r>
            <a:endParaRPr sz="1700">
              <a:solidFill>
                <a:schemeClr val="dk1"/>
              </a:solidFill>
              <a:latin typeface="Calibri"/>
              <a:ea typeface="Calibri"/>
              <a:cs typeface="Calibri"/>
              <a:sym typeface="Calibri"/>
            </a:endParaRPr>
          </a:p>
          <a:p>
            <a:pPr marL="0" marR="0" lvl="0" indent="0" algn="l" rtl="0">
              <a:spcBef>
                <a:spcPts val="0"/>
              </a:spcBef>
              <a:spcAft>
                <a:spcPts val="0"/>
              </a:spcAft>
              <a:buNone/>
            </a:pPr>
            <a:r>
              <a:rPr lang="es-AR" sz="1700">
                <a:solidFill>
                  <a:srgbClr val="000000"/>
                </a:solidFill>
                <a:latin typeface="Consolas"/>
                <a:ea typeface="Consolas"/>
                <a:cs typeface="Consolas"/>
                <a:sym typeface="Consolas"/>
              </a:rPr>
              <a:t>	  tamanio </a:t>
            </a:r>
            <a:r>
              <a:rPr lang="es-AR" sz="1700">
                <a:solidFill>
                  <a:srgbClr val="666600"/>
                </a:solidFill>
                <a:latin typeface="Consolas"/>
                <a:ea typeface="Consolas"/>
                <a:cs typeface="Consolas"/>
                <a:sym typeface="Consolas"/>
              </a:rPr>
              <a:t>=</a:t>
            </a:r>
            <a:r>
              <a:rPr lang="es-AR" sz="1700">
                <a:solidFill>
                  <a:srgbClr val="000000"/>
                </a:solidFill>
                <a:latin typeface="Consolas"/>
                <a:ea typeface="Consolas"/>
                <a:cs typeface="Consolas"/>
                <a:sym typeface="Consolas"/>
              </a:rPr>
              <a:t> a;</a:t>
            </a:r>
            <a:endParaRPr sz="1700">
              <a:solidFill>
                <a:schemeClr val="dk1"/>
              </a:solidFill>
              <a:latin typeface="Calibri"/>
              <a:ea typeface="Calibri"/>
              <a:cs typeface="Calibri"/>
              <a:sym typeface="Calibri"/>
            </a:endParaRPr>
          </a:p>
          <a:p>
            <a:pPr marL="0" marR="0" lvl="0" indent="0" algn="l" rtl="0">
              <a:spcBef>
                <a:spcPts val="0"/>
              </a:spcBef>
              <a:spcAft>
                <a:spcPts val="0"/>
              </a:spcAft>
              <a:buNone/>
            </a:pPr>
            <a:r>
              <a:rPr lang="es-AR" sz="1700">
                <a:solidFill>
                  <a:srgbClr val="000000"/>
                </a:solidFill>
                <a:latin typeface="Consolas"/>
                <a:ea typeface="Consolas"/>
                <a:cs typeface="Consolas"/>
                <a:sym typeface="Consolas"/>
              </a:rPr>
              <a:t>	}</a:t>
            </a:r>
            <a:endParaRPr sz="1700">
              <a:solidFill>
                <a:schemeClr val="dk1"/>
              </a:solidFill>
              <a:latin typeface="Calibri"/>
              <a:ea typeface="Calibri"/>
              <a:cs typeface="Calibri"/>
              <a:sym typeface="Calibri"/>
            </a:endParaRPr>
          </a:p>
          <a:p>
            <a:pPr marL="0" marR="0" lvl="0" indent="0" algn="l" rtl="0">
              <a:spcBef>
                <a:spcPts val="0"/>
              </a:spcBef>
              <a:spcAft>
                <a:spcPts val="0"/>
              </a:spcAft>
              <a:buNone/>
            </a:pPr>
            <a:r>
              <a:rPr lang="es-AR" sz="1700">
                <a:solidFill>
                  <a:srgbClr val="000088"/>
                </a:solidFill>
                <a:latin typeface="Consolas"/>
                <a:ea typeface="Consolas"/>
                <a:cs typeface="Consolas"/>
                <a:sym typeface="Consolas"/>
              </a:rPr>
              <a:t>	public</a:t>
            </a:r>
            <a:r>
              <a:rPr lang="es-AR" sz="1700">
                <a:solidFill>
                  <a:srgbClr val="000000"/>
                </a:solidFill>
                <a:latin typeface="Consolas"/>
                <a:ea typeface="Consolas"/>
                <a:cs typeface="Consolas"/>
                <a:sym typeface="Consolas"/>
              </a:rPr>
              <a:t> </a:t>
            </a:r>
            <a:r>
              <a:rPr lang="es-AR" sz="1700">
                <a:solidFill>
                  <a:srgbClr val="000088"/>
                </a:solidFill>
                <a:latin typeface="Consolas"/>
                <a:ea typeface="Consolas"/>
                <a:cs typeface="Consolas"/>
                <a:sym typeface="Consolas"/>
              </a:rPr>
              <a:t>int</a:t>
            </a:r>
            <a:r>
              <a:rPr lang="es-AR" sz="1700">
                <a:solidFill>
                  <a:srgbClr val="000000"/>
                </a:solidFill>
                <a:latin typeface="Consolas"/>
                <a:ea typeface="Consolas"/>
                <a:cs typeface="Consolas"/>
                <a:sym typeface="Consolas"/>
              </a:rPr>
              <a:t> getTamanio</a:t>
            </a:r>
            <a:r>
              <a:rPr lang="es-AR" sz="1700">
                <a:solidFill>
                  <a:srgbClr val="666600"/>
                </a:solidFill>
                <a:latin typeface="Consolas"/>
                <a:ea typeface="Consolas"/>
                <a:cs typeface="Consolas"/>
                <a:sym typeface="Consolas"/>
              </a:rPr>
              <a:t>(){</a:t>
            </a:r>
            <a:endParaRPr sz="1700">
              <a:solidFill>
                <a:schemeClr val="dk1"/>
              </a:solidFill>
              <a:latin typeface="Calibri"/>
              <a:ea typeface="Calibri"/>
              <a:cs typeface="Calibri"/>
              <a:sym typeface="Calibri"/>
            </a:endParaRPr>
          </a:p>
          <a:p>
            <a:pPr marL="0" marR="0" lvl="0" indent="0" algn="l" rtl="0">
              <a:spcBef>
                <a:spcPts val="0"/>
              </a:spcBef>
              <a:spcAft>
                <a:spcPts val="0"/>
              </a:spcAft>
              <a:buNone/>
            </a:pPr>
            <a:r>
              <a:rPr lang="es-AR" sz="1700">
                <a:solidFill>
                  <a:srgbClr val="000088"/>
                </a:solidFill>
                <a:latin typeface="Consolas"/>
                <a:ea typeface="Consolas"/>
                <a:cs typeface="Consolas"/>
                <a:sym typeface="Consolas"/>
              </a:rPr>
              <a:t>		return</a:t>
            </a:r>
            <a:r>
              <a:rPr lang="es-AR" sz="1700">
                <a:solidFill>
                  <a:srgbClr val="000000"/>
                </a:solidFill>
                <a:latin typeface="Consolas"/>
                <a:ea typeface="Consolas"/>
                <a:cs typeface="Consolas"/>
                <a:sym typeface="Consolas"/>
              </a:rPr>
              <a:t> tamanio;</a:t>
            </a:r>
            <a:endParaRPr sz="1700">
              <a:solidFill>
                <a:schemeClr val="dk1"/>
              </a:solidFill>
              <a:latin typeface="Calibri"/>
              <a:ea typeface="Calibri"/>
              <a:cs typeface="Calibri"/>
              <a:sym typeface="Calibri"/>
            </a:endParaRPr>
          </a:p>
          <a:p>
            <a:pPr marL="0" marR="0" lvl="0" indent="0" algn="l" rtl="0">
              <a:spcBef>
                <a:spcPts val="0"/>
              </a:spcBef>
              <a:spcAft>
                <a:spcPts val="0"/>
              </a:spcAft>
              <a:buNone/>
            </a:pPr>
            <a:r>
              <a:rPr lang="es-AR" sz="1700">
                <a:solidFill>
                  <a:srgbClr val="000000"/>
                </a:solidFill>
                <a:latin typeface="Consolas"/>
                <a:ea typeface="Consolas"/>
                <a:cs typeface="Consolas"/>
                <a:sym typeface="Consolas"/>
              </a:rPr>
              <a:t>	}</a:t>
            </a:r>
            <a:endParaRPr/>
          </a:p>
          <a:p>
            <a:pPr marL="0" marR="0" lvl="0" indent="0" algn="l" rtl="0">
              <a:spcBef>
                <a:spcPts val="0"/>
              </a:spcBef>
              <a:spcAft>
                <a:spcPts val="0"/>
              </a:spcAft>
              <a:buNone/>
            </a:pPr>
            <a:endParaRPr sz="1700">
              <a:solidFill>
                <a:schemeClr val="dk1"/>
              </a:solidFill>
              <a:latin typeface="Calibri"/>
              <a:ea typeface="Calibri"/>
              <a:cs typeface="Calibri"/>
              <a:sym typeface="Calibri"/>
            </a:endParaRPr>
          </a:p>
          <a:p>
            <a:pPr marL="0" marR="0" lvl="0" indent="0" algn="l" rtl="0">
              <a:spcBef>
                <a:spcPts val="0"/>
              </a:spcBef>
              <a:spcAft>
                <a:spcPts val="0"/>
              </a:spcAft>
              <a:buNone/>
            </a:pPr>
            <a:r>
              <a:rPr lang="es-AR" sz="1700">
                <a:solidFill>
                  <a:srgbClr val="000088"/>
                </a:solidFill>
                <a:latin typeface="Consolas"/>
                <a:ea typeface="Consolas"/>
                <a:cs typeface="Consolas"/>
                <a:sym typeface="Consolas"/>
              </a:rPr>
              <a:t>	public</a:t>
            </a:r>
            <a:r>
              <a:rPr lang="es-AR" sz="1700">
                <a:solidFill>
                  <a:srgbClr val="000000"/>
                </a:solidFill>
                <a:latin typeface="Consolas"/>
                <a:ea typeface="Consolas"/>
                <a:cs typeface="Consolas"/>
                <a:sym typeface="Consolas"/>
              </a:rPr>
              <a:t> </a:t>
            </a:r>
            <a:r>
              <a:rPr lang="es-AR" sz="1700">
                <a:solidFill>
                  <a:srgbClr val="000088"/>
                </a:solidFill>
                <a:latin typeface="Consolas"/>
                <a:ea typeface="Consolas"/>
                <a:cs typeface="Consolas"/>
                <a:sym typeface="Consolas"/>
              </a:rPr>
              <a:t>static</a:t>
            </a:r>
            <a:r>
              <a:rPr lang="es-AR" sz="1700">
                <a:solidFill>
                  <a:srgbClr val="000000"/>
                </a:solidFill>
                <a:latin typeface="Consolas"/>
                <a:ea typeface="Consolas"/>
                <a:cs typeface="Consolas"/>
                <a:sym typeface="Consolas"/>
              </a:rPr>
              <a:t> </a:t>
            </a:r>
            <a:r>
              <a:rPr lang="es-AR" sz="1700">
                <a:solidFill>
                  <a:srgbClr val="000088"/>
                </a:solidFill>
                <a:latin typeface="Consolas"/>
                <a:ea typeface="Consolas"/>
                <a:cs typeface="Consolas"/>
                <a:sym typeface="Consolas"/>
              </a:rPr>
              <a:t>void</a:t>
            </a:r>
            <a:r>
              <a:rPr lang="es-AR" sz="1700">
                <a:solidFill>
                  <a:srgbClr val="000000"/>
                </a:solidFill>
                <a:latin typeface="Consolas"/>
                <a:ea typeface="Consolas"/>
                <a:cs typeface="Consolas"/>
                <a:sym typeface="Consolas"/>
              </a:rPr>
              <a:t> main</a:t>
            </a:r>
            <a:r>
              <a:rPr lang="es-AR" sz="1700">
                <a:solidFill>
                  <a:srgbClr val="666600"/>
                </a:solidFill>
                <a:latin typeface="Consolas"/>
                <a:ea typeface="Consolas"/>
                <a:cs typeface="Consolas"/>
                <a:sym typeface="Consolas"/>
              </a:rPr>
              <a:t>(</a:t>
            </a:r>
            <a:r>
              <a:rPr lang="es-AR" sz="1700">
                <a:solidFill>
                  <a:srgbClr val="660066"/>
                </a:solidFill>
                <a:latin typeface="Consolas"/>
                <a:ea typeface="Consolas"/>
                <a:cs typeface="Consolas"/>
                <a:sym typeface="Consolas"/>
              </a:rPr>
              <a:t>String</a:t>
            </a:r>
            <a:r>
              <a:rPr lang="es-AR" sz="1700">
                <a:solidFill>
                  <a:srgbClr val="666600"/>
                </a:solidFill>
                <a:latin typeface="Consolas"/>
                <a:ea typeface="Consolas"/>
                <a:cs typeface="Consolas"/>
                <a:sym typeface="Consolas"/>
              </a:rPr>
              <a:t>[]</a:t>
            </a:r>
            <a:r>
              <a:rPr lang="es-AR" sz="1700">
                <a:solidFill>
                  <a:srgbClr val="000000"/>
                </a:solidFill>
                <a:latin typeface="Consolas"/>
                <a:ea typeface="Consolas"/>
                <a:cs typeface="Consolas"/>
                <a:sym typeface="Consolas"/>
              </a:rPr>
              <a:t> args</a:t>
            </a:r>
            <a:r>
              <a:rPr lang="es-AR" sz="1700">
                <a:solidFill>
                  <a:srgbClr val="666600"/>
                </a:solidFill>
                <a:latin typeface="Consolas"/>
                <a:ea typeface="Consolas"/>
                <a:cs typeface="Consolas"/>
                <a:sym typeface="Consolas"/>
              </a:rPr>
              <a:t>)</a:t>
            </a:r>
            <a:r>
              <a:rPr lang="es-AR" sz="1700">
                <a:solidFill>
                  <a:srgbClr val="000000"/>
                </a:solidFill>
                <a:latin typeface="Consolas"/>
                <a:ea typeface="Consolas"/>
                <a:cs typeface="Consolas"/>
                <a:sym typeface="Consolas"/>
              </a:rPr>
              <a:t> {</a:t>
            </a:r>
            <a:endParaRPr sz="1700">
              <a:solidFill>
                <a:schemeClr val="dk1"/>
              </a:solidFill>
              <a:latin typeface="Calibri"/>
              <a:ea typeface="Calibri"/>
              <a:cs typeface="Calibri"/>
              <a:sym typeface="Calibri"/>
            </a:endParaRPr>
          </a:p>
          <a:p>
            <a:pPr marL="0" marR="0" lvl="0" indent="0" algn="l" rtl="0">
              <a:spcBef>
                <a:spcPts val="0"/>
              </a:spcBef>
              <a:spcAft>
                <a:spcPts val="0"/>
              </a:spcAft>
              <a:buNone/>
            </a:pPr>
            <a:r>
              <a:rPr lang="es-AR" sz="1700">
                <a:solidFill>
                  <a:srgbClr val="660066"/>
                </a:solidFill>
                <a:latin typeface="Consolas"/>
                <a:ea typeface="Consolas"/>
                <a:cs typeface="Consolas"/>
                <a:sym typeface="Consolas"/>
              </a:rPr>
              <a:t>		System</a:t>
            </a:r>
            <a:r>
              <a:rPr lang="es-AR" sz="1700">
                <a:solidFill>
                  <a:srgbClr val="666600"/>
                </a:solidFill>
                <a:latin typeface="Consolas"/>
                <a:ea typeface="Consolas"/>
                <a:cs typeface="Consolas"/>
                <a:sym typeface="Consolas"/>
              </a:rPr>
              <a:t>.</a:t>
            </a:r>
            <a:r>
              <a:rPr lang="es-AR" sz="1700">
                <a:solidFill>
                  <a:srgbClr val="000088"/>
                </a:solidFill>
                <a:latin typeface="Consolas"/>
                <a:ea typeface="Consolas"/>
                <a:cs typeface="Consolas"/>
                <a:sym typeface="Consolas"/>
              </a:rPr>
              <a:t>out</a:t>
            </a:r>
            <a:r>
              <a:rPr lang="es-AR" sz="1700">
                <a:solidFill>
                  <a:srgbClr val="666600"/>
                </a:solidFill>
                <a:latin typeface="Consolas"/>
                <a:ea typeface="Consolas"/>
                <a:cs typeface="Consolas"/>
                <a:sym typeface="Consolas"/>
              </a:rPr>
              <a:t>.</a:t>
            </a:r>
            <a:r>
              <a:rPr lang="es-AR" sz="1700">
                <a:solidFill>
                  <a:srgbClr val="000000"/>
                </a:solidFill>
                <a:latin typeface="Consolas"/>
                <a:ea typeface="Consolas"/>
                <a:cs typeface="Consolas"/>
                <a:sym typeface="Consolas"/>
              </a:rPr>
              <a:t>println</a:t>
            </a:r>
            <a:r>
              <a:rPr lang="es-AR" sz="1700">
                <a:solidFill>
                  <a:srgbClr val="666600"/>
                </a:solidFill>
                <a:latin typeface="Consolas"/>
                <a:ea typeface="Consolas"/>
                <a:cs typeface="Consolas"/>
                <a:sym typeface="Consolas"/>
              </a:rPr>
              <a:t>(</a:t>
            </a:r>
            <a:r>
              <a:rPr lang="es-AR" sz="1700">
                <a:solidFill>
                  <a:srgbClr val="008800"/>
                </a:solidFill>
                <a:latin typeface="Consolas"/>
                <a:ea typeface="Consolas"/>
                <a:cs typeface="Consolas"/>
                <a:sym typeface="Consolas"/>
              </a:rPr>
              <a:t>"El tamaño del pato es: "</a:t>
            </a:r>
            <a:r>
              <a:rPr lang="es-AR" sz="1700">
                <a:solidFill>
                  <a:srgbClr val="666600"/>
                </a:solidFill>
                <a:latin typeface="Consolas"/>
                <a:ea typeface="Consolas"/>
                <a:cs typeface="Consolas"/>
                <a:sym typeface="Consolas"/>
              </a:rPr>
              <a:t>+</a:t>
            </a:r>
            <a:r>
              <a:rPr lang="es-AR" sz="1700">
                <a:solidFill>
                  <a:srgbClr val="000000"/>
                </a:solidFill>
                <a:latin typeface="Consolas"/>
                <a:ea typeface="Consolas"/>
                <a:cs typeface="Consolas"/>
                <a:sym typeface="Consolas"/>
              </a:rPr>
              <a:t>tamanio</a:t>
            </a:r>
            <a:r>
              <a:rPr lang="es-AR" sz="1700">
                <a:solidFill>
                  <a:srgbClr val="666600"/>
                </a:solidFill>
                <a:latin typeface="Consolas"/>
                <a:ea typeface="Consolas"/>
                <a:cs typeface="Consolas"/>
                <a:sym typeface="Consolas"/>
              </a:rPr>
              <a:t>);</a:t>
            </a:r>
            <a:endParaRPr sz="1700">
              <a:solidFill>
                <a:schemeClr val="dk1"/>
              </a:solidFill>
              <a:latin typeface="Calibri"/>
              <a:ea typeface="Calibri"/>
              <a:cs typeface="Calibri"/>
              <a:sym typeface="Calibri"/>
            </a:endParaRPr>
          </a:p>
          <a:p>
            <a:pPr marL="0" marR="0" lvl="0" indent="0" algn="l" rtl="0">
              <a:spcBef>
                <a:spcPts val="0"/>
              </a:spcBef>
              <a:spcAft>
                <a:spcPts val="0"/>
              </a:spcAft>
              <a:buNone/>
            </a:pPr>
            <a:r>
              <a:rPr lang="es-AR" sz="1700">
                <a:solidFill>
                  <a:srgbClr val="000000"/>
                </a:solidFill>
                <a:latin typeface="Consolas"/>
                <a:ea typeface="Consolas"/>
                <a:cs typeface="Consolas"/>
                <a:sym typeface="Consolas"/>
              </a:rPr>
              <a:t>	}</a:t>
            </a:r>
            <a:endParaRPr sz="1700">
              <a:solidFill>
                <a:schemeClr val="dk1"/>
              </a:solidFill>
              <a:latin typeface="Calibri"/>
              <a:ea typeface="Calibri"/>
              <a:cs typeface="Calibri"/>
              <a:sym typeface="Calibri"/>
            </a:endParaRPr>
          </a:p>
          <a:p>
            <a:pPr marL="0" marR="0" lvl="0" indent="0" algn="l" rtl="0">
              <a:spcBef>
                <a:spcPts val="0"/>
              </a:spcBef>
              <a:spcAft>
                <a:spcPts val="0"/>
              </a:spcAft>
              <a:buNone/>
            </a:pPr>
            <a:r>
              <a:rPr lang="es-AR" sz="1700">
                <a:solidFill>
                  <a:srgbClr val="000000"/>
                </a:solidFill>
                <a:latin typeface="Consolas"/>
                <a:ea typeface="Consolas"/>
                <a:cs typeface="Consolas"/>
                <a:sym typeface="Consolas"/>
              </a:rPr>
              <a:t>}</a:t>
            </a:r>
            <a:endParaRPr sz="1700">
              <a:solidFill>
                <a:schemeClr val="dk1"/>
              </a:solidFill>
              <a:latin typeface="Calibri"/>
              <a:ea typeface="Calibri"/>
              <a:cs typeface="Calibri"/>
              <a:sym typeface="Calibri"/>
            </a:endParaRPr>
          </a:p>
        </p:txBody>
      </p:sp>
      <p:sp>
        <p:nvSpPr>
          <p:cNvPr id="809" name="Google Shape;809;p81"/>
          <p:cNvSpPr txBox="1"/>
          <p:nvPr/>
        </p:nvSpPr>
        <p:spPr>
          <a:xfrm>
            <a:off x="5019122" y="2950441"/>
            <a:ext cx="4124846" cy="224676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000">
                <a:solidFill>
                  <a:schemeClr val="dk1"/>
                </a:solidFill>
                <a:latin typeface="Arial"/>
                <a:ea typeface="Arial"/>
                <a:cs typeface="Arial"/>
                <a:sym typeface="Arial"/>
              </a:rPr>
              <a:t>Si se intenta usar un atributo de instancia en un método </a:t>
            </a:r>
            <a:r>
              <a:rPr lang="es-AR" sz="2000">
                <a:solidFill>
                  <a:schemeClr val="dk1"/>
                </a:solidFill>
                <a:latin typeface="Consolas"/>
                <a:ea typeface="Consolas"/>
                <a:cs typeface="Consolas"/>
                <a:sym typeface="Consolas"/>
              </a:rPr>
              <a:t>static</a:t>
            </a:r>
            <a:r>
              <a:rPr lang="es-AR" sz="2000">
                <a:solidFill>
                  <a:schemeClr val="dk1"/>
                </a:solidFill>
                <a:latin typeface="Arial"/>
                <a:ea typeface="Arial"/>
                <a:cs typeface="Arial"/>
                <a:sym typeface="Arial"/>
              </a:rPr>
              <a:t>, el compilador piensa “No se de qué objeto estás hablando?”</a:t>
            </a:r>
            <a:endParaRPr/>
          </a:p>
          <a:p>
            <a:pPr marL="0" marR="0" lvl="0" indent="0" algn="ctr" rtl="0">
              <a:spcBef>
                <a:spcPts val="0"/>
              </a:spcBef>
              <a:spcAft>
                <a:spcPts val="0"/>
              </a:spcAft>
              <a:buNone/>
            </a:pPr>
            <a:endParaRPr sz="2000">
              <a:solidFill>
                <a:schemeClr val="dk1"/>
              </a:solidFill>
              <a:latin typeface="Arial"/>
              <a:ea typeface="Arial"/>
              <a:cs typeface="Arial"/>
              <a:sym typeface="Arial"/>
            </a:endParaRPr>
          </a:p>
          <a:p>
            <a:pPr marL="0" marR="0" lvl="0" indent="0" algn="ctr" rtl="0">
              <a:spcBef>
                <a:spcPts val="0"/>
              </a:spcBef>
              <a:spcAft>
                <a:spcPts val="0"/>
              </a:spcAft>
              <a:buNone/>
            </a:pPr>
            <a:r>
              <a:rPr lang="es-AR" sz="2000">
                <a:solidFill>
                  <a:schemeClr val="dk1"/>
                </a:solidFill>
                <a:latin typeface="Arial"/>
                <a:ea typeface="Arial"/>
                <a:cs typeface="Arial"/>
                <a:sym typeface="Arial"/>
              </a:rPr>
              <a:t>Si hay 10 objetos Pato, el método </a:t>
            </a:r>
            <a:r>
              <a:rPr lang="es-AR" sz="2000">
                <a:solidFill>
                  <a:schemeClr val="dk1"/>
                </a:solidFill>
                <a:latin typeface="Consolas"/>
                <a:ea typeface="Consolas"/>
                <a:cs typeface="Consolas"/>
                <a:sym typeface="Consolas"/>
              </a:rPr>
              <a:t>static</a:t>
            </a:r>
            <a:r>
              <a:rPr lang="es-AR" sz="2000">
                <a:solidFill>
                  <a:schemeClr val="dk1"/>
                </a:solidFill>
                <a:latin typeface="Arial"/>
                <a:ea typeface="Arial"/>
                <a:cs typeface="Arial"/>
                <a:sym typeface="Arial"/>
              </a:rPr>
              <a:t> no conoce ninguno!</a:t>
            </a:r>
            <a:endParaRPr sz="2000">
              <a:solidFill>
                <a:schemeClr val="dk1"/>
              </a:solidFill>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82"/>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Métodos </a:t>
            </a:r>
            <a:r>
              <a:rPr lang="es-AR" sz="4000" b="1" i="0" u="none" strike="noStrike" cap="none">
                <a:solidFill>
                  <a:schemeClr val="dk1"/>
                </a:solidFill>
                <a:latin typeface="Consolas"/>
                <a:ea typeface="Consolas"/>
                <a:cs typeface="Consolas"/>
                <a:sym typeface="Consolas"/>
              </a:rPr>
              <a:t>static</a:t>
            </a:r>
            <a:r>
              <a:rPr lang="es-AR" sz="4000" b="0" i="0" u="none" strike="noStrike" cap="none">
                <a:solidFill>
                  <a:schemeClr val="dk1"/>
                </a:solidFill>
                <a:latin typeface="Arial"/>
                <a:ea typeface="Arial"/>
                <a:cs typeface="Arial"/>
                <a:sym typeface="Arial"/>
              </a:rPr>
              <a:t/>
            </a:r>
            <a:br>
              <a:rPr lang="es-AR" sz="4000" b="0" i="0" u="none" strike="noStrike" cap="none">
                <a:solidFill>
                  <a:schemeClr val="dk1"/>
                </a:solidFill>
                <a:latin typeface="Arial"/>
                <a:ea typeface="Arial"/>
                <a:cs typeface="Arial"/>
                <a:sym typeface="Arial"/>
              </a:rPr>
            </a:br>
            <a:r>
              <a:rPr lang="es-AR" sz="2800" b="0" i="1" u="none" strike="noStrike" cap="none">
                <a:solidFill>
                  <a:schemeClr val="dk1"/>
                </a:solidFill>
                <a:latin typeface="Arial"/>
                <a:ea typeface="Arial"/>
                <a:cs typeface="Arial"/>
                <a:sym typeface="Arial"/>
              </a:rPr>
              <a:t>¿Cuándo usarlos?</a:t>
            </a:r>
            <a:endParaRPr sz="2800" b="0" i="1" u="none" strike="noStrike" cap="none">
              <a:solidFill>
                <a:schemeClr val="dk1"/>
              </a:solidFill>
              <a:latin typeface="Arial"/>
              <a:ea typeface="Arial"/>
              <a:cs typeface="Arial"/>
              <a:sym typeface="Arial"/>
            </a:endParaRPr>
          </a:p>
        </p:txBody>
      </p:sp>
      <p:sp>
        <p:nvSpPr>
          <p:cNvPr id="815" name="Google Shape;815;p82"/>
          <p:cNvSpPr txBox="1">
            <a:spLocks noGrp="1"/>
          </p:cNvSpPr>
          <p:nvPr>
            <p:ph type="body" idx="1"/>
          </p:nvPr>
        </p:nvSpPr>
        <p:spPr>
          <a:xfrm>
            <a:off x="32" y="2393363"/>
            <a:ext cx="9143971" cy="4351338"/>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s-AR" sz="2800" b="0" i="0" u="none" strike="noStrike" cap="none">
                <a:solidFill>
                  <a:schemeClr val="dk1"/>
                </a:solidFill>
                <a:latin typeface="Arial"/>
                <a:ea typeface="Arial"/>
                <a:cs typeface="Arial"/>
                <a:sym typeface="Arial"/>
              </a:rPr>
              <a:t>Para métodos que solo utilizan sus argumentos y no necesitan ningún objeto extra.</a:t>
            </a:r>
            <a:endParaRPr/>
          </a:p>
          <a:p>
            <a:pPr marL="228600" marR="0" lvl="0" indent="-50800" algn="l" rtl="0">
              <a:lnSpc>
                <a:spcPct val="90000"/>
              </a:lnSpc>
              <a:spcBef>
                <a:spcPts val="1000"/>
              </a:spcBef>
              <a:spcAft>
                <a:spcPts val="0"/>
              </a:spcAft>
              <a:buClr>
                <a:schemeClr val="dk1"/>
              </a:buClr>
              <a:buSzPts val="2800"/>
              <a:buFont typeface="Arial"/>
              <a:buNone/>
            </a:pPr>
            <a:endParaRPr sz="2800" b="0" i="0" u="none" strike="noStrike" cap="none">
              <a:solidFill>
                <a:schemeClr val="dk1"/>
              </a:solidFill>
              <a:latin typeface="Arial"/>
              <a:ea typeface="Arial"/>
              <a:cs typeface="Arial"/>
              <a:sym typeface="Arial"/>
            </a:endParaRPr>
          </a:p>
          <a:p>
            <a:pPr marL="228600" marR="0" lvl="0" indent="-228600" algn="l" rtl="0">
              <a:lnSpc>
                <a:spcPct val="90000"/>
              </a:lnSpc>
              <a:spcBef>
                <a:spcPts val="1000"/>
              </a:spcBef>
              <a:spcAft>
                <a:spcPts val="0"/>
              </a:spcAft>
              <a:buClr>
                <a:schemeClr val="dk1"/>
              </a:buClr>
              <a:buSzPts val="2800"/>
              <a:buFont typeface="Arial"/>
              <a:buChar char="•"/>
            </a:pPr>
            <a:r>
              <a:rPr lang="es-AR" sz="2800" b="0" i="0" u="none" strike="noStrike" cap="none">
                <a:solidFill>
                  <a:schemeClr val="dk1"/>
                </a:solidFill>
                <a:latin typeface="Arial"/>
                <a:ea typeface="Arial"/>
                <a:cs typeface="Arial"/>
                <a:sym typeface="Arial"/>
              </a:rPr>
              <a:t>Para métodos que solo necesitan atributos </a:t>
            </a:r>
            <a:r>
              <a:rPr lang="es-AR" sz="2800" b="0" i="0" u="none" strike="noStrike" cap="none">
                <a:solidFill>
                  <a:schemeClr val="dk1"/>
                </a:solidFill>
                <a:latin typeface="Consolas"/>
                <a:ea typeface="Consolas"/>
                <a:cs typeface="Consolas"/>
                <a:sym typeface="Consolas"/>
              </a:rPr>
              <a:t>static</a:t>
            </a:r>
            <a:r>
              <a:rPr lang="es-AR" sz="2800" b="0" i="0" u="none" strike="noStrike" cap="none">
                <a:solidFill>
                  <a:schemeClr val="dk1"/>
                </a:solidFill>
                <a:latin typeface="Arial"/>
                <a:ea typeface="Arial"/>
                <a:cs typeface="Arial"/>
                <a:sym typeface="Arial"/>
              </a:rPr>
              <a:t> públicos</a:t>
            </a:r>
            <a:endParaRPr/>
          </a:p>
          <a:p>
            <a:pPr marL="228600" marR="0" lvl="0" indent="-50800" algn="l" rtl="0">
              <a:lnSpc>
                <a:spcPct val="90000"/>
              </a:lnSpc>
              <a:spcBef>
                <a:spcPts val="1000"/>
              </a:spcBef>
              <a:spcAft>
                <a:spcPts val="0"/>
              </a:spcAft>
              <a:buClr>
                <a:schemeClr val="dk1"/>
              </a:buClr>
              <a:buSzPts val="2800"/>
              <a:buFont typeface="Arial"/>
              <a:buNone/>
            </a:pPr>
            <a:endParaRPr sz="2800" b="0" i="0" u="none" strike="noStrike" cap="none">
              <a:solidFill>
                <a:schemeClr val="dk1"/>
              </a:solidFill>
              <a:latin typeface="Arial"/>
              <a:ea typeface="Arial"/>
              <a:cs typeface="Arial"/>
              <a:sym typeface="Arial"/>
            </a:endParaRPr>
          </a:p>
          <a:p>
            <a:pPr marL="228600" marR="0" lvl="0" indent="-228600" algn="l" rtl="0">
              <a:lnSpc>
                <a:spcPct val="90000"/>
              </a:lnSpc>
              <a:spcBef>
                <a:spcPts val="1000"/>
              </a:spcBef>
              <a:spcAft>
                <a:spcPts val="0"/>
              </a:spcAft>
              <a:buClr>
                <a:schemeClr val="dk1"/>
              </a:buClr>
              <a:buSzPts val="2800"/>
              <a:buFont typeface="Arial"/>
              <a:buChar char="•"/>
            </a:pPr>
            <a:r>
              <a:rPr lang="es-AR" sz="2800" b="0" i="0" u="none" strike="noStrike" cap="none">
                <a:solidFill>
                  <a:schemeClr val="dk1"/>
                </a:solidFill>
                <a:latin typeface="Arial"/>
                <a:ea typeface="Arial"/>
                <a:cs typeface="Arial"/>
                <a:sym typeface="Arial"/>
              </a:rPr>
              <a:t>Métodos </a:t>
            </a:r>
            <a:r>
              <a:rPr lang="es-AR" sz="2800" b="0" i="0" u="none" strike="noStrike" cap="none">
                <a:solidFill>
                  <a:schemeClr val="dk1"/>
                </a:solidFill>
                <a:latin typeface="Consolas"/>
                <a:ea typeface="Consolas"/>
                <a:cs typeface="Consolas"/>
                <a:sym typeface="Consolas"/>
              </a:rPr>
              <a:t>main</a:t>
            </a:r>
            <a:r>
              <a:rPr lang="es-AR" sz="2800" b="0" i="0" u="none" strike="noStrike" cap="none">
                <a:solidFill>
                  <a:schemeClr val="dk1"/>
                </a:solidFill>
                <a:latin typeface="Arial"/>
                <a:ea typeface="Arial"/>
                <a:cs typeface="Arial"/>
                <a:sym typeface="Arial"/>
              </a:rPr>
              <a:t> en la clase que inicia el programa.</a:t>
            </a:r>
            <a:endParaRPr sz="2800" b="0" i="0" u="none" strike="noStrike" cap="none">
              <a:solidFill>
                <a:schemeClr val="dk1"/>
              </a:solidFill>
              <a:latin typeface="Arial"/>
              <a:ea typeface="Arial"/>
              <a:cs typeface="Arial"/>
              <a:sym typeface="Arial"/>
            </a:endParaRPr>
          </a:p>
        </p:txBody>
      </p:sp>
      <p:sp>
        <p:nvSpPr>
          <p:cNvPr id="816" name="Google Shape;816;p82"/>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817" name="Google Shape;817;p82"/>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60</a:t>
            </a:fld>
            <a:endParaRPr sz="1200">
              <a:solidFill>
                <a:schemeClr val="lt1"/>
              </a:solidFill>
              <a:latin typeface="Arial"/>
              <a:ea typeface="Arial"/>
              <a:cs typeface="Arial"/>
              <a:sym typeface="Arial"/>
            </a:endParaRPr>
          </a:p>
        </p:txBody>
      </p:sp>
      <p:pic>
        <p:nvPicPr>
          <p:cNvPr id="818" name="Google Shape;818;p82" descr="http://www.clker.com/cliparts/7/t/J/d/u/E/emblem-important-md.png"/>
          <p:cNvPicPr preferRelativeResize="0"/>
          <p:nvPr/>
        </p:nvPicPr>
        <p:blipFill rotWithShape="1">
          <a:blip r:embed="rId3">
            <a:alphaModFix/>
          </a:blip>
          <a:srcRect/>
          <a:stretch/>
        </p:blipFill>
        <p:spPr>
          <a:xfrm>
            <a:off x="8232686" y="774995"/>
            <a:ext cx="911317" cy="104400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Google Shape;823;p83"/>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Métodos </a:t>
            </a:r>
            <a:r>
              <a:rPr lang="es-AR" sz="4000" b="1" i="0" u="none" strike="noStrike" cap="none">
                <a:solidFill>
                  <a:schemeClr val="dk1"/>
                </a:solidFill>
                <a:latin typeface="Consolas"/>
                <a:ea typeface="Consolas"/>
                <a:cs typeface="Consolas"/>
                <a:sym typeface="Consolas"/>
              </a:rPr>
              <a:t>static</a:t>
            </a:r>
            <a:r>
              <a:rPr lang="es-AR" sz="4000" b="0" i="0" u="none" strike="noStrike" cap="none">
                <a:solidFill>
                  <a:schemeClr val="dk1"/>
                </a:solidFill>
                <a:latin typeface="Arial"/>
                <a:ea typeface="Arial"/>
                <a:cs typeface="Arial"/>
                <a:sym typeface="Arial"/>
              </a:rPr>
              <a:t/>
            </a:r>
            <a:br>
              <a:rPr lang="es-AR" sz="4000" b="0" i="0" u="none" strike="noStrike" cap="none">
                <a:solidFill>
                  <a:schemeClr val="dk1"/>
                </a:solidFill>
                <a:latin typeface="Arial"/>
                <a:ea typeface="Arial"/>
                <a:cs typeface="Arial"/>
                <a:sym typeface="Arial"/>
              </a:rPr>
            </a:br>
            <a:r>
              <a:rPr lang="es-AR" sz="2800" b="0" i="1" u="none" strike="noStrike" cap="none">
                <a:solidFill>
                  <a:schemeClr val="dk1"/>
                </a:solidFill>
                <a:latin typeface="Arial"/>
                <a:ea typeface="Arial"/>
                <a:cs typeface="Arial"/>
                <a:sym typeface="Arial"/>
              </a:rPr>
              <a:t>Ejemplo</a:t>
            </a:r>
            <a:endParaRPr sz="2800" b="0" i="1" u="none" strike="noStrike" cap="none">
              <a:solidFill>
                <a:schemeClr val="dk1"/>
              </a:solidFill>
              <a:latin typeface="Arial"/>
              <a:ea typeface="Arial"/>
              <a:cs typeface="Arial"/>
              <a:sym typeface="Arial"/>
            </a:endParaRPr>
          </a:p>
        </p:txBody>
      </p:sp>
      <p:sp>
        <p:nvSpPr>
          <p:cNvPr id="824" name="Google Shape;824;p83"/>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825" name="Google Shape;825;p83"/>
          <p:cNvSpPr/>
          <p:nvPr/>
        </p:nvSpPr>
        <p:spPr>
          <a:xfrm>
            <a:off x="-1" y="1575940"/>
            <a:ext cx="8934450" cy="50167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600">
                <a:solidFill>
                  <a:srgbClr val="000088"/>
                </a:solidFill>
                <a:latin typeface="Consolas"/>
                <a:ea typeface="Consolas"/>
                <a:cs typeface="Consolas"/>
                <a:sym typeface="Consolas"/>
              </a:rPr>
              <a:t>public</a:t>
            </a:r>
            <a:r>
              <a:rPr lang="es-AR" sz="1600">
                <a:solidFill>
                  <a:srgbClr val="000000"/>
                </a:solidFill>
                <a:latin typeface="Consolas"/>
                <a:ea typeface="Consolas"/>
                <a:cs typeface="Consolas"/>
                <a:sym typeface="Consolas"/>
              </a:rPr>
              <a:t> </a:t>
            </a:r>
            <a:r>
              <a:rPr lang="es-AR" sz="1600">
                <a:solidFill>
                  <a:srgbClr val="000088"/>
                </a:solidFill>
                <a:latin typeface="Consolas"/>
                <a:ea typeface="Consolas"/>
                <a:cs typeface="Consolas"/>
                <a:sym typeface="Consolas"/>
              </a:rPr>
              <a:t>class</a:t>
            </a:r>
            <a:r>
              <a:rPr lang="es-AR" sz="1600">
                <a:solidFill>
                  <a:srgbClr val="000000"/>
                </a:solidFill>
                <a:latin typeface="Consolas"/>
                <a:ea typeface="Consolas"/>
                <a:cs typeface="Consolas"/>
                <a:sym typeface="Consolas"/>
              </a:rPr>
              <a:t> </a:t>
            </a:r>
            <a:r>
              <a:rPr lang="es-AR" sz="1600">
                <a:solidFill>
                  <a:srgbClr val="660066"/>
                </a:solidFill>
                <a:latin typeface="Consolas"/>
                <a:ea typeface="Consolas"/>
                <a:cs typeface="Consolas"/>
                <a:sym typeface="Consolas"/>
              </a:rPr>
              <a:t>Cliente</a:t>
            </a:r>
            <a:r>
              <a:rPr lang="es-AR" sz="1600">
                <a:solidFill>
                  <a:srgbClr val="000000"/>
                </a:solidFill>
                <a:latin typeface="Consolas"/>
                <a:ea typeface="Consolas"/>
                <a:cs typeface="Consolas"/>
                <a:sym typeface="Consolas"/>
              </a:rPr>
              <a:t> {</a:t>
            </a:r>
            <a:endParaRPr/>
          </a:p>
          <a:p>
            <a:pPr marL="0" marR="0" lvl="0" indent="0" algn="l" rtl="0">
              <a:spcBef>
                <a:spcPts val="0"/>
              </a:spcBef>
              <a:spcAft>
                <a:spcPts val="0"/>
              </a:spcAft>
              <a:buNone/>
            </a:pP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000088"/>
                </a:solidFill>
                <a:latin typeface="Consolas"/>
                <a:ea typeface="Consolas"/>
                <a:cs typeface="Consolas"/>
                <a:sym typeface="Consolas"/>
              </a:rPr>
              <a:t>	public</a:t>
            </a:r>
            <a:r>
              <a:rPr lang="es-AR" sz="1600">
                <a:solidFill>
                  <a:srgbClr val="000000"/>
                </a:solidFill>
                <a:latin typeface="Consolas"/>
                <a:ea typeface="Consolas"/>
                <a:cs typeface="Consolas"/>
                <a:sym typeface="Consolas"/>
              </a:rPr>
              <a:t> </a:t>
            </a:r>
            <a:r>
              <a:rPr lang="es-AR" sz="1600">
                <a:solidFill>
                  <a:srgbClr val="000088"/>
                </a:solidFill>
                <a:latin typeface="Consolas"/>
                <a:ea typeface="Consolas"/>
                <a:cs typeface="Consolas"/>
                <a:sym typeface="Consolas"/>
              </a:rPr>
              <a:t>static</a:t>
            </a:r>
            <a:r>
              <a:rPr lang="es-AR" sz="1600">
                <a:solidFill>
                  <a:srgbClr val="000000"/>
                </a:solidFill>
                <a:latin typeface="Consolas"/>
                <a:ea typeface="Consolas"/>
                <a:cs typeface="Consolas"/>
                <a:sym typeface="Consolas"/>
              </a:rPr>
              <a:t> </a:t>
            </a:r>
            <a:r>
              <a:rPr lang="es-AR" sz="1600">
                <a:solidFill>
                  <a:srgbClr val="000088"/>
                </a:solidFill>
                <a:latin typeface="Consolas"/>
                <a:ea typeface="Consolas"/>
                <a:cs typeface="Consolas"/>
                <a:sym typeface="Consolas"/>
              </a:rPr>
              <a:t>int</a:t>
            </a:r>
            <a:r>
              <a:rPr lang="es-AR" sz="1600">
                <a:solidFill>
                  <a:srgbClr val="000000"/>
                </a:solidFill>
                <a:latin typeface="Consolas"/>
                <a:ea typeface="Consolas"/>
                <a:cs typeface="Consolas"/>
                <a:sym typeface="Consolas"/>
              </a:rPr>
              <a:t> siguienteNro </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 </a:t>
            </a:r>
            <a:r>
              <a:rPr lang="es-AR" sz="1600">
                <a:solidFill>
                  <a:srgbClr val="006666"/>
                </a:solidFill>
                <a:latin typeface="Consolas"/>
                <a:ea typeface="Consolas"/>
                <a:cs typeface="Consolas"/>
                <a:sym typeface="Consolas"/>
              </a:rPr>
              <a:t>0;</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000088"/>
                </a:solidFill>
                <a:latin typeface="Consolas"/>
                <a:ea typeface="Consolas"/>
                <a:cs typeface="Consolas"/>
                <a:sym typeface="Consolas"/>
              </a:rPr>
              <a:t>	private</a:t>
            </a:r>
            <a:r>
              <a:rPr lang="es-AR" sz="1600">
                <a:solidFill>
                  <a:srgbClr val="000000"/>
                </a:solidFill>
                <a:latin typeface="Consolas"/>
                <a:ea typeface="Consolas"/>
                <a:cs typeface="Consolas"/>
                <a:sym typeface="Consolas"/>
              </a:rPr>
              <a:t> </a:t>
            </a:r>
            <a:r>
              <a:rPr lang="es-AR" sz="1600">
                <a:solidFill>
                  <a:srgbClr val="000088"/>
                </a:solidFill>
                <a:latin typeface="Consolas"/>
                <a:ea typeface="Consolas"/>
                <a:cs typeface="Consolas"/>
                <a:sym typeface="Consolas"/>
              </a:rPr>
              <a:t>int</a:t>
            </a:r>
            <a:r>
              <a:rPr lang="es-AR" sz="1600">
                <a:solidFill>
                  <a:srgbClr val="000000"/>
                </a:solidFill>
                <a:latin typeface="Consolas"/>
                <a:ea typeface="Consolas"/>
                <a:cs typeface="Consolas"/>
                <a:sym typeface="Consolas"/>
              </a:rPr>
              <a:t> nroCte;</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endParaRPr sz="1600">
              <a:solidFill>
                <a:srgbClr val="000088"/>
              </a:solidFill>
              <a:latin typeface="Consolas"/>
              <a:ea typeface="Consolas"/>
              <a:cs typeface="Consolas"/>
              <a:sym typeface="Consolas"/>
            </a:endParaRPr>
          </a:p>
          <a:p>
            <a:pPr marL="0" marR="0" lvl="0" indent="0" algn="l" rtl="0">
              <a:spcBef>
                <a:spcPts val="0"/>
              </a:spcBef>
              <a:spcAft>
                <a:spcPts val="0"/>
              </a:spcAft>
              <a:buNone/>
            </a:pPr>
            <a:r>
              <a:rPr lang="es-AR" sz="1600">
                <a:solidFill>
                  <a:srgbClr val="000088"/>
                </a:solidFill>
                <a:latin typeface="Consolas"/>
                <a:ea typeface="Consolas"/>
                <a:cs typeface="Consolas"/>
                <a:sym typeface="Consolas"/>
              </a:rPr>
              <a:t>	public</a:t>
            </a:r>
            <a:r>
              <a:rPr lang="es-AR" sz="1600">
                <a:solidFill>
                  <a:srgbClr val="000000"/>
                </a:solidFill>
                <a:latin typeface="Consolas"/>
                <a:ea typeface="Consolas"/>
                <a:cs typeface="Consolas"/>
                <a:sym typeface="Consolas"/>
              </a:rPr>
              <a:t> </a:t>
            </a:r>
            <a:r>
              <a:rPr lang="es-AR" sz="1600">
                <a:solidFill>
                  <a:srgbClr val="660066"/>
                </a:solidFill>
                <a:latin typeface="Consolas"/>
                <a:ea typeface="Consolas"/>
                <a:cs typeface="Consolas"/>
                <a:sym typeface="Consolas"/>
              </a:rPr>
              <a:t>Cliente</a:t>
            </a:r>
            <a:r>
              <a:rPr lang="es-AR" sz="1600">
                <a:solidFill>
                  <a:srgbClr val="666600"/>
                </a:solidFill>
                <a:latin typeface="Consolas"/>
                <a:ea typeface="Consolas"/>
                <a:cs typeface="Consolas"/>
                <a:sym typeface="Consolas"/>
              </a:rPr>
              <a:t>(){</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000000"/>
                </a:solidFill>
                <a:latin typeface="Consolas"/>
                <a:ea typeface="Consolas"/>
                <a:cs typeface="Consolas"/>
                <a:sym typeface="Consolas"/>
              </a:rPr>
              <a:t>	  siguienteNro</a:t>
            </a:r>
            <a:r>
              <a:rPr lang="es-AR" sz="1600">
                <a:solidFill>
                  <a:srgbClr val="666600"/>
                </a:solidFill>
                <a:latin typeface="Consolas"/>
                <a:ea typeface="Consolas"/>
                <a:cs typeface="Consolas"/>
                <a:sym typeface="Consolas"/>
              </a:rPr>
              <a:t>++;</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000000"/>
                </a:solidFill>
                <a:latin typeface="Consolas"/>
                <a:ea typeface="Consolas"/>
                <a:cs typeface="Consolas"/>
                <a:sym typeface="Consolas"/>
              </a:rPr>
              <a:t>	  nroCte </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 siguienteNro;</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000000"/>
                </a:solidFill>
                <a:latin typeface="Consolas"/>
                <a:ea typeface="Consolas"/>
                <a:cs typeface="Consolas"/>
                <a:sym typeface="Consolas"/>
              </a:rPr>
              <a:t>	}</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endParaRPr sz="1600">
              <a:solidFill>
                <a:srgbClr val="880000"/>
              </a:solidFill>
              <a:latin typeface="Consolas"/>
              <a:ea typeface="Consolas"/>
              <a:cs typeface="Consolas"/>
              <a:sym typeface="Consolas"/>
            </a:endParaRPr>
          </a:p>
          <a:p>
            <a:pPr marL="0" marR="0" lvl="0" indent="0" algn="l" rtl="0">
              <a:spcBef>
                <a:spcPts val="0"/>
              </a:spcBef>
              <a:spcAft>
                <a:spcPts val="0"/>
              </a:spcAft>
              <a:buNone/>
            </a:pPr>
            <a:r>
              <a:rPr lang="es-AR" sz="1600">
                <a:solidFill>
                  <a:srgbClr val="880000"/>
                </a:solidFill>
                <a:latin typeface="Consolas"/>
                <a:ea typeface="Consolas"/>
                <a:cs typeface="Consolas"/>
                <a:sym typeface="Consolas"/>
              </a:rPr>
              <a:t>	//método de instancia</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000088"/>
                </a:solidFill>
                <a:latin typeface="Consolas"/>
                <a:ea typeface="Consolas"/>
                <a:cs typeface="Consolas"/>
                <a:sym typeface="Consolas"/>
              </a:rPr>
              <a:t>	public</a:t>
            </a:r>
            <a:r>
              <a:rPr lang="es-AR" sz="1600">
                <a:solidFill>
                  <a:srgbClr val="000000"/>
                </a:solidFill>
                <a:latin typeface="Consolas"/>
                <a:ea typeface="Consolas"/>
                <a:cs typeface="Consolas"/>
                <a:sym typeface="Consolas"/>
              </a:rPr>
              <a:t> </a:t>
            </a:r>
            <a:r>
              <a:rPr lang="es-AR" sz="1600">
                <a:solidFill>
                  <a:srgbClr val="660066"/>
                </a:solidFill>
                <a:latin typeface="Consolas"/>
                <a:ea typeface="Consolas"/>
                <a:cs typeface="Consolas"/>
                <a:sym typeface="Consolas"/>
              </a:rPr>
              <a:t>String</a:t>
            </a:r>
            <a:r>
              <a:rPr lang="es-AR" sz="1600">
                <a:solidFill>
                  <a:srgbClr val="000000"/>
                </a:solidFill>
                <a:latin typeface="Consolas"/>
                <a:ea typeface="Consolas"/>
                <a:cs typeface="Consolas"/>
                <a:sym typeface="Consolas"/>
              </a:rPr>
              <a:t> toString</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 {</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000088"/>
                </a:solidFill>
                <a:latin typeface="Consolas"/>
                <a:ea typeface="Consolas"/>
                <a:cs typeface="Consolas"/>
                <a:sym typeface="Consolas"/>
              </a:rPr>
              <a:t>	  return</a:t>
            </a:r>
            <a:r>
              <a:rPr lang="es-AR" sz="1600">
                <a:solidFill>
                  <a:srgbClr val="000000"/>
                </a:solidFill>
                <a:latin typeface="Consolas"/>
                <a:ea typeface="Consolas"/>
                <a:cs typeface="Consolas"/>
                <a:sym typeface="Consolas"/>
              </a:rPr>
              <a:t> </a:t>
            </a:r>
            <a:r>
              <a:rPr lang="es-AR" sz="1600">
                <a:solidFill>
                  <a:srgbClr val="008800"/>
                </a:solidFill>
                <a:latin typeface="Consolas"/>
                <a:ea typeface="Consolas"/>
                <a:cs typeface="Consolas"/>
                <a:sym typeface="Consolas"/>
              </a:rPr>
              <a:t>"Cliente [nroCte="</a:t>
            </a:r>
            <a:r>
              <a:rPr lang="es-AR" sz="1600">
                <a:solidFill>
                  <a:srgbClr val="000000"/>
                </a:solidFill>
                <a:latin typeface="Consolas"/>
                <a:ea typeface="Consolas"/>
                <a:cs typeface="Consolas"/>
                <a:sym typeface="Consolas"/>
              </a:rPr>
              <a:t> </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 nroCte </a:t>
            </a:r>
            <a:r>
              <a:rPr lang="es-AR" sz="1600">
                <a:solidFill>
                  <a:srgbClr val="666600"/>
                </a:solidFill>
                <a:latin typeface="Consolas"/>
                <a:ea typeface="Consolas"/>
                <a:cs typeface="Consolas"/>
                <a:sym typeface="Consolas"/>
              </a:rPr>
              <a:t>+</a:t>
            </a:r>
            <a:r>
              <a:rPr lang="es-AR" sz="1600">
                <a:solidFill>
                  <a:srgbClr val="008800"/>
                </a:solidFill>
                <a:latin typeface="Consolas"/>
                <a:ea typeface="Consolas"/>
                <a:cs typeface="Consolas"/>
                <a:sym typeface="Consolas"/>
              </a:rPr>
              <a:t>]";</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000000"/>
                </a:solidFill>
                <a:latin typeface="Consolas"/>
                <a:ea typeface="Consolas"/>
                <a:cs typeface="Consolas"/>
                <a:sym typeface="Consolas"/>
              </a:rPr>
              <a:t>	}</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880000"/>
                </a:solidFill>
                <a:latin typeface="Consolas"/>
                <a:ea typeface="Consolas"/>
                <a:cs typeface="Consolas"/>
                <a:sym typeface="Consolas"/>
              </a:rPr>
              <a:t>	</a:t>
            </a:r>
            <a:endParaRPr/>
          </a:p>
          <a:p>
            <a:pPr marL="0" marR="0" lvl="0" indent="0" algn="l" rtl="0">
              <a:spcBef>
                <a:spcPts val="0"/>
              </a:spcBef>
              <a:spcAft>
                <a:spcPts val="0"/>
              </a:spcAft>
              <a:buNone/>
            </a:pPr>
            <a:r>
              <a:rPr lang="es-AR" sz="1600">
                <a:solidFill>
                  <a:srgbClr val="880000"/>
                </a:solidFill>
                <a:latin typeface="Consolas"/>
                <a:ea typeface="Consolas"/>
                <a:cs typeface="Consolas"/>
                <a:sym typeface="Consolas"/>
              </a:rPr>
              <a:t>	//método de clase</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000088"/>
                </a:solidFill>
                <a:latin typeface="Consolas"/>
                <a:ea typeface="Consolas"/>
                <a:cs typeface="Consolas"/>
                <a:sym typeface="Consolas"/>
              </a:rPr>
              <a:t>	public</a:t>
            </a:r>
            <a:r>
              <a:rPr lang="es-AR" sz="1600">
                <a:solidFill>
                  <a:srgbClr val="000000"/>
                </a:solidFill>
                <a:latin typeface="Consolas"/>
                <a:ea typeface="Consolas"/>
                <a:cs typeface="Consolas"/>
                <a:sym typeface="Consolas"/>
              </a:rPr>
              <a:t> </a:t>
            </a:r>
            <a:r>
              <a:rPr lang="es-AR" sz="1600">
                <a:solidFill>
                  <a:srgbClr val="000088"/>
                </a:solidFill>
                <a:latin typeface="Consolas"/>
                <a:ea typeface="Consolas"/>
                <a:cs typeface="Consolas"/>
                <a:sym typeface="Consolas"/>
              </a:rPr>
              <a:t>static</a:t>
            </a:r>
            <a:r>
              <a:rPr lang="es-AR" sz="1600">
                <a:solidFill>
                  <a:srgbClr val="000000"/>
                </a:solidFill>
                <a:latin typeface="Consolas"/>
                <a:ea typeface="Consolas"/>
                <a:cs typeface="Consolas"/>
                <a:sym typeface="Consolas"/>
              </a:rPr>
              <a:t> </a:t>
            </a:r>
            <a:r>
              <a:rPr lang="es-AR" sz="1600">
                <a:solidFill>
                  <a:srgbClr val="000088"/>
                </a:solidFill>
                <a:latin typeface="Consolas"/>
                <a:ea typeface="Consolas"/>
                <a:cs typeface="Consolas"/>
                <a:sym typeface="Consolas"/>
              </a:rPr>
              <a:t>int</a:t>
            </a:r>
            <a:r>
              <a:rPr lang="es-AR" sz="1600">
                <a:solidFill>
                  <a:srgbClr val="000000"/>
                </a:solidFill>
                <a:latin typeface="Consolas"/>
                <a:ea typeface="Consolas"/>
                <a:cs typeface="Consolas"/>
                <a:sym typeface="Consolas"/>
              </a:rPr>
              <a:t> getSiguienteNro</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 {</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000088"/>
                </a:solidFill>
                <a:latin typeface="Consolas"/>
                <a:ea typeface="Consolas"/>
                <a:cs typeface="Consolas"/>
                <a:sym typeface="Consolas"/>
              </a:rPr>
              <a:t>	  return</a:t>
            </a:r>
            <a:r>
              <a:rPr lang="es-AR" sz="1600">
                <a:solidFill>
                  <a:srgbClr val="000000"/>
                </a:solidFill>
                <a:latin typeface="Consolas"/>
                <a:ea typeface="Consolas"/>
                <a:cs typeface="Consolas"/>
                <a:sym typeface="Consolas"/>
              </a:rPr>
              <a:t> siguienteNro;</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000000"/>
                </a:solidFill>
                <a:latin typeface="Consolas"/>
                <a:ea typeface="Consolas"/>
                <a:cs typeface="Consolas"/>
                <a:sym typeface="Consolas"/>
              </a:rPr>
              <a:t>	}</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000000"/>
                </a:solidFill>
                <a:latin typeface="Consolas"/>
                <a:ea typeface="Consolas"/>
                <a:cs typeface="Consolas"/>
                <a:sym typeface="Consolas"/>
              </a:rPr>
              <a:t>}</a:t>
            </a:r>
            <a:endParaRPr sz="1600">
              <a:solidFill>
                <a:schemeClr val="dk1"/>
              </a:solidFill>
              <a:latin typeface="Calibri"/>
              <a:ea typeface="Calibri"/>
              <a:cs typeface="Calibri"/>
              <a:sym typeface="Calibri"/>
            </a:endParaRPr>
          </a:p>
        </p:txBody>
      </p:sp>
      <p:sp>
        <p:nvSpPr>
          <p:cNvPr id="826" name="Google Shape;826;p83"/>
          <p:cNvSpPr/>
          <p:nvPr/>
        </p:nvSpPr>
        <p:spPr>
          <a:xfrm>
            <a:off x="861959" y="5268076"/>
            <a:ext cx="4464784" cy="1046837"/>
          </a:xfrm>
          <a:prstGeom prst="roundRect">
            <a:avLst>
              <a:gd name="adj" fmla="val 16667"/>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27" name="Google Shape;827;p83"/>
          <p:cNvSpPr/>
          <p:nvPr/>
        </p:nvSpPr>
        <p:spPr>
          <a:xfrm>
            <a:off x="905135" y="2091288"/>
            <a:ext cx="4116808" cy="289540"/>
          </a:xfrm>
          <a:prstGeom prst="roundRect">
            <a:avLst>
              <a:gd name="adj" fmla="val 16667"/>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28" name="Google Shape;828;p83"/>
          <p:cNvSpPr/>
          <p:nvPr/>
        </p:nvSpPr>
        <p:spPr>
          <a:xfrm>
            <a:off x="5671223" y="1826759"/>
            <a:ext cx="3472777" cy="193899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000">
                <a:solidFill>
                  <a:schemeClr val="dk1"/>
                </a:solidFill>
                <a:latin typeface="Arial"/>
                <a:ea typeface="Arial"/>
                <a:cs typeface="Arial"/>
                <a:sym typeface="Arial"/>
              </a:rPr>
              <a:t>El método </a:t>
            </a:r>
            <a:r>
              <a:rPr lang="es-AR" sz="2000">
                <a:solidFill>
                  <a:schemeClr val="dk1"/>
                </a:solidFill>
                <a:latin typeface="Consolas"/>
                <a:ea typeface="Consolas"/>
                <a:cs typeface="Consolas"/>
                <a:sym typeface="Consolas"/>
              </a:rPr>
              <a:t>getSiguienteNro</a:t>
            </a:r>
            <a:r>
              <a:rPr lang="es-AR" sz="2000">
                <a:solidFill>
                  <a:schemeClr val="dk1"/>
                </a:solidFill>
                <a:latin typeface="Arial"/>
                <a:ea typeface="Arial"/>
                <a:cs typeface="Arial"/>
                <a:sym typeface="Arial"/>
              </a:rPr>
              <a:t>()</a:t>
            </a:r>
            <a:endParaRPr/>
          </a:p>
          <a:p>
            <a:pPr marL="0" marR="0" lvl="0" indent="0" algn="ctr" rtl="0">
              <a:spcBef>
                <a:spcPts val="0"/>
              </a:spcBef>
              <a:spcAft>
                <a:spcPts val="0"/>
              </a:spcAft>
              <a:buNone/>
            </a:pPr>
            <a:r>
              <a:rPr lang="es-AR" sz="2000">
                <a:solidFill>
                  <a:schemeClr val="dk1"/>
                </a:solidFill>
                <a:latin typeface="Arial"/>
                <a:ea typeface="Arial"/>
                <a:cs typeface="Arial"/>
                <a:sym typeface="Arial"/>
              </a:rPr>
              <a:t> </a:t>
            </a:r>
            <a:endParaRPr/>
          </a:p>
          <a:p>
            <a:pPr marL="0" marR="0" lvl="0" indent="0" algn="ctr" rtl="0">
              <a:spcBef>
                <a:spcPts val="0"/>
              </a:spcBef>
              <a:spcAft>
                <a:spcPts val="0"/>
              </a:spcAft>
              <a:buNone/>
            </a:pPr>
            <a:r>
              <a:rPr lang="es-AR" sz="2000">
                <a:solidFill>
                  <a:schemeClr val="dk1"/>
                </a:solidFill>
                <a:latin typeface="Arial"/>
                <a:ea typeface="Arial"/>
                <a:cs typeface="Arial"/>
                <a:sym typeface="Arial"/>
              </a:rPr>
              <a:t>¿Devuelve un valor particular de un atributo para cada instancia de Cliente? </a:t>
            </a:r>
            <a:endParaRPr/>
          </a:p>
        </p:txBody>
      </p:sp>
      <p:sp>
        <p:nvSpPr>
          <p:cNvPr id="829" name="Google Shape;829;p83"/>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61</a:t>
            </a:fld>
            <a:endParaRPr sz="1200">
              <a:solidFill>
                <a:schemeClr val="lt1"/>
              </a:solidFill>
              <a:latin typeface="Arial"/>
              <a:ea typeface="Arial"/>
              <a:cs typeface="Arial"/>
              <a:sym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34" name="Google Shape;834;p84"/>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Métodos </a:t>
            </a:r>
            <a:r>
              <a:rPr lang="es-AR" sz="4000" b="1" i="0" u="none" strike="noStrike" cap="none">
                <a:solidFill>
                  <a:schemeClr val="dk1"/>
                </a:solidFill>
                <a:latin typeface="Consolas"/>
                <a:ea typeface="Consolas"/>
                <a:cs typeface="Consolas"/>
                <a:sym typeface="Consolas"/>
              </a:rPr>
              <a:t>static</a:t>
            </a:r>
            <a:r>
              <a:rPr lang="es-AR" sz="4000" b="0" i="0" u="none" strike="noStrike" cap="none">
                <a:solidFill>
                  <a:schemeClr val="dk1"/>
                </a:solidFill>
                <a:latin typeface="Arial"/>
                <a:ea typeface="Arial"/>
                <a:cs typeface="Arial"/>
                <a:sym typeface="Arial"/>
              </a:rPr>
              <a:t/>
            </a:r>
            <a:br>
              <a:rPr lang="es-AR" sz="4000" b="0" i="0" u="none" strike="noStrike" cap="none">
                <a:solidFill>
                  <a:schemeClr val="dk1"/>
                </a:solidFill>
                <a:latin typeface="Arial"/>
                <a:ea typeface="Arial"/>
                <a:cs typeface="Arial"/>
                <a:sym typeface="Arial"/>
              </a:rPr>
            </a:br>
            <a:r>
              <a:rPr lang="es-AR" sz="2800" b="0" i="1" u="none" strike="noStrike" cap="none">
                <a:solidFill>
                  <a:schemeClr val="dk1"/>
                </a:solidFill>
                <a:latin typeface="Arial"/>
                <a:ea typeface="Arial"/>
                <a:cs typeface="Arial"/>
                <a:sym typeface="Arial"/>
              </a:rPr>
              <a:t>Ejemplo</a:t>
            </a:r>
            <a:endParaRPr sz="2800" b="0" i="1" u="none" strike="noStrike" cap="none">
              <a:solidFill>
                <a:schemeClr val="dk1"/>
              </a:solidFill>
              <a:latin typeface="Arial"/>
              <a:ea typeface="Arial"/>
              <a:cs typeface="Arial"/>
              <a:sym typeface="Arial"/>
            </a:endParaRPr>
          </a:p>
        </p:txBody>
      </p:sp>
      <p:sp>
        <p:nvSpPr>
          <p:cNvPr id="835" name="Google Shape;835;p84"/>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836" name="Google Shape;836;p84"/>
          <p:cNvSpPr/>
          <p:nvPr/>
        </p:nvSpPr>
        <p:spPr>
          <a:xfrm>
            <a:off x="-1" y="1575940"/>
            <a:ext cx="8934450" cy="50167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600">
                <a:solidFill>
                  <a:srgbClr val="000088"/>
                </a:solidFill>
                <a:latin typeface="Consolas"/>
                <a:ea typeface="Consolas"/>
                <a:cs typeface="Consolas"/>
                <a:sym typeface="Consolas"/>
              </a:rPr>
              <a:t>public</a:t>
            </a:r>
            <a:r>
              <a:rPr lang="es-AR" sz="1600">
                <a:solidFill>
                  <a:srgbClr val="000000"/>
                </a:solidFill>
                <a:latin typeface="Consolas"/>
                <a:ea typeface="Consolas"/>
                <a:cs typeface="Consolas"/>
                <a:sym typeface="Consolas"/>
              </a:rPr>
              <a:t> </a:t>
            </a:r>
            <a:r>
              <a:rPr lang="es-AR" sz="1600">
                <a:solidFill>
                  <a:srgbClr val="000088"/>
                </a:solidFill>
                <a:latin typeface="Consolas"/>
                <a:ea typeface="Consolas"/>
                <a:cs typeface="Consolas"/>
                <a:sym typeface="Consolas"/>
              </a:rPr>
              <a:t>class</a:t>
            </a:r>
            <a:r>
              <a:rPr lang="es-AR" sz="1600">
                <a:solidFill>
                  <a:srgbClr val="000000"/>
                </a:solidFill>
                <a:latin typeface="Consolas"/>
                <a:ea typeface="Consolas"/>
                <a:cs typeface="Consolas"/>
                <a:sym typeface="Consolas"/>
              </a:rPr>
              <a:t> </a:t>
            </a:r>
            <a:r>
              <a:rPr lang="es-AR" sz="1600">
                <a:solidFill>
                  <a:srgbClr val="660066"/>
                </a:solidFill>
                <a:latin typeface="Consolas"/>
                <a:ea typeface="Consolas"/>
                <a:cs typeface="Consolas"/>
                <a:sym typeface="Consolas"/>
              </a:rPr>
              <a:t>Cliente</a:t>
            </a:r>
            <a:r>
              <a:rPr lang="es-AR" sz="1600">
                <a:solidFill>
                  <a:srgbClr val="000000"/>
                </a:solidFill>
                <a:latin typeface="Consolas"/>
                <a:ea typeface="Consolas"/>
                <a:cs typeface="Consolas"/>
                <a:sym typeface="Consolas"/>
              </a:rPr>
              <a:t> {</a:t>
            </a:r>
            <a:endParaRPr/>
          </a:p>
          <a:p>
            <a:pPr marL="0" marR="0" lvl="0" indent="0" algn="l" rtl="0">
              <a:spcBef>
                <a:spcPts val="0"/>
              </a:spcBef>
              <a:spcAft>
                <a:spcPts val="0"/>
              </a:spcAft>
              <a:buNone/>
            </a:pP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000088"/>
                </a:solidFill>
                <a:latin typeface="Consolas"/>
                <a:ea typeface="Consolas"/>
                <a:cs typeface="Consolas"/>
                <a:sym typeface="Consolas"/>
              </a:rPr>
              <a:t>	public</a:t>
            </a:r>
            <a:r>
              <a:rPr lang="es-AR" sz="1600">
                <a:solidFill>
                  <a:srgbClr val="000000"/>
                </a:solidFill>
                <a:latin typeface="Consolas"/>
                <a:ea typeface="Consolas"/>
                <a:cs typeface="Consolas"/>
                <a:sym typeface="Consolas"/>
              </a:rPr>
              <a:t> </a:t>
            </a:r>
            <a:r>
              <a:rPr lang="es-AR" sz="1600">
                <a:solidFill>
                  <a:srgbClr val="000088"/>
                </a:solidFill>
                <a:latin typeface="Consolas"/>
                <a:ea typeface="Consolas"/>
                <a:cs typeface="Consolas"/>
                <a:sym typeface="Consolas"/>
              </a:rPr>
              <a:t>static</a:t>
            </a:r>
            <a:r>
              <a:rPr lang="es-AR" sz="1600">
                <a:solidFill>
                  <a:srgbClr val="000000"/>
                </a:solidFill>
                <a:latin typeface="Consolas"/>
                <a:ea typeface="Consolas"/>
                <a:cs typeface="Consolas"/>
                <a:sym typeface="Consolas"/>
              </a:rPr>
              <a:t> </a:t>
            </a:r>
            <a:r>
              <a:rPr lang="es-AR" sz="1600">
                <a:solidFill>
                  <a:srgbClr val="000088"/>
                </a:solidFill>
                <a:latin typeface="Consolas"/>
                <a:ea typeface="Consolas"/>
                <a:cs typeface="Consolas"/>
                <a:sym typeface="Consolas"/>
              </a:rPr>
              <a:t>int</a:t>
            </a:r>
            <a:r>
              <a:rPr lang="es-AR" sz="1600">
                <a:solidFill>
                  <a:srgbClr val="000000"/>
                </a:solidFill>
                <a:latin typeface="Consolas"/>
                <a:ea typeface="Consolas"/>
                <a:cs typeface="Consolas"/>
                <a:sym typeface="Consolas"/>
              </a:rPr>
              <a:t> siguienteNro </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 </a:t>
            </a:r>
            <a:r>
              <a:rPr lang="es-AR" sz="1600">
                <a:solidFill>
                  <a:srgbClr val="006666"/>
                </a:solidFill>
                <a:latin typeface="Consolas"/>
                <a:ea typeface="Consolas"/>
                <a:cs typeface="Consolas"/>
                <a:sym typeface="Consolas"/>
              </a:rPr>
              <a:t>0;</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000088"/>
                </a:solidFill>
                <a:latin typeface="Consolas"/>
                <a:ea typeface="Consolas"/>
                <a:cs typeface="Consolas"/>
                <a:sym typeface="Consolas"/>
              </a:rPr>
              <a:t>	private</a:t>
            </a:r>
            <a:r>
              <a:rPr lang="es-AR" sz="1600">
                <a:solidFill>
                  <a:srgbClr val="000000"/>
                </a:solidFill>
                <a:latin typeface="Consolas"/>
                <a:ea typeface="Consolas"/>
                <a:cs typeface="Consolas"/>
                <a:sym typeface="Consolas"/>
              </a:rPr>
              <a:t> </a:t>
            </a:r>
            <a:r>
              <a:rPr lang="es-AR" sz="1600">
                <a:solidFill>
                  <a:srgbClr val="000088"/>
                </a:solidFill>
                <a:latin typeface="Consolas"/>
                <a:ea typeface="Consolas"/>
                <a:cs typeface="Consolas"/>
                <a:sym typeface="Consolas"/>
              </a:rPr>
              <a:t>int</a:t>
            </a:r>
            <a:r>
              <a:rPr lang="es-AR" sz="1600">
                <a:solidFill>
                  <a:srgbClr val="000000"/>
                </a:solidFill>
                <a:latin typeface="Consolas"/>
                <a:ea typeface="Consolas"/>
                <a:cs typeface="Consolas"/>
                <a:sym typeface="Consolas"/>
              </a:rPr>
              <a:t> nroCte;</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endParaRPr sz="1600">
              <a:solidFill>
                <a:srgbClr val="000088"/>
              </a:solidFill>
              <a:latin typeface="Consolas"/>
              <a:ea typeface="Consolas"/>
              <a:cs typeface="Consolas"/>
              <a:sym typeface="Consolas"/>
            </a:endParaRPr>
          </a:p>
          <a:p>
            <a:pPr marL="0" marR="0" lvl="0" indent="0" algn="l" rtl="0">
              <a:spcBef>
                <a:spcPts val="0"/>
              </a:spcBef>
              <a:spcAft>
                <a:spcPts val="0"/>
              </a:spcAft>
              <a:buNone/>
            </a:pPr>
            <a:r>
              <a:rPr lang="es-AR" sz="1600">
                <a:solidFill>
                  <a:srgbClr val="000088"/>
                </a:solidFill>
                <a:latin typeface="Consolas"/>
                <a:ea typeface="Consolas"/>
                <a:cs typeface="Consolas"/>
                <a:sym typeface="Consolas"/>
              </a:rPr>
              <a:t>	public</a:t>
            </a:r>
            <a:r>
              <a:rPr lang="es-AR" sz="1600">
                <a:solidFill>
                  <a:srgbClr val="000000"/>
                </a:solidFill>
                <a:latin typeface="Consolas"/>
                <a:ea typeface="Consolas"/>
                <a:cs typeface="Consolas"/>
                <a:sym typeface="Consolas"/>
              </a:rPr>
              <a:t> </a:t>
            </a:r>
            <a:r>
              <a:rPr lang="es-AR" sz="1600">
                <a:solidFill>
                  <a:srgbClr val="660066"/>
                </a:solidFill>
                <a:latin typeface="Consolas"/>
                <a:ea typeface="Consolas"/>
                <a:cs typeface="Consolas"/>
                <a:sym typeface="Consolas"/>
              </a:rPr>
              <a:t>Cliente</a:t>
            </a:r>
            <a:r>
              <a:rPr lang="es-AR" sz="1600">
                <a:solidFill>
                  <a:srgbClr val="666600"/>
                </a:solidFill>
                <a:latin typeface="Consolas"/>
                <a:ea typeface="Consolas"/>
                <a:cs typeface="Consolas"/>
                <a:sym typeface="Consolas"/>
              </a:rPr>
              <a:t>(){</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000000"/>
                </a:solidFill>
                <a:latin typeface="Consolas"/>
                <a:ea typeface="Consolas"/>
                <a:cs typeface="Consolas"/>
                <a:sym typeface="Consolas"/>
              </a:rPr>
              <a:t>	  siguienteNro</a:t>
            </a:r>
            <a:r>
              <a:rPr lang="es-AR" sz="1600">
                <a:solidFill>
                  <a:srgbClr val="666600"/>
                </a:solidFill>
                <a:latin typeface="Consolas"/>
                <a:ea typeface="Consolas"/>
                <a:cs typeface="Consolas"/>
                <a:sym typeface="Consolas"/>
              </a:rPr>
              <a:t>++;</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000000"/>
                </a:solidFill>
                <a:latin typeface="Consolas"/>
                <a:ea typeface="Consolas"/>
                <a:cs typeface="Consolas"/>
                <a:sym typeface="Consolas"/>
              </a:rPr>
              <a:t>	  nroCte </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 siguienteNro;</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000000"/>
                </a:solidFill>
                <a:latin typeface="Consolas"/>
                <a:ea typeface="Consolas"/>
                <a:cs typeface="Consolas"/>
                <a:sym typeface="Consolas"/>
              </a:rPr>
              <a:t>	}</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endParaRPr sz="1600">
              <a:solidFill>
                <a:srgbClr val="880000"/>
              </a:solidFill>
              <a:latin typeface="Consolas"/>
              <a:ea typeface="Consolas"/>
              <a:cs typeface="Consolas"/>
              <a:sym typeface="Consolas"/>
            </a:endParaRPr>
          </a:p>
          <a:p>
            <a:pPr marL="0" marR="0" lvl="0" indent="0" algn="l" rtl="0">
              <a:spcBef>
                <a:spcPts val="0"/>
              </a:spcBef>
              <a:spcAft>
                <a:spcPts val="0"/>
              </a:spcAft>
              <a:buNone/>
            </a:pPr>
            <a:r>
              <a:rPr lang="es-AR" sz="1600">
                <a:solidFill>
                  <a:srgbClr val="880000"/>
                </a:solidFill>
                <a:latin typeface="Consolas"/>
                <a:ea typeface="Consolas"/>
                <a:cs typeface="Consolas"/>
                <a:sym typeface="Consolas"/>
              </a:rPr>
              <a:t>	//método de instancia</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000088"/>
                </a:solidFill>
                <a:latin typeface="Consolas"/>
                <a:ea typeface="Consolas"/>
                <a:cs typeface="Consolas"/>
                <a:sym typeface="Consolas"/>
              </a:rPr>
              <a:t>	public</a:t>
            </a:r>
            <a:r>
              <a:rPr lang="es-AR" sz="1600">
                <a:solidFill>
                  <a:srgbClr val="000000"/>
                </a:solidFill>
                <a:latin typeface="Consolas"/>
                <a:ea typeface="Consolas"/>
                <a:cs typeface="Consolas"/>
                <a:sym typeface="Consolas"/>
              </a:rPr>
              <a:t> </a:t>
            </a:r>
            <a:r>
              <a:rPr lang="es-AR" sz="1600">
                <a:solidFill>
                  <a:srgbClr val="660066"/>
                </a:solidFill>
                <a:latin typeface="Consolas"/>
                <a:ea typeface="Consolas"/>
                <a:cs typeface="Consolas"/>
                <a:sym typeface="Consolas"/>
              </a:rPr>
              <a:t>String</a:t>
            </a:r>
            <a:r>
              <a:rPr lang="es-AR" sz="1600">
                <a:solidFill>
                  <a:srgbClr val="000000"/>
                </a:solidFill>
                <a:latin typeface="Consolas"/>
                <a:ea typeface="Consolas"/>
                <a:cs typeface="Consolas"/>
                <a:sym typeface="Consolas"/>
              </a:rPr>
              <a:t> toString</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 {</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000088"/>
                </a:solidFill>
                <a:latin typeface="Consolas"/>
                <a:ea typeface="Consolas"/>
                <a:cs typeface="Consolas"/>
                <a:sym typeface="Consolas"/>
              </a:rPr>
              <a:t>	  return</a:t>
            </a:r>
            <a:r>
              <a:rPr lang="es-AR" sz="1600">
                <a:solidFill>
                  <a:srgbClr val="000000"/>
                </a:solidFill>
                <a:latin typeface="Consolas"/>
                <a:ea typeface="Consolas"/>
                <a:cs typeface="Consolas"/>
                <a:sym typeface="Consolas"/>
              </a:rPr>
              <a:t> </a:t>
            </a:r>
            <a:r>
              <a:rPr lang="es-AR" sz="1600">
                <a:solidFill>
                  <a:srgbClr val="008800"/>
                </a:solidFill>
                <a:latin typeface="Consolas"/>
                <a:ea typeface="Consolas"/>
                <a:cs typeface="Consolas"/>
                <a:sym typeface="Consolas"/>
              </a:rPr>
              <a:t>"Cliente [nroCte="</a:t>
            </a:r>
            <a:r>
              <a:rPr lang="es-AR" sz="1600">
                <a:solidFill>
                  <a:srgbClr val="000000"/>
                </a:solidFill>
                <a:latin typeface="Consolas"/>
                <a:ea typeface="Consolas"/>
                <a:cs typeface="Consolas"/>
                <a:sym typeface="Consolas"/>
              </a:rPr>
              <a:t> </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 nroCte </a:t>
            </a:r>
            <a:r>
              <a:rPr lang="es-AR" sz="1600">
                <a:solidFill>
                  <a:srgbClr val="666600"/>
                </a:solidFill>
                <a:latin typeface="Consolas"/>
                <a:ea typeface="Consolas"/>
                <a:cs typeface="Consolas"/>
                <a:sym typeface="Consolas"/>
              </a:rPr>
              <a:t>+</a:t>
            </a:r>
            <a:r>
              <a:rPr lang="es-AR" sz="1600">
                <a:solidFill>
                  <a:srgbClr val="008800"/>
                </a:solidFill>
                <a:latin typeface="Consolas"/>
                <a:ea typeface="Consolas"/>
                <a:cs typeface="Consolas"/>
                <a:sym typeface="Consolas"/>
              </a:rPr>
              <a:t>]";</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000000"/>
                </a:solidFill>
                <a:latin typeface="Consolas"/>
                <a:ea typeface="Consolas"/>
                <a:cs typeface="Consolas"/>
                <a:sym typeface="Consolas"/>
              </a:rPr>
              <a:t>	}</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880000"/>
                </a:solidFill>
                <a:latin typeface="Consolas"/>
                <a:ea typeface="Consolas"/>
                <a:cs typeface="Consolas"/>
                <a:sym typeface="Consolas"/>
              </a:rPr>
              <a:t>	</a:t>
            </a:r>
            <a:endParaRPr/>
          </a:p>
          <a:p>
            <a:pPr marL="0" marR="0" lvl="0" indent="0" algn="l" rtl="0">
              <a:spcBef>
                <a:spcPts val="0"/>
              </a:spcBef>
              <a:spcAft>
                <a:spcPts val="0"/>
              </a:spcAft>
              <a:buNone/>
            </a:pPr>
            <a:r>
              <a:rPr lang="es-AR" sz="1600">
                <a:solidFill>
                  <a:srgbClr val="880000"/>
                </a:solidFill>
                <a:latin typeface="Consolas"/>
                <a:ea typeface="Consolas"/>
                <a:cs typeface="Consolas"/>
                <a:sym typeface="Consolas"/>
              </a:rPr>
              <a:t>	//método de clase</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000088"/>
                </a:solidFill>
                <a:latin typeface="Consolas"/>
                <a:ea typeface="Consolas"/>
                <a:cs typeface="Consolas"/>
                <a:sym typeface="Consolas"/>
              </a:rPr>
              <a:t>	public</a:t>
            </a:r>
            <a:r>
              <a:rPr lang="es-AR" sz="1600">
                <a:solidFill>
                  <a:srgbClr val="000000"/>
                </a:solidFill>
                <a:latin typeface="Consolas"/>
                <a:ea typeface="Consolas"/>
                <a:cs typeface="Consolas"/>
                <a:sym typeface="Consolas"/>
              </a:rPr>
              <a:t> </a:t>
            </a:r>
            <a:r>
              <a:rPr lang="es-AR" sz="1600">
                <a:solidFill>
                  <a:srgbClr val="000088"/>
                </a:solidFill>
                <a:latin typeface="Consolas"/>
                <a:ea typeface="Consolas"/>
                <a:cs typeface="Consolas"/>
                <a:sym typeface="Consolas"/>
              </a:rPr>
              <a:t>static</a:t>
            </a:r>
            <a:r>
              <a:rPr lang="es-AR" sz="1600">
                <a:solidFill>
                  <a:srgbClr val="000000"/>
                </a:solidFill>
                <a:latin typeface="Consolas"/>
                <a:ea typeface="Consolas"/>
                <a:cs typeface="Consolas"/>
                <a:sym typeface="Consolas"/>
              </a:rPr>
              <a:t> </a:t>
            </a:r>
            <a:r>
              <a:rPr lang="es-AR" sz="1600">
                <a:solidFill>
                  <a:srgbClr val="000088"/>
                </a:solidFill>
                <a:latin typeface="Consolas"/>
                <a:ea typeface="Consolas"/>
                <a:cs typeface="Consolas"/>
                <a:sym typeface="Consolas"/>
              </a:rPr>
              <a:t>int</a:t>
            </a:r>
            <a:r>
              <a:rPr lang="es-AR" sz="1600">
                <a:solidFill>
                  <a:srgbClr val="000000"/>
                </a:solidFill>
                <a:latin typeface="Consolas"/>
                <a:ea typeface="Consolas"/>
                <a:cs typeface="Consolas"/>
                <a:sym typeface="Consolas"/>
              </a:rPr>
              <a:t> getSiguienteNro</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 {</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000088"/>
                </a:solidFill>
                <a:latin typeface="Consolas"/>
                <a:ea typeface="Consolas"/>
                <a:cs typeface="Consolas"/>
                <a:sym typeface="Consolas"/>
              </a:rPr>
              <a:t>	  return</a:t>
            </a:r>
            <a:r>
              <a:rPr lang="es-AR" sz="1600">
                <a:solidFill>
                  <a:srgbClr val="000000"/>
                </a:solidFill>
                <a:latin typeface="Consolas"/>
                <a:ea typeface="Consolas"/>
                <a:cs typeface="Consolas"/>
                <a:sym typeface="Consolas"/>
              </a:rPr>
              <a:t> siguienteNro;</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000000"/>
                </a:solidFill>
                <a:latin typeface="Consolas"/>
                <a:ea typeface="Consolas"/>
                <a:cs typeface="Consolas"/>
                <a:sym typeface="Consolas"/>
              </a:rPr>
              <a:t>	}</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000000"/>
                </a:solidFill>
                <a:latin typeface="Consolas"/>
                <a:ea typeface="Consolas"/>
                <a:cs typeface="Consolas"/>
                <a:sym typeface="Consolas"/>
              </a:rPr>
              <a:t>}</a:t>
            </a:r>
            <a:endParaRPr sz="1600">
              <a:solidFill>
                <a:schemeClr val="dk1"/>
              </a:solidFill>
              <a:latin typeface="Calibri"/>
              <a:ea typeface="Calibri"/>
              <a:cs typeface="Calibri"/>
              <a:sym typeface="Calibri"/>
            </a:endParaRPr>
          </a:p>
        </p:txBody>
      </p:sp>
      <p:sp>
        <p:nvSpPr>
          <p:cNvPr id="837" name="Google Shape;837;p84"/>
          <p:cNvSpPr/>
          <p:nvPr/>
        </p:nvSpPr>
        <p:spPr>
          <a:xfrm>
            <a:off x="861959" y="5268076"/>
            <a:ext cx="4464784" cy="1046837"/>
          </a:xfrm>
          <a:prstGeom prst="roundRect">
            <a:avLst>
              <a:gd name="adj" fmla="val 16667"/>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38" name="Google Shape;838;p84"/>
          <p:cNvSpPr/>
          <p:nvPr/>
        </p:nvSpPr>
        <p:spPr>
          <a:xfrm>
            <a:off x="905135" y="2091288"/>
            <a:ext cx="4116808" cy="289540"/>
          </a:xfrm>
          <a:prstGeom prst="roundRect">
            <a:avLst>
              <a:gd name="adj" fmla="val 16667"/>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39" name="Google Shape;839;p84"/>
          <p:cNvSpPr/>
          <p:nvPr/>
        </p:nvSpPr>
        <p:spPr>
          <a:xfrm>
            <a:off x="5671223" y="1826759"/>
            <a:ext cx="3472777" cy="193899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000">
                <a:solidFill>
                  <a:schemeClr val="dk1"/>
                </a:solidFill>
                <a:latin typeface="Arial"/>
                <a:ea typeface="Arial"/>
                <a:cs typeface="Arial"/>
                <a:sym typeface="Arial"/>
              </a:rPr>
              <a:t>El método </a:t>
            </a:r>
            <a:r>
              <a:rPr lang="es-AR" sz="2000">
                <a:solidFill>
                  <a:schemeClr val="dk1"/>
                </a:solidFill>
                <a:latin typeface="Consolas"/>
                <a:ea typeface="Consolas"/>
                <a:cs typeface="Consolas"/>
                <a:sym typeface="Consolas"/>
              </a:rPr>
              <a:t>getSiguienteNro</a:t>
            </a:r>
            <a:r>
              <a:rPr lang="es-AR" sz="2000">
                <a:solidFill>
                  <a:schemeClr val="dk1"/>
                </a:solidFill>
                <a:latin typeface="Arial"/>
                <a:ea typeface="Arial"/>
                <a:cs typeface="Arial"/>
                <a:sym typeface="Arial"/>
              </a:rPr>
              <a:t>()</a:t>
            </a:r>
            <a:endParaRPr/>
          </a:p>
          <a:p>
            <a:pPr marL="0" marR="0" lvl="0" indent="0" algn="ctr" rtl="0">
              <a:spcBef>
                <a:spcPts val="0"/>
              </a:spcBef>
              <a:spcAft>
                <a:spcPts val="0"/>
              </a:spcAft>
              <a:buNone/>
            </a:pPr>
            <a:r>
              <a:rPr lang="es-AR" sz="2000">
                <a:solidFill>
                  <a:schemeClr val="dk1"/>
                </a:solidFill>
                <a:latin typeface="Arial"/>
                <a:ea typeface="Arial"/>
                <a:cs typeface="Arial"/>
                <a:sym typeface="Arial"/>
              </a:rPr>
              <a:t> </a:t>
            </a:r>
            <a:endParaRPr/>
          </a:p>
          <a:p>
            <a:pPr marL="0" marR="0" lvl="0" indent="0" algn="ctr" rtl="0">
              <a:spcBef>
                <a:spcPts val="0"/>
              </a:spcBef>
              <a:spcAft>
                <a:spcPts val="0"/>
              </a:spcAft>
              <a:buNone/>
            </a:pPr>
            <a:r>
              <a:rPr lang="es-AR" sz="2000">
                <a:solidFill>
                  <a:schemeClr val="dk1"/>
                </a:solidFill>
                <a:latin typeface="Arial"/>
                <a:ea typeface="Arial"/>
                <a:cs typeface="Arial"/>
                <a:sym typeface="Arial"/>
              </a:rPr>
              <a:t>¿Devuelve un valor particular de un atributo para cada instancia de Cliente? </a:t>
            </a:r>
            <a:endParaRPr/>
          </a:p>
        </p:txBody>
      </p:sp>
      <p:sp>
        <p:nvSpPr>
          <p:cNvPr id="840" name="Google Shape;840;p84"/>
          <p:cNvSpPr/>
          <p:nvPr/>
        </p:nvSpPr>
        <p:spPr>
          <a:xfrm>
            <a:off x="5602170" y="4366994"/>
            <a:ext cx="3541830" cy="163121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000" b="1">
                <a:solidFill>
                  <a:schemeClr val="dk1"/>
                </a:solidFill>
                <a:latin typeface="Arial"/>
                <a:ea typeface="Arial"/>
                <a:cs typeface="Arial"/>
                <a:sym typeface="Arial"/>
              </a:rPr>
              <a:t>NO</a:t>
            </a:r>
            <a:r>
              <a:rPr lang="es-AR" sz="2000">
                <a:solidFill>
                  <a:schemeClr val="dk1"/>
                </a:solidFill>
                <a:latin typeface="Arial"/>
                <a:ea typeface="Arial"/>
                <a:cs typeface="Arial"/>
                <a:sym typeface="Arial"/>
              </a:rPr>
              <a:t>! </a:t>
            </a:r>
            <a:r>
              <a:rPr lang="es-AR" sz="2000" b="1">
                <a:solidFill>
                  <a:schemeClr val="dk1"/>
                </a:solidFill>
                <a:latin typeface="Arial"/>
                <a:ea typeface="Arial"/>
                <a:cs typeface="Arial"/>
                <a:sym typeface="Arial"/>
              </a:rPr>
              <a:t>Siempre retorna lo mismo</a:t>
            </a:r>
            <a:r>
              <a:rPr lang="es-AR" sz="2000">
                <a:solidFill>
                  <a:schemeClr val="dk1"/>
                </a:solidFill>
                <a:latin typeface="Arial"/>
                <a:ea typeface="Arial"/>
                <a:cs typeface="Arial"/>
                <a:sym typeface="Arial"/>
              </a:rPr>
              <a:t>. Retorna el valor del atributo de clase </a:t>
            </a:r>
            <a:r>
              <a:rPr lang="es-AR" sz="2000">
                <a:solidFill>
                  <a:schemeClr val="dk1"/>
                </a:solidFill>
                <a:latin typeface="Consolas"/>
                <a:ea typeface="Consolas"/>
                <a:cs typeface="Consolas"/>
                <a:sym typeface="Consolas"/>
              </a:rPr>
              <a:t>siguienteNro</a:t>
            </a:r>
            <a:r>
              <a:rPr lang="es-AR" sz="2000">
                <a:solidFill>
                  <a:schemeClr val="dk1"/>
                </a:solidFill>
                <a:latin typeface="Arial"/>
                <a:ea typeface="Arial"/>
                <a:cs typeface="Arial"/>
                <a:sym typeface="Arial"/>
              </a:rPr>
              <a:t>, compartido por todos los </a:t>
            </a:r>
            <a:r>
              <a:rPr lang="es-AR" sz="2000">
                <a:solidFill>
                  <a:schemeClr val="dk1"/>
                </a:solidFill>
                <a:latin typeface="Consolas"/>
                <a:ea typeface="Consolas"/>
                <a:cs typeface="Consolas"/>
                <a:sym typeface="Consolas"/>
              </a:rPr>
              <a:t>Cliente</a:t>
            </a:r>
            <a:r>
              <a:rPr lang="es-AR" sz="2000">
                <a:solidFill>
                  <a:schemeClr val="dk1"/>
                </a:solidFill>
                <a:latin typeface="Arial"/>
                <a:ea typeface="Arial"/>
                <a:cs typeface="Arial"/>
                <a:sym typeface="Arial"/>
              </a:rPr>
              <a:t>.</a:t>
            </a:r>
            <a:endParaRPr sz="2000">
              <a:solidFill>
                <a:schemeClr val="dk1"/>
              </a:solidFill>
              <a:latin typeface="Arial"/>
              <a:ea typeface="Arial"/>
              <a:cs typeface="Arial"/>
              <a:sym typeface="Arial"/>
            </a:endParaRPr>
          </a:p>
        </p:txBody>
      </p:sp>
      <p:sp>
        <p:nvSpPr>
          <p:cNvPr id="841" name="Google Shape;841;p84"/>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62</a:t>
            </a:fld>
            <a:endParaRPr sz="1200">
              <a:solidFill>
                <a:schemeClr val="lt1"/>
              </a:solidFill>
              <a:latin typeface="Arial"/>
              <a:ea typeface="Arial"/>
              <a:cs typeface="Arial"/>
              <a:sym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sp>
        <p:nvSpPr>
          <p:cNvPr id="846" name="Google Shape;846;p85"/>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Métodos </a:t>
            </a:r>
            <a:r>
              <a:rPr lang="es-AR" sz="4000" b="1" i="0" u="none" strike="noStrike" cap="none">
                <a:solidFill>
                  <a:schemeClr val="dk1"/>
                </a:solidFill>
                <a:latin typeface="Consolas"/>
                <a:ea typeface="Consolas"/>
                <a:cs typeface="Consolas"/>
                <a:sym typeface="Consolas"/>
              </a:rPr>
              <a:t>static</a:t>
            </a:r>
            <a:r>
              <a:rPr lang="es-AR" sz="4000" b="0" i="0" u="none" strike="noStrike" cap="none">
                <a:solidFill>
                  <a:schemeClr val="dk1"/>
                </a:solidFill>
                <a:latin typeface="Arial"/>
                <a:ea typeface="Arial"/>
                <a:cs typeface="Arial"/>
                <a:sym typeface="Arial"/>
              </a:rPr>
              <a:t/>
            </a:r>
            <a:br>
              <a:rPr lang="es-AR" sz="4000" b="0" i="0" u="none" strike="noStrike" cap="none">
                <a:solidFill>
                  <a:schemeClr val="dk1"/>
                </a:solidFill>
                <a:latin typeface="Arial"/>
                <a:ea typeface="Arial"/>
                <a:cs typeface="Arial"/>
                <a:sym typeface="Arial"/>
              </a:rPr>
            </a:br>
            <a:r>
              <a:rPr lang="es-AR" sz="2800" b="0" i="1" u="none" strike="noStrike" cap="none">
                <a:solidFill>
                  <a:schemeClr val="dk1"/>
                </a:solidFill>
                <a:latin typeface="Arial"/>
                <a:ea typeface="Arial"/>
                <a:cs typeface="Arial"/>
                <a:sym typeface="Arial"/>
              </a:rPr>
              <a:t>Ejemplo</a:t>
            </a:r>
            <a:endParaRPr sz="2800" b="0" i="1" u="none" strike="noStrike" cap="none">
              <a:solidFill>
                <a:schemeClr val="dk1"/>
              </a:solidFill>
              <a:latin typeface="Arial"/>
              <a:ea typeface="Arial"/>
              <a:cs typeface="Arial"/>
              <a:sym typeface="Arial"/>
            </a:endParaRPr>
          </a:p>
        </p:txBody>
      </p:sp>
      <p:sp>
        <p:nvSpPr>
          <p:cNvPr id="847" name="Google Shape;847;p85"/>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848" name="Google Shape;848;p85"/>
          <p:cNvSpPr/>
          <p:nvPr/>
        </p:nvSpPr>
        <p:spPr>
          <a:xfrm>
            <a:off x="-1" y="1575940"/>
            <a:ext cx="8934450" cy="50167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600">
                <a:solidFill>
                  <a:srgbClr val="000088"/>
                </a:solidFill>
                <a:latin typeface="Consolas"/>
                <a:ea typeface="Consolas"/>
                <a:cs typeface="Consolas"/>
                <a:sym typeface="Consolas"/>
              </a:rPr>
              <a:t>public</a:t>
            </a:r>
            <a:r>
              <a:rPr lang="es-AR" sz="1600">
                <a:solidFill>
                  <a:srgbClr val="000000"/>
                </a:solidFill>
                <a:latin typeface="Consolas"/>
                <a:ea typeface="Consolas"/>
                <a:cs typeface="Consolas"/>
                <a:sym typeface="Consolas"/>
              </a:rPr>
              <a:t> </a:t>
            </a:r>
            <a:r>
              <a:rPr lang="es-AR" sz="1600">
                <a:solidFill>
                  <a:srgbClr val="000088"/>
                </a:solidFill>
                <a:latin typeface="Consolas"/>
                <a:ea typeface="Consolas"/>
                <a:cs typeface="Consolas"/>
                <a:sym typeface="Consolas"/>
              </a:rPr>
              <a:t>class</a:t>
            </a:r>
            <a:r>
              <a:rPr lang="es-AR" sz="1600">
                <a:solidFill>
                  <a:srgbClr val="000000"/>
                </a:solidFill>
                <a:latin typeface="Consolas"/>
                <a:ea typeface="Consolas"/>
                <a:cs typeface="Consolas"/>
                <a:sym typeface="Consolas"/>
              </a:rPr>
              <a:t> </a:t>
            </a:r>
            <a:r>
              <a:rPr lang="es-AR" sz="1600">
                <a:solidFill>
                  <a:srgbClr val="660066"/>
                </a:solidFill>
                <a:latin typeface="Consolas"/>
                <a:ea typeface="Consolas"/>
                <a:cs typeface="Consolas"/>
                <a:sym typeface="Consolas"/>
              </a:rPr>
              <a:t>Cliente</a:t>
            </a:r>
            <a:r>
              <a:rPr lang="es-AR" sz="1600">
                <a:solidFill>
                  <a:srgbClr val="000000"/>
                </a:solidFill>
                <a:latin typeface="Consolas"/>
                <a:ea typeface="Consolas"/>
                <a:cs typeface="Consolas"/>
                <a:sym typeface="Consolas"/>
              </a:rPr>
              <a:t> {</a:t>
            </a:r>
            <a:endParaRPr/>
          </a:p>
          <a:p>
            <a:pPr marL="0" marR="0" lvl="0" indent="0" algn="l" rtl="0">
              <a:spcBef>
                <a:spcPts val="0"/>
              </a:spcBef>
              <a:spcAft>
                <a:spcPts val="0"/>
              </a:spcAft>
              <a:buNone/>
            </a:pP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000088"/>
                </a:solidFill>
                <a:latin typeface="Consolas"/>
                <a:ea typeface="Consolas"/>
                <a:cs typeface="Consolas"/>
                <a:sym typeface="Consolas"/>
              </a:rPr>
              <a:t>	public</a:t>
            </a:r>
            <a:r>
              <a:rPr lang="es-AR" sz="1600">
                <a:solidFill>
                  <a:srgbClr val="000000"/>
                </a:solidFill>
                <a:latin typeface="Consolas"/>
                <a:ea typeface="Consolas"/>
                <a:cs typeface="Consolas"/>
                <a:sym typeface="Consolas"/>
              </a:rPr>
              <a:t> </a:t>
            </a:r>
            <a:r>
              <a:rPr lang="es-AR" sz="1600">
                <a:solidFill>
                  <a:srgbClr val="000088"/>
                </a:solidFill>
                <a:latin typeface="Consolas"/>
                <a:ea typeface="Consolas"/>
                <a:cs typeface="Consolas"/>
                <a:sym typeface="Consolas"/>
              </a:rPr>
              <a:t>static</a:t>
            </a:r>
            <a:r>
              <a:rPr lang="es-AR" sz="1600">
                <a:solidFill>
                  <a:srgbClr val="000000"/>
                </a:solidFill>
                <a:latin typeface="Consolas"/>
                <a:ea typeface="Consolas"/>
                <a:cs typeface="Consolas"/>
                <a:sym typeface="Consolas"/>
              </a:rPr>
              <a:t> </a:t>
            </a:r>
            <a:r>
              <a:rPr lang="es-AR" sz="1600">
                <a:solidFill>
                  <a:srgbClr val="000088"/>
                </a:solidFill>
                <a:latin typeface="Consolas"/>
                <a:ea typeface="Consolas"/>
                <a:cs typeface="Consolas"/>
                <a:sym typeface="Consolas"/>
              </a:rPr>
              <a:t>int</a:t>
            </a:r>
            <a:r>
              <a:rPr lang="es-AR" sz="1600">
                <a:solidFill>
                  <a:srgbClr val="000000"/>
                </a:solidFill>
                <a:latin typeface="Consolas"/>
                <a:ea typeface="Consolas"/>
                <a:cs typeface="Consolas"/>
                <a:sym typeface="Consolas"/>
              </a:rPr>
              <a:t> siguienteNro </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 </a:t>
            </a:r>
            <a:r>
              <a:rPr lang="es-AR" sz="1600">
                <a:solidFill>
                  <a:srgbClr val="006666"/>
                </a:solidFill>
                <a:latin typeface="Consolas"/>
                <a:ea typeface="Consolas"/>
                <a:cs typeface="Consolas"/>
                <a:sym typeface="Consolas"/>
              </a:rPr>
              <a:t>0;</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000088"/>
                </a:solidFill>
                <a:latin typeface="Consolas"/>
                <a:ea typeface="Consolas"/>
                <a:cs typeface="Consolas"/>
                <a:sym typeface="Consolas"/>
              </a:rPr>
              <a:t>	private</a:t>
            </a:r>
            <a:r>
              <a:rPr lang="es-AR" sz="1600">
                <a:solidFill>
                  <a:srgbClr val="000000"/>
                </a:solidFill>
                <a:latin typeface="Consolas"/>
                <a:ea typeface="Consolas"/>
                <a:cs typeface="Consolas"/>
                <a:sym typeface="Consolas"/>
              </a:rPr>
              <a:t> </a:t>
            </a:r>
            <a:r>
              <a:rPr lang="es-AR" sz="1600">
                <a:solidFill>
                  <a:srgbClr val="000088"/>
                </a:solidFill>
                <a:latin typeface="Consolas"/>
                <a:ea typeface="Consolas"/>
                <a:cs typeface="Consolas"/>
                <a:sym typeface="Consolas"/>
              </a:rPr>
              <a:t>int</a:t>
            </a:r>
            <a:r>
              <a:rPr lang="es-AR" sz="1600">
                <a:solidFill>
                  <a:srgbClr val="000000"/>
                </a:solidFill>
                <a:latin typeface="Consolas"/>
                <a:ea typeface="Consolas"/>
                <a:cs typeface="Consolas"/>
                <a:sym typeface="Consolas"/>
              </a:rPr>
              <a:t> nroCte;</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endParaRPr sz="1600">
              <a:solidFill>
                <a:srgbClr val="000088"/>
              </a:solidFill>
              <a:latin typeface="Consolas"/>
              <a:ea typeface="Consolas"/>
              <a:cs typeface="Consolas"/>
              <a:sym typeface="Consolas"/>
            </a:endParaRPr>
          </a:p>
          <a:p>
            <a:pPr marL="0" marR="0" lvl="0" indent="0" algn="l" rtl="0">
              <a:spcBef>
                <a:spcPts val="0"/>
              </a:spcBef>
              <a:spcAft>
                <a:spcPts val="0"/>
              </a:spcAft>
              <a:buNone/>
            </a:pPr>
            <a:r>
              <a:rPr lang="es-AR" sz="1600">
                <a:solidFill>
                  <a:srgbClr val="000088"/>
                </a:solidFill>
                <a:latin typeface="Consolas"/>
                <a:ea typeface="Consolas"/>
                <a:cs typeface="Consolas"/>
                <a:sym typeface="Consolas"/>
              </a:rPr>
              <a:t>	public</a:t>
            </a:r>
            <a:r>
              <a:rPr lang="es-AR" sz="1600">
                <a:solidFill>
                  <a:srgbClr val="000000"/>
                </a:solidFill>
                <a:latin typeface="Consolas"/>
                <a:ea typeface="Consolas"/>
                <a:cs typeface="Consolas"/>
                <a:sym typeface="Consolas"/>
              </a:rPr>
              <a:t> </a:t>
            </a:r>
            <a:r>
              <a:rPr lang="es-AR" sz="1600">
                <a:solidFill>
                  <a:srgbClr val="660066"/>
                </a:solidFill>
                <a:latin typeface="Consolas"/>
                <a:ea typeface="Consolas"/>
                <a:cs typeface="Consolas"/>
                <a:sym typeface="Consolas"/>
              </a:rPr>
              <a:t>Cliente</a:t>
            </a:r>
            <a:r>
              <a:rPr lang="es-AR" sz="1600">
                <a:solidFill>
                  <a:srgbClr val="666600"/>
                </a:solidFill>
                <a:latin typeface="Consolas"/>
                <a:ea typeface="Consolas"/>
                <a:cs typeface="Consolas"/>
                <a:sym typeface="Consolas"/>
              </a:rPr>
              <a:t>(){</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000000"/>
                </a:solidFill>
                <a:latin typeface="Consolas"/>
                <a:ea typeface="Consolas"/>
                <a:cs typeface="Consolas"/>
                <a:sym typeface="Consolas"/>
              </a:rPr>
              <a:t>	  siguienteNro</a:t>
            </a:r>
            <a:r>
              <a:rPr lang="es-AR" sz="1600">
                <a:solidFill>
                  <a:srgbClr val="666600"/>
                </a:solidFill>
                <a:latin typeface="Consolas"/>
                <a:ea typeface="Consolas"/>
                <a:cs typeface="Consolas"/>
                <a:sym typeface="Consolas"/>
              </a:rPr>
              <a:t>++;</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000000"/>
                </a:solidFill>
                <a:latin typeface="Consolas"/>
                <a:ea typeface="Consolas"/>
                <a:cs typeface="Consolas"/>
                <a:sym typeface="Consolas"/>
              </a:rPr>
              <a:t>	  nroCte </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 siguienteNro;</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000000"/>
                </a:solidFill>
                <a:latin typeface="Consolas"/>
                <a:ea typeface="Consolas"/>
                <a:cs typeface="Consolas"/>
                <a:sym typeface="Consolas"/>
              </a:rPr>
              <a:t>	}</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endParaRPr sz="1600">
              <a:solidFill>
                <a:srgbClr val="880000"/>
              </a:solidFill>
              <a:latin typeface="Consolas"/>
              <a:ea typeface="Consolas"/>
              <a:cs typeface="Consolas"/>
              <a:sym typeface="Consolas"/>
            </a:endParaRPr>
          </a:p>
          <a:p>
            <a:pPr marL="0" marR="0" lvl="0" indent="0" algn="l" rtl="0">
              <a:spcBef>
                <a:spcPts val="0"/>
              </a:spcBef>
              <a:spcAft>
                <a:spcPts val="0"/>
              </a:spcAft>
              <a:buNone/>
            </a:pPr>
            <a:r>
              <a:rPr lang="es-AR" sz="1600">
                <a:solidFill>
                  <a:srgbClr val="880000"/>
                </a:solidFill>
                <a:latin typeface="Consolas"/>
                <a:ea typeface="Consolas"/>
                <a:cs typeface="Consolas"/>
                <a:sym typeface="Consolas"/>
              </a:rPr>
              <a:t>	//método de instancia</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000088"/>
                </a:solidFill>
                <a:latin typeface="Consolas"/>
                <a:ea typeface="Consolas"/>
                <a:cs typeface="Consolas"/>
                <a:sym typeface="Consolas"/>
              </a:rPr>
              <a:t>	public</a:t>
            </a:r>
            <a:r>
              <a:rPr lang="es-AR" sz="1600">
                <a:solidFill>
                  <a:srgbClr val="000000"/>
                </a:solidFill>
                <a:latin typeface="Consolas"/>
                <a:ea typeface="Consolas"/>
                <a:cs typeface="Consolas"/>
                <a:sym typeface="Consolas"/>
              </a:rPr>
              <a:t> </a:t>
            </a:r>
            <a:r>
              <a:rPr lang="es-AR" sz="1600">
                <a:solidFill>
                  <a:srgbClr val="660066"/>
                </a:solidFill>
                <a:latin typeface="Consolas"/>
                <a:ea typeface="Consolas"/>
                <a:cs typeface="Consolas"/>
                <a:sym typeface="Consolas"/>
              </a:rPr>
              <a:t>String</a:t>
            </a:r>
            <a:r>
              <a:rPr lang="es-AR" sz="1600">
                <a:solidFill>
                  <a:srgbClr val="000000"/>
                </a:solidFill>
                <a:latin typeface="Consolas"/>
                <a:ea typeface="Consolas"/>
                <a:cs typeface="Consolas"/>
                <a:sym typeface="Consolas"/>
              </a:rPr>
              <a:t> toString</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 {</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000088"/>
                </a:solidFill>
                <a:latin typeface="Consolas"/>
                <a:ea typeface="Consolas"/>
                <a:cs typeface="Consolas"/>
                <a:sym typeface="Consolas"/>
              </a:rPr>
              <a:t>	  return</a:t>
            </a:r>
            <a:r>
              <a:rPr lang="es-AR" sz="1600">
                <a:solidFill>
                  <a:srgbClr val="000000"/>
                </a:solidFill>
                <a:latin typeface="Consolas"/>
                <a:ea typeface="Consolas"/>
                <a:cs typeface="Consolas"/>
                <a:sym typeface="Consolas"/>
              </a:rPr>
              <a:t> </a:t>
            </a:r>
            <a:r>
              <a:rPr lang="es-AR" sz="1600">
                <a:solidFill>
                  <a:srgbClr val="008800"/>
                </a:solidFill>
                <a:latin typeface="Consolas"/>
                <a:ea typeface="Consolas"/>
                <a:cs typeface="Consolas"/>
                <a:sym typeface="Consolas"/>
              </a:rPr>
              <a:t>"Cliente [nroCte="</a:t>
            </a:r>
            <a:r>
              <a:rPr lang="es-AR" sz="1600">
                <a:solidFill>
                  <a:srgbClr val="000000"/>
                </a:solidFill>
                <a:latin typeface="Consolas"/>
                <a:ea typeface="Consolas"/>
                <a:cs typeface="Consolas"/>
                <a:sym typeface="Consolas"/>
              </a:rPr>
              <a:t> </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 nroCte </a:t>
            </a:r>
            <a:r>
              <a:rPr lang="es-AR" sz="1600">
                <a:solidFill>
                  <a:srgbClr val="666600"/>
                </a:solidFill>
                <a:latin typeface="Consolas"/>
                <a:ea typeface="Consolas"/>
                <a:cs typeface="Consolas"/>
                <a:sym typeface="Consolas"/>
              </a:rPr>
              <a:t>+</a:t>
            </a:r>
            <a:r>
              <a:rPr lang="es-AR" sz="1600">
                <a:solidFill>
                  <a:srgbClr val="008800"/>
                </a:solidFill>
                <a:latin typeface="Consolas"/>
                <a:ea typeface="Consolas"/>
                <a:cs typeface="Consolas"/>
                <a:sym typeface="Consolas"/>
              </a:rPr>
              <a:t>]";</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000000"/>
                </a:solidFill>
                <a:latin typeface="Consolas"/>
                <a:ea typeface="Consolas"/>
                <a:cs typeface="Consolas"/>
                <a:sym typeface="Consolas"/>
              </a:rPr>
              <a:t>	}</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880000"/>
                </a:solidFill>
                <a:latin typeface="Consolas"/>
                <a:ea typeface="Consolas"/>
                <a:cs typeface="Consolas"/>
                <a:sym typeface="Consolas"/>
              </a:rPr>
              <a:t>	</a:t>
            </a:r>
            <a:endParaRPr/>
          </a:p>
          <a:p>
            <a:pPr marL="0" marR="0" lvl="0" indent="0" algn="l" rtl="0">
              <a:spcBef>
                <a:spcPts val="0"/>
              </a:spcBef>
              <a:spcAft>
                <a:spcPts val="0"/>
              </a:spcAft>
              <a:buNone/>
            </a:pPr>
            <a:r>
              <a:rPr lang="es-AR" sz="1600">
                <a:solidFill>
                  <a:srgbClr val="880000"/>
                </a:solidFill>
                <a:latin typeface="Consolas"/>
                <a:ea typeface="Consolas"/>
                <a:cs typeface="Consolas"/>
                <a:sym typeface="Consolas"/>
              </a:rPr>
              <a:t>	//método de clase</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000088"/>
                </a:solidFill>
                <a:latin typeface="Consolas"/>
                <a:ea typeface="Consolas"/>
                <a:cs typeface="Consolas"/>
                <a:sym typeface="Consolas"/>
              </a:rPr>
              <a:t>	public</a:t>
            </a:r>
            <a:r>
              <a:rPr lang="es-AR" sz="1600">
                <a:solidFill>
                  <a:srgbClr val="000000"/>
                </a:solidFill>
                <a:latin typeface="Consolas"/>
                <a:ea typeface="Consolas"/>
                <a:cs typeface="Consolas"/>
                <a:sym typeface="Consolas"/>
              </a:rPr>
              <a:t> </a:t>
            </a:r>
            <a:r>
              <a:rPr lang="es-AR" sz="1600">
                <a:solidFill>
                  <a:srgbClr val="000088"/>
                </a:solidFill>
                <a:latin typeface="Consolas"/>
                <a:ea typeface="Consolas"/>
                <a:cs typeface="Consolas"/>
                <a:sym typeface="Consolas"/>
              </a:rPr>
              <a:t>static</a:t>
            </a:r>
            <a:r>
              <a:rPr lang="es-AR" sz="1600">
                <a:solidFill>
                  <a:srgbClr val="000000"/>
                </a:solidFill>
                <a:latin typeface="Consolas"/>
                <a:ea typeface="Consolas"/>
                <a:cs typeface="Consolas"/>
                <a:sym typeface="Consolas"/>
              </a:rPr>
              <a:t> </a:t>
            </a:r>
            <a:r>
              <a:rPr lang="es-AR" sz="1600">
                <a:solidFill>
                  <a:srgbClr val="000088"/>
                </a:solidFill>
                <a:latin typeface="Consolas"/>
                <a:ea typeface="Consolas"/>
                <a:cs typeface="Consolas"/>
                <a:sym typeface="Consolas"/>
              </a:rPr>
              <a:t>int</a:t>
            </a:r>
            <a:r>
              <a:rPr lang="es-AR" sz="1600">
                <a:solidFill>
                  <a:srgbClr val="000000"/>
                </a:solidFill>
                <a:latin typeface="Consolas"/>
                <a:ea typeface="Consolas"/>
                <a:cs typeface="Consolas"/>
                <a:sym typeface="Consolas"/>
              </a:rPr>
              <a:t> getSiguienteNro</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 {</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000088"/>
                </a:solidFill>
                <a:latin typeface="Consolas"/>
                <a:ea typeface="Consolas"/>
                <a:cs typeface="Consolas"/>
                <a:sym typeface="Consolas"/>
              </a:rPr>
              <a:t>	  return</a:t>
            </a:r>
            <a:r>
              <a:rPr lang="es-AR" sz="1600">
                <a:solidFill>
                  <a:srgbClr val="000000"/>
                </a:solidFill>
                <a:latin typeface="Consolas"/>
                <a:ea typeface="Consolas"/>
                <a:cs typeface="Consolas"/>
                <a:sym typeface="Consolas"/>
              </a:rPr>
              <a:t> siguienteNro;</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000000"/>
                </a:solidFill>
                <a:latin typeface="Consolas"/>
                <a:ea typeface="Consolas"/>
                <a:cs typeface="Consolas"/>
                <a:sym typeface="Consolas"/>
              </a:rPr>
              <a:t>	}</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000000"/>
                </a:solidFill>
                <a:latin typeface="Consolas"/>
                <a:ea typeface="Consolas"/>
                <a:cs typeface="Consolas"/>
                <a:sym typeface="Consolas"/>
              </a:rPr>
              <a:t>}</a:t>
            </a:r>
            <a:endParaRPr sz="1600">
              <a:solidFill>
                <a:schemeClr val="dk1"/>
              </a:solidFill>
              <a:latin typeface="Calibri"/>
              <a:ea typeface="Calibri"/>
              <a:cs typeface="Calibri"/>
              <a:sym typeface="Calibri"/>
            </a:endParaRPr>
          </a:p>
        </p:txBody>
      </p:sp>
      <p:sp>
        <p:nvSpPr>
          <p:cNvPr id="849" name="Google Shape;849;p85"/>
          <p:cNvSpPr/>
          <p:nvPr/>
        </p:nvSpPr>
        <p:spPr>
          <a:xfrm>
            <a:off x="861959" y="5268076"/>
            <a:ext cx="4464784" cy="1046837"/>
          </a:xfrm>
          <a:prstGeom prst="roundRect">
            <a:avLst>
              <a:gd name="adj" fmla="val 16667"/>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50" name="Google Shape;850;p85"/>
          <p:cNvSpPr/>
          <p:nvPr/>
        </p:nvSpPr>
        <p:spPr>
          <a:xfrm>
            <a:off x="905135" y="2091288"/>
            <a:ext cx="4116808" cy="289540"/>
          </a:xfrm>
          <a:prstGeom prst="roundRect">
            <a:avLst>
              <a:gd name="adj" fmla="val 16667"/>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51" name="Google Shape;851;p85"/>
          <p:cNvSpPr/>
          <p:nvPr/>
        </p:nvSpPr>
        <p:spPr>
          <a:xfrm>
            <a:off x="5671223" y="1826759"/>
            <a:ext cx="3472777" cy="132343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000">
                <a:solidFill>
                  <a:schemeClr val="dk1"/>
                </a:solidFill>
                <a:latin typeface="Arial"/>
                <a:ea typeface="Arial"/>
                <a:cs typeface="Arial"/>
                <a:sym typeface="Arial"/>
              </a:rPr>
              <a:t>¿Para invocar a </a:t>
            </a:r>
            <a:r>
              <a:rPr lang="es-AR" sz="2000">
                <a:solidFill>
                  <a:schemeClr val="dk1"/>
                </a:solidFill>
                <a:latin typeface="Consolas"/>
                <a:ea typeface="Consolas"/>
                <a:cs typeface="Consolas"/>
                <a:sym typeface="Consolas"/>
              </a:rPr>
              <a:t>getSiguienteNro</a:t>
            </a:r>
            <a:r>
              <a:rPr lang="es-AR" sz="2000">
                <a:solidFill>
                  <a:schemeClr val="dk1"/>
                </a:solidFill>
                <a:latin typeface="Arial"/>
                <a:ea typeface="Arial"/>
                <a:cs typeface="Arial"/>
                <a:sym typeface="Arial"/>
              </a:rPr>
              <a:t>() es necesario crear una instancia de </a:t>
            </a:r>
            <a:r>
              <a:rPr lang="es-AR" sz="2000">
                <a:solidFill>
                  <a:schemeClr val="dk1"/>
                </a:solidFill>
                <a:latin typeface="Consolas"/>
                <a:ea typeface="Consolas"/>
                <a:cs typeface="Consolas"/>
                <a:sym typeface="Consolas"/>
              </a:rPr>
              <a:t>Cliente</a:t>
            </a:r>
            <a:r>
              <a:rPr lang="es-AR" sz="2000">
                <a:solidFill>
                  <a:schemeClr val="dk1"/>
                </a:solidFill>
                <a:latin typeface="Arial"/>
                <a:ea typeface="Arial"/>
                <a:cs typeface="Arial"/>
                <a:sym typeface="Arial"/>
              </a:rPr>
              <a:t>?</a:t>
            </a:r>
            <a:endParaRPr sz="2000">
              <a:solidFill>
                <a:schemeClr val="dk1"/>
              </a:solidFill>
              <a:latin typeface="Arial"/>
              <a:ea typeface="Arial"/>
              <a:cs typeface="Arial"/>
              <a:sym typeface="Arial"/>
            </a:endParaRPr>
          </a:p>
        </p:txBody>
      </p:sp>
      <p:sp>
        <p:nvSpPr>
          <p:cNvPr id="852" name="Google Shape;852;p85"/>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63</a:t>
            </a:fld>
            <a:endParaRPr sz="1200">
              <a:solidFill>
                <a:schemeClr val="lt1"/>
              </a:solidFill>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p86"/>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Métodos </a:t>
            </a:r>
            <a:r>
              <a:rPr lang="es-AR" sz="4000" b="1" i="0" u="none" strike="noStrike" cap="none">
                <a:solidFill>
                  <a:schemeClr val="dk1"/>
                </a:solidFill>
                <a:latin typeface="Consolas"/>
                <a:ea typeface="Consolas"/>
                <a:cs typeface="Consolas"/>
                <a:sym typeface="Consolas"/>
              </a:rPr>
              <a:t>static</a:t>
            </a:r>
            <a:r>
              <a:rPr lang="es-AR" sz="4000" b="0" i="0" u="none" strike="noStrike" cap="none">
                <a:solidFill>
                  <a:schemeClr val="dk1"/>
                </a:solidFill>
                <a:latin typeface="Arial"/>
                <a:ea typeface="Arial"/>
                <a:cs typeface="Arial"/>
                <a:sym typeface="Arial"/>
              </a:rPr>
              <a:t/>
            </a:r>
            <a:br>
              <a:rPr lang="es-AR" sz="4000" b="0" i="0" u="none" strike="noStrike" cap="none">
                <a:solidFill>
                  <a:schemeClr val="dk1"/>
                </a:solidFill>
                <a:latin typeface="Arial"/>
                <a:ea typeface="Arial"/>
                <a:cs typeface="Arial"/>
                <a:sym typeface="Arial"/>
              </a:rPr>
            </a:br>
            <a:r>
              <a:rPr lang="es-AR" sz="2800" b="0" i="1" u="none" strike="noStrike" cap="none">
                <a:solidFill>
                  <a:schemeClr val="dk1"/>
                </a:solidFill>
                <a:latin typeface="Arial"/>
                <a:ea typeface="Arial"/>
                <a:cs typeface="Arial"/>
                <a:sym typeface="Arial"/>
              </a:rPr>
              <a:t>Ejemplo</a:t>
            </a:r>
            <a:endParaRPr sz="2800" b="0" i="1" u="none" strike="noStrike" cap="none">
              <a:solidFill>
                <a:schemeClr val="dk1"/>
              </a:solidFill>
              <a:latin typeface="Arial"/>
              <a:ea typeface="Arial"/>
              <a:cs typeface="Arial"/>
              <a:sym typeface="Arial"/>
            </a:endParaRPr>
          </a:p>
        </p:txBody>
      </p:sp>
      <p:sp>
        <p:nvSpPr>
          <p:cNvPr id="858" name="Google Shape;858;p86"/>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859" name="Google Shape;859;p86"/>
          <p:cNvSpPr/>
          <p:nvPr/>
        </p:nvSpPr>
        <p:spPr>
          <a:xfrm>
            <a:off x="-1" y="1575940"/>
            <a:ext cx="8934450" cy="50167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600">
                <a:solidFill>
                  <a:srgbClr val="000088"/>
                </a:solidFill>
                <a:latin typeface="Consolas"/>
                <a:ea typeface="Consolas"/>
                <a:cs typeface="Consolas"/>
                <a:sym typeface="Consolas"/>
              </a:rPr>
              <a:t>public</a:t>
            </a:r>
            <a:r>
              <a:rPr lang="es-AR" sz="1600">
                <a:solidFill>
                  <a:srgbClr val="000000"/>
                </a:solidFill>
                <a:latin typeface="Consolas"/>
                <a:ea typeface="Consolas"/>
                <a:cs typeface="Consolas"/>
                <a:sym typeface="Consolas"/>
              </a:rPr>
              <a:t> </a:t>
            </a:r>
            <a:r>
              <a:rPr lang="es-AR" sz="1600">
                <a:solidFill>
                  <a:srgbClr val="000088"/>
                </a:solidFill>
                <a:latin typeface="Consolas"/>
                <a:ea typeface="Consolas"/>
                <a:cs typeface="Consolas"/>
                <a:sym typeface="Consolas"/>
              </a:rPr>
              <a:t>class</a:t>
            </a:r>
            <a:r>
              <a:rPr lang="es-AR" sz="1600">
                <a:solidFill>
                  <a:srgbClr val="000000"/>
                </a:solidFill>
                <a:latin typeface="Consolas"/>
                <a:ea typeface="Consolas"/>
                <a:cs typeface="Consolas"/>
                <a:sym typeface="Consolas"/>
              </a:rPr>
              <a:t> </a:t>
            </a:r>
            <a:r>
              <a:rPr lang="es-AR" sz="1600">
                <a:solidFill>
                  <a:srgbClr val="660066"/>
                </a:solidFill>
                <a:latin typeface="Consolas"/>
                <a:ea typeface="Consolas"/>
                <a:cs typeface="Consolas"/>
                <a:sym typeface="Consolas"/>
              </a:rPr>
              <a:t>Cliente</a:t>
            </a:r>
            <a:r>
              <a:rPr lang="es-AR" sz="1600">
                <a:solidFill>
                  <a:srgbClr val="000000"/>
                </a:solidFill>
                <a:latin typeface="Consolas"/>
                <a:ea typeface="Consolas"/>
                <a:cs typeface="Consolas"/>
                <a:sym typeface="Consolas"/>
              </a:rPr>
              <a:t> {</a:t>
            </a:r>
            <a:endParaRPr/>
          </a:p>
          <a:p>
            <a:pPr marL="0" marR="0" lvl="0" indent="0" algn="l" rtl="0">
              <a:spcBef>
                <a:spcPts val="0"/>
              </a:spcBef>
              <a:spcAft>
                <a:spcPts val="0"/>
              </a:spcAft>
              <a:buNone/>
            </a:pP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000088"/>
                </a:solidFill>
                <a:latin typeface="Consolas"/>
                <a:ea typeface="Consolas"/>
                <a:cs typeface="Consolas"/>
                <a:sym typeface="Consolas"/>
              </a:rPr>
              <a:t>	public</a:t>
            </a:r>
            <a:r>
              <a:rPr lang="es-AR" sz="1600">
                <a:solidFill>
                  <a:srgbClr val="000000"/>
                </a:solidFill>
                <a:latin typeface="Consolas"/>
                <a:ea typeface="Consolas"/>
                <a:cs typeface="Consolas"/>
                <a:sym typeface="Consolas"/>
              </a:rPr>
              <a:t> </a:t>
            </a:r>
            <a:r>
              <a:rPr lang="es-AR" sz="1600">
                <a:solidFill>
                  <a:srgbClr val="000088"/>
                </a:solidFill>
                <a:latin typeface="Consolas"/>
                <a:ea typeface="Consolas"/>
                <a:cs typeface="Consolas"/>
                <a:sym typeface="Consolas"/>
              </a:rPr>
              <a:t>static</a:t>
            </a:r>
            <a:r>
              <a:rPr lang="es-AR" sz="1600">
                <a:solidFill>
                  <a:srgbClr val="000000"/>
                </a:solidFill>
                <a:latin typeface="Consolas"/>
                <a:ea typeface="Consolas"/>
                <a:cs typeface="Consolas"/>
                <a:sym typeface="Consolas"/>
              </a:rPr>
              <a:t> </a:t>
            </a:r>
            <a:r>
              <a:rPr lang="es-AR" sz="1600">
                <a:solidFill>
                  <a:srgbClr val="000088"/>
                </a:solidFill>
                <a:latin typeface="Consolas"/>
                <a:ea typeface="Consolas"/>
                <a:cs typeface="Consolas"/>
                <a:sym typeface="Consolas"/>
              </a:rPr>
              <a:t>int</a:t>
            </a:r>
            <a:r>
              <a:rPr lang="es-AR" sz="1600">
                <a:solidFill>
                  <a:srgbClr val="000000"/>
                </a:solidFill>
                <a:latin typeface="Consolas"/>
                <a:ea typeface="Consolas"/>
                <a:cs typeface="Consolas"/>
                <a:sym typeface="Consolas"/>
              </a:rPr>
              <a:t> siguienteNro </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 </a:t>
            </a:r>
            <a:r>
              <a:rPr lang="es-AR" sz="1600">
                <a:solidFill>
                  <a:srgbClr val="006666"/>
                </a:solidFill>
                <a:latin typeface="Consolas"/>
                <a:ea typeface="Consolas"/>
                <a:cs typeface="Consolas"/>
                <a:sym typeface="Consolas"/>
              </a:rPr>
              <a:t>0;</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000088"/>
                </a:solidFill>
                <a:latin typeface="Consolas"/>
                <a:ea typeface="Consolas"/>
                <a:cs typeface="Consolas"/>
                <a:sym typeface="Consolas"/>
              </a:rPr>
              <a:t>	private</a:t>
            </a:r>
            <a:r>
              <a:rPr lang="es-AR" sz="1600">
                <a:solidFill>
                  <a:srgbClr val="000000"/>
                </a:solidFill>
                <a:latin typeface="Consolas"/>
                <a:ea typeface="Consolas"/>
                <a:cs typeface="Consolas"/>
                <a:sym typeface="Consolas"/>
              </a:rPr>
              <a:t> </a:t>
            </a:r>
            <a:r>
              <a:rPr lang="es-AR" sz="1600">
                <a:solidFill>
                  <a:srgbClr val="000088"/>
                </a:solidFill>
                <a:latin typeface="Consolas"/>
                <a:ea typeface="Consolas"/>
                <a:cs typeface="Consolas"/>
                <a:sym typeface="Consolas"/>
              </a:rPr>
              <a:t>int</a:t>
            </a:r>
            <a:r>
              <a:rPr lang="es-AR" sz="1600">
                <a:solidFill>
                  <a:srgbClr val="000000"/>
                </a:solidFill>
                <a:latin typeface="Consolas"/>
                <a:ea typeface="Consolas"/>
                <a:cs typeface="Consolas"/>
                <a:sym typeface="Consolas"/>
              </a:rPr>
              <a:t> nroCte;</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endParaRPr sz="1600">
              <a:solidFill>
                <a:srgbClr val="000088"/>
              </a:solidFill>
              <a:latin typeface="Consolas"/>
              <a:ea typeface="Consolas"/>
              <a:cs typeface="Consolas"/>
              <a:sym typeface="Consolas"/>
            </a:endParaRPr>
          </a:p>
          <a:p>
            <a:pPr marL="0" marR="0" lvl="0" indent="0" algn="l" rtl="0">
              <a:spcBef>
                <a:spcPts val="0"/>
              </a:spcBef>
              <a:spcAft>
                <a:spcPts val="0"/>
              </a:spcAft>
              <a:buNone/>
            </a:pPr>
            <a:r>
              <a:rPr lang="es-AR" sz="1600">
                <a:solidFill>
                  <a:srgbClr val="000088"/>
                </a:solidFill>
                <a:latin typeface="Consolas"/>
                <a:ea typeface="Consolas"/>
                <a:cs typeface="Consolas"/>
                <a:sym typeface="Consolas"/>
              </a:rPr>
              <a:t>	public</a:t>
            </a:r>
            <a:r>
              <a:rPr lang="es-AR" sz="1600">
                <a:solidFill>
                  <a:srgbClr val="000000"/>
                </a:solidFill>
                <a:latin typeface="Consolas"/>
                <a:ea typeface="Consolas"/>
                <a:cs typeface="Consolas"/>
                <a:sym typeface="Consolas"/>
              </a:rPr>
              <a:t> </a:t>
            </a:r>
            <a:r>
              <a:rPr lang="es-AR" sz="1600">
                <a:solidFill>
                  <a:srgbClr val="660066"/>
                </a:solidFill>
                <a:latin typeface="Consolas"/>
                <a:ea typeface="Consolas"/>
                <a:cs typeface="Consolas"/>
                <a:sym typeface="Consolas"/>
              </a:rPr>
              <a:t>Cliente</a:t>
            </a:r>
            <a:r>
              <a:rPr lang="es-AR" sz="1600">
                <a:solidFill>
                  <a:srgbClr val="666600"/>
                </a:solidFill>
                <a:latin typeface="Consolas"/>
                <a:ea typeface="Consolas"/>
                <a:cs typeface="Consolas"/>
                <a:sym typeface="Consolas"/>
              </a:rPr>
              <a:t>(){</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000000"/>
                </a:solidFill>
                <a:latin typeface="Consolas"/>
                <a:ea typeface="Consolas"/>
                <a:cs typeface="Consolas"/>
                <a:sym typeface="Consolas"/>
              </a:rPr>
              <a:t>	  siguienteNro</a:t>
            </a:r>
            <a:r>
              <a:rPr lang="es-AR" sz="1600">
                <a:solidFill>
                  <a:srgbClr val="666600"/>
                </a:solidFill>
                <a:latin typeface="Consolas"/>
                <a:ea typeface="Consolas"/>
                <a:cs typeface="Consolas"/>
                <a:sym typeface="Consolas"/>
              </a:rPr>
              <a:t>++;</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000000"/>
                </a:solidFill>
                <a:latin typeface="Consolas"/>
                <a:ea typeface="Consolas"/>
                <a:cs typeface="Consolas"/>
                <a:sym typeface="Consolas"/>
              </a:rPr>
              <a:t>	  nroCte </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 siguienteNro;</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000000"/>
                </a:solidFill>
                <a:latin typeface="Consolas"/>
                <a:ea typeface="Consolas"/>
                <a:cs typeface="Consolas"/>
                <a:sym typeface="Consolas"/>
              </a:rPr>
              <a:t>	}</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endParaRPr sz="1600">
              <a:solidFill>
                <a:srgbClr val="880000"/>
              </a:solidFill>
              <a:latin typeface="Consolas"/>
              <a:ea typeface="Consolas"/>
              <a:cs typeface="Consolas"/>
              <a:sym typeface="Consolas"/>
            </a:endParaRPr>
          </a:p>
          <a:p>
            <a:pPr marL="0" marR="0" lvl="0" indent="0" algn="l" rtl="0">
              <a:spcBef>
                <a:spcPts val="0"/>
              </a:spcBef>
              <a:spcAft>
                <a:spcPts val="0"/>
              </a:spcAft>
              <a:buNone/>
            </a:pPr>
            <a:r>
              <a:rPr lang="es-AR" sz="1600">
                <a:solidFill>
                  <a:srgbClr val="880000"/>
                </a:solidFill>
                <a:latin typeface="Consolas"/>
                <a:ea typeface="Consolas"/>
                <a:cs typeface="Consolas"/>
                <a:sym typeface="Consolas"/>
              </a:rPr>
              <a:t>	//método de instancia</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000088"/>
                </a:solidFill>
                <a:latin typeface="Consolas"/>
                <a:ea typeface="Consolas"/>
                <a:cs typeface="Consolas"/>
                <a:sym typeface="Consolas"/>
              </a:rPr>
              <a:t>	public</a:t>
            </a:r>
            <a:r>
              <a:rPr lang="es-AR" sz="1600">
                <a:solidFill>
                  <a:srgbClr val="000000"/>
                </a:solidFill>
                <a:latin typeface="Consolas"/>
                <a:ea typeface="Consolas"/>
                <a:cs typeface="Consolas"/>
                <a:sym typeface="Consolas"/>
              </a:rPr>
              <a:t> </a:t>
            </a:r>
            <a:r>
              <a:rPr lang="es-AR" sz="1600">
                <a:solidFill>
                  <a:srgbClr val="660066"/>
                </a:solidFill>
                <a:latin typeface="Consolas"/>
                <a:ea typeface="Consolas"/>
                <a:cs typeface="Consolas"/>
                <a:sym typeface="Consolas"/>
              </a:rPr>
              <a:t>String</a:t>
            </a:r>
            <a:r>
              <a:rPr lang="es-AR" sz="1600">
                <a:solidFill>
                  <a:srgbClr val="000000"/>
                </a:solidFill>
                <a:latin typeface="Consolas"/>
                <a:ea typeface="Consolas"/>
                <a:cs typeface="Consolas"/>
                <a:sym typeface="Consolas"/>
              </a:rPr>
              <a:t> toString</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 {</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000088"/>
                </a:solidFill>
                <a:latin typeface="Consolas"/>
                <a:ea typeface="Consolas"/>
                <a:cs typeface="Consolas"/>
                <a:sym typeface="Consolas"/>
              </a:rPr>
              <a:t>	  return</a:t>
            </a:r>
            <a:r>
              <a:rPr lang="es-AR" sz="1600">
                <a:solidFill>
                  <a:srgbClr val="000000"/>
                </a:solidFill>
                <a:latin typeface="Consolas"/>
                <a:ea typeface="Consolas"/>
                <a:cs typeface="Consolas"/>
                <a:sym typeface="Consolas"/>
              </a:rPr>
              <a:t> </a:t>
            </a:r>
            <a:r>
              <a:rPr lang="es-AR" sz="1600">
                <a:solidFill>
                  <a:srgbClr val="008800"/>
                </a:solidFill>
                <a:latin typeface="Consolas"/>
                <a:ea typeface="Consolas"/>
                <a:cs typeface="Consolas"/>
                <a:sym typeface="Consolas"/>
              </a:rPr>
              <a:t>"Cliente [nroCte="</a:t>
            </a:r>
            <a:r>
              <a:rPr lang="es-AR" sz="1600">
                <a:solidFill>
                  <a:srgbClr val="000000"/>
                </a:solidFill>
                <a:latin typeface="Consolas"/>
                <a:ea typeface="Consolas"/>
                <a:cs typeface="Consolas"/>
                <a:sym typeface="Consolas"/>
              </a:rPr>
              <a:t> </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 nroCte </a:t>
            </a:r>
            <a:r>
              <a:rPr lang="es-AR" sz="1600">
                <a:solidFill>
                  <a:srgbClr val="666600"/>
                </a:solidFill>
                <a:latin typeface="Consolas"/>
                <a:ea typeface="Consolas"/>
                <a:cs typeface="Consolas"/>
                <a:sym typeface="Consolas"/>
              </a:rPr>
              <a:t>+</a:t>
            </a:r>
            <a:r>
              <a:rPr lang="es-AR" sz="1600">
                <a:solidFill>
                  <a:srgbClr val="008800"/>
                </a:solidFill>
                <a:latin typeface="Consolas"/>
                <a:ea typeface="Consolas"/>
                <a:cs typeface="Consolas"/>
                <a:sym typeface="Consolas"/>
              </a:rPr>
              <a:t>]";</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000000"/>
                </a:solidFill>
                <a:latin typeface="Consolas"/>
                <a:ea typeface="Consolas"/>
                <a:cs typeface="Consolas"/>
                <a:sym typeface="Consolas"/>
              </a:rPr>
              <a:t>	}</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880000"/>
                </a:solidFill>
                <a:latin typeface="Consolas"/>
                <a:ea typeface="Consolas"/>
                <a:cs typeface="Consolas"/>
                <a:sym typeface="Consolas"/>
              </a:rPr>
              <a:t>	</a:t>
            </a:r>
            <a:endParaRPr/>
          </a:p>
          <a:p>
            <a:pPr marL="0" marR="0" lvl="0" indent="0" algn="l" rtl="0">
              <a:spcBef>
                <a:spcPts val="0"/>
              </a:spcBef>
              <a:spcAft>
                <a:spcPts val="0"/>
              </a:spcAft>
              <a:buNone/>
            </a:pPr>
            <a:r>
              <a:rPr lang="es-AR" sz="1600">
                <a:solidFill>
                  <a:srgbClr val="880000"/>
                </a:solidFill>
                <a:latin typeface="Consolas"/>
                <a:ea typeface="Consolas"/>
                <a:cs typeface="Consolas"/>
                <a:sym typeface="Consolas"/>
              </a:rPr>
              <a:t>	//método de clase</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000088"/>
                </a:solidFill>
                <a:latin typeface="Consolas"/>
                <a:ea typeface="Consolas"/>
                <a:cs typeface="Consolas"/>
                <a:sym typeface="Consolas"/>
              </a:rPr>
              <a:t>	public</a:t>
            </a:r>
            <a:r>
              <a:rPr lang="es-AR" sz="1600">
                <a:solidFill>
                  <a:srgbClr val="000000"/>
                </a:solidFill>
                <a:latin typeface="Consolas"/>
                <a:ea typeface="Consolas"/>
                <a:cs typeface="Consolas"/>
                <a:sym typeface="Consolas"/>
              </a:rPr>
              <a:t> </a:t>
            </a:r>
            <a:r>
              <a:rPr lang="es-AR" sz="1600">
                <a:solidFill>
                  <a:srgbClr val="000088"/>
                </a:solidFill>
                <a:latin typeface="Consolas"/>
                <a:ea typeface="Consolas"/>
                <a:cs typeface="Consolas"/>
                <a:sym typeface="Consolas"/>
              </a:rPr>
              <a:t>static</a:t>
            </a:r>
            <a:r>
              <a:rPr lang="es-AR" sz="1600">
                <a:solidFill>
                  <a:srgbClr val="000000"/>
                </a:solidFill>
                <a:latin typeface="Consolas"/>
                <a:ea typeface="Consolas"/>
                <a:cs typeface="Consolas"/>
                <a:sym typeface="Consolas"/>
              </a:rPr>
              <a:t> </a:t>
            </a:r>
            <a:r>
              <a:rPr lang="es-AR" sz="1600">
                <a:solidFill>
                  <a:srgbClr val="000088"/>
                </a:solidFill>
                <a:latin typeface="Consolas"/>
                <a:ea typeface="Consolas"/>
                <a:cs typeface="Consolas"/>
                <a:sym typeface="Consolas"/>
              </a:rPr>
              <a:t>int</a:t>
            </a:r>
            <a:r>
              <a:rPr lang="es-AR" sz="1600">
                <a:solidFill>
                  <a:srgbClr val="000000"/>
                </a:solidFill>
                <a:latin typeface="Consolas"/>
                <a:ea typeface="Consolas"/>
                <a:cs typeface="Consolas"/>
                <a:sym typeface="Consolas"/>
              </a:rPr>
              <a:t> getSiguienteNro</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 {</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000088"/>
                </a:solidFill>
                <a:latin typeface="Consolas"/>
                <a:ea typeface="Consolas"/>
                <a:cs typeface="Consolas"/>
                <a:sym typeface="Consolas"/>
              </a:rPr>
              <a:t>	  return</a:t>
            </a:r>
            <a:r>
              <a:rPr lang="es-AR" sz="1600">
                <a:solidFill>
                  <a:srgbClr val="000000"/>
                </a:solidFill>
                <a:latin typeface="Consolas"/>
                <a:ea typeface="Consolas"/>
                <a:cs typeface="Consolas"/>
                <a:sym typeface="Consolas"/>
              </a:rPr>
              <a:t> siguienteNro;</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000000"/>
                </a:solidFill>
                <a:latin typeface="Consolas"/>
                <a:ea typeface="Consolas"/>
                <a:cs typeface="Consolas"/>
                <a:sym typeface="Consolas"/>
              </a:rPr>
              <a:t>	}</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000000"/>
                </a:solidFill>
                <a:latin typeface="Consolas"/>
                <a:ea typeface="Consolas"/>
                <a:cs typeface="Consolas"/>
                <a:sym typeface="Consolas"/>
              </a:rPr>
              <a:t>}</a:t>
            </a:r>
            <a:endParaRPr sz="1600">
              <a:solidFill>
                <a:schemeClr val="dk1"/>
              </a:solidFill>
              <a:latin typeface="Calibri"/>
              <a:ea typeface="Calibri"/>
              <a:cs typeface="Calibri"/>
              <a:sym typeface="Calibri"/>
            </a:endParaRPr>
          </a:p>
        </p:txBody>
      </p:sp>
      <p:sp>
        <p:nvSpPr>
          <p:cNvPr id="860" name="Google Shape;860;p86"/>
          <p:cNvSpPr/>
          <p:nvPr/>
        </p:nvSpPr>
        <p:spPr>
          <a:xfrm>
            <a:off x="861959" y="5268076"/>
            <a:ext cx="4464784" cy="1046837"/>
          </a:xfrm>
          <a:prstGeom prst="roundRect">
            <a:avLst>
              <a:gd name="adj" fmla="val 16667"/>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61" name="Google Shape;861;p86"/>
          <p:cNvSpPr/>
          <p:nvPr/>
        </p:nvSpPr>
        <p:spPr>
          <a:xfrm>
            <a:off x="905135" y="2091288"/>
            <a:ext cx="4116808" cy="289540"/>
          </a:xfrm>
          <a:prstGeom prst="roundRect">
            <a:avLst>
              <a:gd name="adj" fmla="val 16667"/>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62" name="Google Shape;862;p86"/>
          <p:cNvSpPr/>
          <p:nvPr/>
        </p:nvSpPr>
        <p:spPr>
          <a:xfrm>
            <a:off x="5671223" y="1826759"/>
            <a:ext cx="3472777" cy="132343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000">
                <a:solidFill>
                  <a:schemeClr val="dk1"/>
                </a:solidFill>
                <a:latin typeface="Arial"/>
                <a:ea typeface="Arial"/>
                <a:cs typeface="Arial"/>
                <a:sym typeface="Arial"/>
              </a:rPr>
              <a:t>¿Para invocar a </a:t>
            </a:r>
            <a:r>
              <a:rPr lang="es-AR" sz="2000">
                <a:solidFill>
                  <a:schemeClr val="dk1"/>
                </a:solidFill>
                <a:latin typeface="Consolas"/>
                <a:ea typeface="Consolas"/>
                <a:cs typeface="Consolas"/>
                <a:sym typeface="Consolas"/>
              </a:rPr>
              <a:t>getSiguienteNro</a:t>
            </a:r>
            <a:r>
              <a:rPr lang="es-AR" sz="2000">
                <a:solidFill>
                  <a:schemeClr val="dk1"/>
                </a:solidFill>
                <a:latin typeface="Arial"/>
                <a:ea typeface="Arial"/>
                <a:cs typeface="Arial"/>
                <a:sym typeface="Arial"/>
              </a:rPr>
              <a:t>() es necesario crear una instancia de </a:t>
            </a:r>
            <a:r>
              <a:rPr lang="es-AR" sz="2000">
                <a:solidFill>
                  <a:schemeClr val="dk1"/>
                </a:solidFill>
                <a:latin typeface="Consolas"/>
                <a:ea typeface="Consolas"/>
                <a:cs typeface="Consolas"/>
                <a:sym typeface="Consolas"/>
              </a:rPr>
              <a:t>Cliente</a:t>
            </a:r>
            <a:r>
              <a:rPr lang="es-AR" sz="2000">
                <a:solidFill>
                  <a:schemeClr val="dk1"/>
                </a:solidFill>
                <a:latin typeface="Arial"/>
                <a:ea typeface="Arial"/>
                <a:cs typeface="Arial"/>
                <a:sym typeface="Arial"/>
              </a:rPr>
              <a:t>?</a:t>
            </a:r>
            <a:endParaRPr sz="2000">
              <a:solidFill>
                <a:schemeClr val="dk1"/>
              </a:solidFill>
              <a:latin typeface="Arial"/>
              <a:ea typeface="Arial"/>
              <a:cs typeface="Arial"/>
              <a:sym typeface="Arial"/>
            </a:endParaRPr>
          </a:p>
        </p:txBody>
      </p:sp>
      <p:sp>
        <p:nvSpPr>
          <p:cNvPr id="863" name="Google Shape;863;p86"/>
          <p:cNvSpPr/>
          <p:nvPr/>
        </p:nvSpPr>
        <p:spPr>
          <a:xfrm>
            <a:off x="5578811" y="3867875"/>
            <a:ext cx="3657600" cy="193899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000" b="1">
                <a:solidFill>
                  <a:schemeClr val="dk1"/>
                </a:solidFill>
                <a:latin typeface="Arial"/>
                <a:ea typeface="Arial"/>
                <a:cs typeface="Arial"/>
                <a:sym typeface="Arial"/>
              </a:rPr>
              <a:t>NO</a:t>
            </a:r>
            <a:r>
              <a:rPr lang="es-AR" sz="2000">
                <a:solidFill>
                  <a:schemeClr val="dk1"/>
                </a:solidFill>
                <a:latin typeface="Arial"/>
                <a:ea typeface="Arial"/>
                <a:cs typeface="Arial"/>
                <a:sym typeface="Arial"/>
              </a:rPr>
              <a:t> es necesario crear una instancia de </a:t>
            </a:r>
            <a:r>
              <a:rPr lang="es-AR" sz="2000">
                <a:solidFill>
                  <a:schemeClr val="dk1"/>
                </a:solidFill>
                <a:latin typeface="Consolas"/>
                <a:ea typeface="Consolas"/>
                <a:cs typeface="Consolas"/>
                <a:sym typeface="Consolas"/>
              </a:rPr>
              <a:t>Cliente</a:t>
            </a:r>
            <a:r>
              <a:rPr lang="es-AR" sz="2000">
                <a:solidFill>
                  <a:schemeClr val="dk1"/>
                </a:solidFill>
                <a:latin typeface="Arial"/>
                <a:ea typeface="Arial"/>
                <a:cs typeface="Arial"/>
                <a:sym typeface="Arial"/>
              </a:rPr>
              <a:t>.</a:t>
            </a:r>
            <a:endParaRPr/>
          </a:p>
          <a:p>
            <a:pPr marL="0" marR="0" lvl="0" indent="0" algn="ctr" rtl="0">
              <a:spcBef>
                <a:spcPts val="0"/>
              </a:spcBef>
              <a:spcAft>
                <a:spcPts val="0"/>
              </a:spcAft>
              <a:buNone/>
            </a:pPr>
            <a:r>
              <a:rPr lang="es-AR" sz="2000">
                <a:solidFill>
                  <a:schemeClr val="dk1"/>
                </a:solidFill>
                <a:latin typeface="Arial"/>
                <a:ea typeface="Arial"/>
                <a:cs typeface="Arial"/>
                <a:sym typeface="Arial"/>
              </a:rPr>
              <a:t>Se puede acceder a </a:t>
            </a:r>
            <a:r>
              <a:rPr lang="es-AR" sz="2000">
                <a:solidFill>
                  <a:schemeClr val="dk1"/>
                </a:solidFill>
                <a:latin typeface="Consolas"/>
                <a:ea typeface="Consolas"/>
                <a:cs typeface="Consolas"/>
                <a:sym typeface="Consolas"/>
              </a:rPr>
              <a:t>siguienteNro</a:t>
            </a:r>
            <a:r>
              <a:rPr lang="es-AR" sz="2000">
                <a:solidFill>
                  <a:schemeClr val="dk1"/>
                </a:solidFill>
                <a:latin typeface="Arial"/>
                <a:ea typeface="Arial"/>
                <a:cs typeface="Arial"/>
                <a:sym typeface="Arial"/>
              </a:rPr>
              <a:t> usando el nombre de la clase:</a:t>
            </a:r>
            <a:endParaRPr/>
          </a:p>
          <a:p>
            <a:pPr marL="0" marR="0" lvl="0" indent="0" algn="ctr" rtl="0">
              <a:spcBef>
                <a:spcPts val="0"/>
              </a:spcBef>
              <a:spcAft>
                <a:spcPts val="0"/>
              </a:spcAft>
              <a:buNone/>
            </a:pPr>
            <a:r>
              <a:rPr lang="es-AR" sz="2000">
                <a:solidFill>
                  <a:schemeClr val="dk1"/>
                </a:solidFill>
                <a:latin typeface="Consolas"/>
                <a:ea typeface="Consolas"/>
                <a:cs typeface="Consolas"/>
                <a:sym typeface="Consolas"/>
              </a:rPr>
              <a:t>Cliente.getSiguienteNro</a:t>
            </a:r>
            <a:r>
              <a:rPr lang="es-AR" sz="2000">
                <a:solidFill>
                  <a:schemeClr val="dk1"/>
                </a:solidFill>
                <a:latin typeface="Arial"/>
                <a:ea typeface="Arial"/>
                <a:cs typeface="Arial"/>
                <a:sym typeface="Arial"/>
              </a:rPr>
              <a:t>();</a:t>
            </a:r>
            <a:endParaRPr sz="2000">
              <a:solidFill>
                <a:schemeClr val="dk1"/>
              </a:solidFill>
              <a:latin typeface="Arial"/>
              <a:ea typeface="Arial"/>
              <a:cs typeface="Arial"/>
              <a:sym typeface="Arial"/>
            </a:endParaRPr>
          </a:p>
        </p:txBody>
      </p:sp>
      <p:sp>
        <p:nvSpPr>
          <p:cNvPr id="864" name="Google Shape;864;p86"/>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64</a:t>
            </a:fld>
            <a:endParaRPr sz="1200">
              <a:solidFill>
                <a:schemeClr val="lt1"/>
              </a:solidFill>
              <a:latin typeface="Arial"/>
              <a:ea typeface="Arial"/>
              <a:cs typeface="Arial"/>
              <a:sym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868"/>
        <p:cNvGrpSpPr/>
        <p:nvPr/>
      </p:nvGrpSpPr>
      <p:grpSpPr>
        <a:xfrm>
          <a:off x="0" y="0"/>
          <a:ext cx="0" cy="0"/>
          <a:chOff x="0" y="0"/>
          <a:chExt cx="0" cy="0"/>
        </a:xfrm>
      </p:grpSpPr>
      <p:sp>
        <p:nvSpPr>
          <p:cNvPr id="869" name="Google Shape;869;p87"/>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Métodos </a:t>
            </a:r>
            <a:r>
              <a:rPr lang="es-AR" sz="4000" b="1" i="0" u="none" strike="noStrike" cap="none">
                <a:solidFill>
                  <a:schemeClr val="dk1"/>
                </a:solidFill>
                <a:latin typeface="Consolas"/>
                <a:ea typeface="Consolas"/>
                <a:cs typeface="Consolas"/>
                <a:sym typeface="Consolas"/>
              </a:rPr>
              <a:t>static</a:t>
            </a:r>
            <a:r>
              <a:rPr lang="es-AR" sz="4000" b="0" i="0" u="none" strike="noStrike" cap="none">
                <a:solidFill>
                  <a:schemeClr val="dk1"/>
                </a:solidFill>
                <a:latin typeface="Arial"/>
                <a:ea typeface="Arial"/>
                <a:cs typeface="Arial"/>
                <a:sym typeface="Arial"/>
              </a:rPr>
              <a:t/>
            </a:r>
            <a:br>
              <a:rPr lang="es-AR" sz="4000" b="0" i="0" u="none" strike="noStrike" cap="none">
                <a:solidFill>
                  <a:schemeClr val="dk1"/>
                </a:solidFill>
                <a:latin typeface="Arial"/>
                <a:ea typeface="Arial"/>
                <a:cs typeface="Arial"/>
                <a:sym typeface="Arial"/>
              </a:rPr>
            </a:br>
            <a:r>
              <a:rPr lang="es-AR" sz="2800" b="0" i="1" u="none" strike="noStrike" cap="none">
                <a:solidFill>
                  <a:schemeClr val="dk1"/>
                </a:solidFill>
                <a:latin typeface="Arial"/>
                <a:ea typeface="Arial"/>
                <a:cs typeface="Arial"/>
                <a:sym typeface="Arial"/>
              </a:rPr>
              <a:t>Ejemplo</a:t>
            </a:r>
            <a:endParaRPr sz="2800" b="0" i="1" u="none" strike="noStrike" cap="none">
              <a:solidFill>
                <a:schemeClr val="dk1"/>
              </a:solidFill>
              <a:latin typeface="Arial"/>
              <a:ea typeface="Arial"/>
              <a:cs typeface="Arial"/>
              <a:sym typeface="Arial"/>
            </a:endParaRPr>
          </a:p>
        </p:txBody>
      </p:sp>
      <p:sp>
        <p:nvSpPr>
          <p:cNvPr id="870" name="Google Shape;870;p87"/>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871" name="Google Shape;871;p87"/>
          <p:cNvSpPr/>
          <p:nvPr/>
        </p:nvSpPr>
        <p:spPr>
          <a:xfrm>
            <a:off x="-1" y="3137658"/>
            <a:ext cx="9144000" cy="297004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700">
                <a:solidFill>
                  <a:srgbClr val="000088"/>
                </a:solidFill>
                <a:latin typeface="Consolas"/>
                <a:ea typeface="Consolas"/>
                <a:cs typeface="Consolas"/>
                <a:sym typeface="Consolas"/>
              </a:rPr>
              <a:t>public</a:t>
            </a:r>
            <a:r>
              <a:rPr lang="es-AR" sz="1700">
                <a:solidFill>
                  <a:srgbClr val="000000"/>
                </a:solidFill>
                <a:latin typeface="Consolas"/>
                <a:ea typeface="Consolas"/>
                <a:cs typeface="Consolas"/>
                <a:sym typeface="Consolas"/>
              </a:rPr>
              <a:t> </a:t>
            </a:r>
            <a:r>
              <a:rPr lang="es-AR" sz="1700">
                <a:solidFill>
                  <a:srgbClr val="000088"/>
                </a:solidFill>
                <a:latin typeface="Consolas"/>
                <a:ea typeface="Consolas"/>
                <a:cs typeface="Consolas"/>
                <a:sym typeface="Consolas"/>
              </a:rPr>
              <a:t>class</a:t>
            </a:r>
            <a:r>
              <a:rPr lang="es-AR" sz="1700">
                <a:solidFill>
                  <a:srgbClr val="000000"/>
                </a:solidFill>
                <a:latin typeface="Consolas"/>
                <a:ea typeface="Consolas"/>
                <a:cs typeface="Consolas"/>
                <a:sym typeface="Consolas"/>
              </a:rPr>
              <a:t> </a:t>
            </a:r>
            <a:r>
              <a:rPr lang="es-AR" sz="1700">
                <a:solidFill>
                  <a:srgbClr val="660066"/>
                </a:solidFill>
                <a:latin typeface="Consolas"/>
                <a:ea typeface="Consolas"/>
                <a:cs typeface="Consolas"/>
                <a:sym typeface="Consolas"/>
              </a:rPr>
              <a:t>TestCliente</a:t>
            </a:r>
            <a:r>
              <a:rPr lang="es-AR" sz="1700">
                <a:solidFill>
                  <a:srgbClr val="000000"/>
                </a:solidFill>
                <a:latin typeface="Consolas"/>
                <a:ea typeface="Consolas"/>
                <a:cs typeface="Consolas"/>
                <a:sym typeface="Consolas"/>
              </a:rPr>
              <a:t> {</a:t>
            </a:r>
            <a:endParaRPr sz="1700">
              <a:solidFill>
                <a:schemeClr val="dk1"/>
              </a:solidFill>
              <a:latin typeface="Calibri"/>
              <a:ea typeface="Calibri"/>
              <a:cs typeface="Calibri"/>
              <a:sym typeface="Calibri"/>
            </a:endParaRPr>
          </a:p>
          <a:p>
            <a:pPr marL="0" marR="0" lvl="0" indent="457200" algn="l" rtl="0">
              <a:spcBef>
                <a:spcPts val="0"/>
              </a:spcBef>
              <a:spcAft>
                <a:spcPts val="0"/>
              </a:spcAft>
              <a:buNone/>
            </a:pPr>
            <a:r>
              <a:rPr lang="es-AR" sz="1700">
                <a:solidFill>
                  <a:srgbClr val="000088"/>
                </a:solidFill>
                <a:latin typeface="Consolas"/>
                <a:ea typeface="Consolas"/>
                <a:cs typeface="Consolas"/>
                <a:sym typeface="Consolas"/>
              </a:rPr>
              <a:t>public</a:t>
            </a:r>
            <a:r>
              <a:rPr lang="es-AR" sz="1700">
                <a:solidFill>
                  <a:srgbClr val="000000"/>
                </a:solidFill>
                <a:latin typeface="Consolas"/>
                <a:ea typeface="Consolas"/>
                <a:cs typeface="Consolas"/>
                <a:sym typeface="Consolas"/>
              </a:rPr>
              <a:t> </a:t>
            </a:r>
            <a:r>
              <a:rPr lang="es-AR" sz="1700">
                <a:solidFill>
                  <a:srgbClr val="000088"/>
                </a:solidFill>
                <a:latin typeface="Consolas"/>
                <a:ea typeface="Consolas"/>
                <a:cs typeface="Consolas"/>
                <a:sym typeface="Consolas"/>
              </a:rPr>
              <a:t>static</a:t>
            </a:r>
            <a:r>
              <a:rPr lang="es-AR" sz="1700">
                <a:solidFill>
                  <a:srgbClr val="000000"/>
                </a:solidFill>
                <a:latin typeface="Consolas"/>
                <a:ea typeface="Consolas"/>
                <a:cs typeface="Consolas"/>
                <a:sym typeface="Consolas"/>
              </a:rPr>
              <a:t> </a:t>
            </a:r>
            <a:r>
              <a:rPr lang="es-AR" sz="1700">
                <a:solidFill>
                  <a:srgbClr val="000088"/>
                </a:solidFill>
                <a:latin typeface="Consolas"/>
                <a:ea typeface="Consolas"/>
                <a:cs typeface="Consolas"/>
                <a:sym typeface="Consolas"/>
              </a:rPr>
              <a:t>void</a:t>
            </a:r>
            <a:r>
              <a:rPr lang="es-AR" sz="1700">
                <a:solidFill>
                  <a:srgbClr val="000000"/>
                </a:solidFill>
                <a:latin typeface="Consolas"/>
                <a:ea typeface="Consolas"/>
                <a:cs typeface="Consolas"/>
                <a:sym typeface="Consolas"/>
              </a:rPr>
              <a:t> main</a:t>
            </a:r>
            <a:r>
              <a:rPr lang="es-AR" sz="1700">
                <a:solidFill>
                  <a:srgbClr val="666600"/>
                </a:solidFill>
                <a:latin typeface="Consolas"/>
                <a:ea typeface="Consolas"/>
                <a:cs typeface="Consolas"/>
                <a:sym typeface="Consolas"/>
              </a:rPr>
              <a:t>(</a:t>
            </a:r>
            <a:r>
              <a:rPr lang="es-AR" sz="1700">
                <a:solidFill>
                  <a:srgbClr val="660066"/>
                </a:solidFill>
                <a:latin typeface="Consolas"/>
                <a:ea typeface="Consolas"/>
                <a:cs typeface="Consolas"/>
                <a:sym typeface="Consolas"/>
              </a:rPr>
              <a:t>String</a:t>
            </a:r>
            <a:r>
              <a:rPr lang="es-AR" sz="1700">
                <a:solidFill>
                  <a:srgbClr val="666600"/>
                </a:solidFill>
                <a:latin typeface="Consolas"/>
                <a:ea typeface="Consolas"/>
                <a:cs typeface="Consolas"/>
                <a:sym typeface="Consolas"/>
              </a:rPr>
              <a:t>[]</a:t>
            </a:r>
            <a:r>
              <a:rPr lang="es-AR" sz="1700">
                <a:solidFill>
                  <a:srgbClr val="000000"/>
                </a:solidFill>
                <a:latin typeface="Consolas"/>
                <a:ea typeface="Consolas"/>
                <a:cs typeface="Consolas"/>
                <a:sym typeface="Consolas"/>
              </a:rPr>
              <a:t> args</a:t>
            </a:r>
            <a:r>
              <a:rPr lang="es-AR" sz="1700">
                <a:solidFill>
                  <a:srgbClr val="666600"/>
                </a:solidFill>
                <a:latin typeface="Consolas"/>
                <a:ea typeface="Consolas"/>
                <a:cs typeface="Consolas"/>
                <a:sym typeface="Consolas"/>
              </a:rPr>
              <a:t>)</a:t>
            </a:r>
            <a:r>
              <a:rPr lang="es-AR" sz="1700">
                <a:solidFill>
                  <a:srgbClr val="000000"/>
                </a:solidFill>
                <a:latin typeface="Consolas"/>
                <a:ea typeface="Consolas"/>
                <a:cs typeface="Consolas"/>
                <a:sym typeface="Consolas"/>
              </a:rPr>
              <a:t> {</a:t>
            </a:r>
            <a:endParaRPr sz="1700">
              <a:solidFill>
                <a:schemeClr val="dk1"/>
              </a:solidFill>
              <a:latin typeface="Calibri"/>
              <a:ea typeface="Calibri"/>
              <a:cs typeface="Calibri"/>
              <a:sym typeface="Calibri"/>
            </a:endParaRPr>
          </a:p>
          <a:p>
            <a:pPr marL="0" marR="0" lvl="0" indent="457200" algn="l" rtl="0">
              <a:spcBef>
                <a:spcPts val="0"/>
              </a:spcBef>
              <a:spcAft>
                <a:spcPts val="0"/>
              </a:spcAft>
              <a:buNone/>
            </a:pPr>
            <a:r>
              <a:rPr lang="es-AR" sz="1700">
                <a:solidFill>
                  <a:srgbClr val="660066"/>
                </a:solidFill>
                <a:latin typeface="Consolas"/>
                <a:ea typeface="Consolas"/>
                <a:cs typeface="Consolas"/>
                <a:sym typeface="Consolas"/>
              </a:rPr>
              <a:t>  System</a:t>
            </a:r>
            <a:r>
              <a:rPr lang="es-AR" sz="1700">
                <a:solidFill>
                  <a:srgbClr val="666600"/>
                </a:solidFill>
                <a:latin typeface="Consolas"/>
                <a:ea typeface="Consolas"/>
                <a:cs typeface="Consolas"/>
                <a:sym typeface="Consolas"/>
              </a:rPr>
              <a:t>.</a:t>
            </a:r>
            <a:r>
              <a:rPr lang="es-AR" sz="1700">
                <a:solidFill>
                  <a:srgbClr val="000088"/>
                </a:solidFill>
                <a:latin typeface="Consolas"/>
                <a:ea typeface="Consolas"/>
                <a:cs typeface="Consolas"/>
                <a:sym typeface="Consolas"/>
              </a:rPr>
              <a:t>out</a:t>
            </a:r>
            <a:r>
              <a:rPr lang="es-AR" sz="1700">
                <a:solidFill>
                  <a:srgbClr val="666600"/>
                </a:solidFill>
                <a:latin typeface="Consolas"/>
                <a:ea typeface="Consolas"/>
                <a:cs typeface="Consolas"/>
                <a:sym typeface="Consolas"/>
              </a:rPr>
              <a:t>.</a:t>
            </a:r>
            <a:r>
              <a:rPr lang="es-AR" sz="1700">
                <a:solidFill>
                  <a:srgbClr val="000000"/>
                </a:solidFill>
                <a:latin typeface="Consolas"/>
                <a:ea typeface="Consolas"/>
                <a:cs typeface="Consolas"/>
                <a:sym typeface="Consolas"/>
              </a:rPr>
              <a:t>println</a:t>
            </a:r>
            <a:r>
              <a:rPr lang="es-AR" sz="1700">
                <a:solidFill>
                  <a:srgbClr val="666600"/>
                </a:solidFill>
                <a:latin typeface="Consolas"/>
                <a:ea typeface="Consolas"/>
                <a:cs typeface="Consolas"/>
                <a:sym typeface="Consolas"/>
              </a:rPr>
              <a:t>(</a:t>
            </a:r>
            <a:r>
              <a:rPr lang="es-AR" sz="1700">
                <a:solidFill>
                  <a:srgbClr val="008800"/>
                </a:solidFill>
                <a:latin typeface="Consolas"/>
                <a:ea typeface="Consolas"/>
                <a:cs typeface="Consolas"/>
                <a:sym typeface="Consolas"/>
              </a:rPr>
              <a:t>"Valor de siguienteNro: "</a:t>
            </a:r>
            <a:r>
              <a:rPr lang="es-AR" sz="1700">
                <a:solidFill>
                  <a:srgbClr val="666600"/>
                </a:solidFill>
                <a:latin typeface="Consolas"/>
                <a:ea typeface="Consolas"/>
                <a:cs typeface="Consolas"/>
                <a:sym typeface="Consolas"/>
              </a:rPr>
              <a:t>+</a:t>
            </a:r>
            <a:r>
              <a:rPr lang="es-AR" sz="1700">
                <a:solidFill>
                  <a:srgbClr val="660066"/>
                </a:solidFill>
                <a:latin typeface="Consolas"/>
                <a:ea typeface="Consolas"/>
                <a:cs typeface="Consolas"/>
                <a:sym typeface="Consolas"/>
              </a:rPr>
              <a:t>Cliente</a:t>
            </a:r>
            <a:r>
              <a:rPr lang="es-AR" sz="1700">
                <a:solidFill>
                  <a:srgbClr val="666600"/>
                </a:solidFill>
                <a:latin typeface="Consolas"/>
                <a:ea typeface="Consolas"/>
                <a:cs typeface="Consolas"/>
                <a:sym typeface="Consolas"/>
              </a:rPr>
              <a:t>.</a:t>
            </a:r>
            <a:r>
              <a:rPr lang="es-AR" sz="1700">
                <a:solidFill>
                  <a:srgbClr val="000000"/>
                </a:solidFill>
                <a:latin typeface="Consolas"/>
                <a:ea typeface="Consolas"/>
                <a:cs typeface="Consolas"/>
                <a:sym typeface="Consolas"/>
              </a:rPr>
              <a:t>siguienteNro</a:t>
            </a:r>
            <a:r>
              <a:rPr lang="es-AR" sz="1700">
                <a:solidFill>
                  <a:srgbClr val="666600"/>
                </a:solidFill>
                <a:latin typeface="Consolas"/>
                <a:ea typeface="Consolas"/>
                <a:cs typeface="Consolas"/>
                <a:sym typeface="Consolas"/>
              </a:rPr>
              <a:t>);</a:t>
            </a:r>
            <a:endParaRPr sz="1700">
              <a:solidFill>
                <a:schemeClr val="dk1"/>
              </a:solidFill>
              <a:latin typeface="Calibri"/>
              <a:ea typeface="Calibri"/>
              <a:cs typeface="Calibri"/>
              <a:sym typeface="Calibri"/>
            </a:endParaRPr>
          </a:p>
          <a:p>
            <a:pPr marL="0" marR="0" lvl="0" indent="457200" algn="l" rtl="0">
              <a:spcBef>
                <a:spcPts val="0"/>
              </a:spcBef>
              <a:spcAft>
                <a:spcPts val="0"/>
              </a:spcAft>
              <a:buNone/>
            </a:pPr>
            <a:r>
              <a:rPr lang="es-AR" sz="1700">
                <a:solidFill>
                  <a:srgbClr val="660066"/>
                </a:solidFill>
                <a:latin typeface="Consolas"/>
                <a:ea typeface="Consolas"/>
                <a:cs typeface="Consolas"/>
                <a:sym typeface="Consolas"/>
              </a:rPr>
              <a:t>  Cliente</a:t>
            </a:r>
            <a:r>
              <a:rPr lang="es-AR" sz="1700">
                <a:solidFill>
                  <a:srgbClr val="000000"/>
                </a:solidFill>
                <a:latin typeface="Consolas"/>
                <a:ea typeface="Consolas"/>
                <a:cs typeface="Consolas"/>
                <a:sym typeface="Consolas"/>
              </a:rPr>
              <a:t> c1 </a:t>
            </a:r>
            <a:r>
              <a:rPr lang="es-AR" sz="1700">
                <a:solidFill>
                  <a:srgbClr val="666600"/>
                </a:solidFill>
                <a:latin typeface="Consolas"/>
                <a:ea typeface="Consolas"/>
                <a:cs typeface="Consolas"/>
                <a:sym typeface="Consolas"/>
              </a:rPr>
              <a:t>=</a:t>
            </a:r>
            <a:r>
              <a:rPr lang="es-AR" sz="1700">
                <a:solidFill>
                  <a:srgbClr val="000000"/>
                </a:solidFill>
                <a:latin typeface="Consolas"/>
                <a:ea typeface="Consolas"/>
                <a:cs typeface="Consolas"/>
                <a:sym typeface="Consolas"/>
              </a:rPr>
              <a:t> </a:t>
            </a:r>
            <a:r>
              <a:rPr lang="es-AR" sz="1700">
                <a:solidFill>
                  <a:srgbClr val="000088"/>
                </a:solidFill>
                <a:latin typeface="Consolas"/>
                <a:ea typeface="Consolas"/>
                <a:cs typeface="Consolas"/>
                <a:sym typeface="Consolas"/>
              </a:rPr>
              <a:t>new</a:t>
            </a:r>
            <a:r>
              <a:rPr lang="es-AR" sz="1700">
                <a:solidFill>
                  <a:srgbClr val="000000"/>
                </a:solidFill>
                <a:latin typeface="Consolas"/>
                <a:ea typeface="Consolas"/>
                <a:cs typeface="Consolas"/>
                <a:sym typeface="Consolas"/>
              </a:rPr>
              <a:t> </a:t>
            </a:r>
            <a:r>
              <a:rPr lang="es-AR" sz="1700">
                <a:solidFill>
                  <a:srgbClr val="660066"/>
                </a:solidFill>
                <a:latin typeface="Consolas"/>
                <a:ea typeface="Consolas"/>
                <a:cs typeface="Consolas"/>
                <a:sym typeface="Consolas"/>
              </a:rPr>
              <a:t>Cliente</a:t>
            </a:r>
            <a:r>
              <a:rPr lang="es-AR" sz="1700">
                <a:solidFill>
                  <a:srgbClr val="666600"/>
                </a:solidFill>
                <a:latin typeface="Consolas"/>
                <a:ea typeface="Consolas"/>
                <a:cs typeface="Consolas"/>
                <a:sym typeface="Consolas"/>
              </a:rPr>
              <a:t>(</a:t>
            </a:r>
            <a:r>
              <a:rPr lang="es-AR" sz="1700">
                <a:solidFill>
                  <a:srgbClr val="008800"/>
                </a:solidFill>
                <a:latin typeface="Consolas"/>
                <a:ea typeface="Consolas"/>
                <a:cs typeface="Consolas"/>
                <a:sym typeface="Consolas"/>
              </a:rPr>
              <a:t>"Roger","Federer"</a:t>
            </a:r>
            <a:r>
              <a:rPr lang="es-AR" sz="1700">
                <a:solidFill>
                  <a:srgbClr val="666600"/>
                </a:solidFill>
                <a:latin typeface="Consolas"/>
                <a:ea typeface="Consolas"/>
                <a:cs typeface="Consolas"/>
                <a:sym typeface="Consolas"/>
              </a:rPr>
              <a:t>);</a:t>
            </a:r>
            <a:endParaRPr sz="1700">
              <a:solidFill>
                <a:schemeClr val="dk1"/>
              </a:solidFill>
              <a:latin typeface="Calibri"/>
              <a:ea typeface="Calibri"/>
              <a:cs typeface="Calibri"/>
              <a:sym typeface="Calibri"/>
            </a:endParaRPr>
          </a:p>
          <a:p>
            <a:pPr marL="0" marR="0" lvl="0" indent="457200" algn="l" rtl="0">
              <a:spcBef>
                <a:spcPts val="0"/>
              </a:spcBef>
              <a:spcAft>
                <a:spcPts val="0"/>
              </a:spcAft>
              <a:buNone/>
            </a:pPr>
            <a:r>
              <a:rPr lang="es-AR" sz="1700">
                <a:solidFill>
                  <a:srgbClr val="660066"/>
                </a:solidFill>
                <a:latin typeface="Consolas"/>
                <a:ea typeface="Consolas"/>
                <a:cs typeface="Consolas"/>
                <a:sym typeface="Consolas"/>
              </a:rPr>
              <a:t>  System</a:t>
            </a:r>
            <a:r>
              <a:rPr lang="es-AR" sz="1700">
                <a:solidFill>
                  <a:srgbClr val="666600"/>
                </a:solidFill>
                <a:latin typeface="Consolas"/>
                <a:ea typeface="Consolas"/>
                <a:cs typeface="Consolas"/>
                <a:sym typeface="Consolas"/>
              </a:rPr>
              <a:t>.</a:t>
            </a:r>
            <a:r>
              <a:rPr lang="es-AR" sz="1700">
                <a:solidFill>
                  <a:srgbClr val="000088"/>
                </a:solidFill>
                <a:latin typeface="Consolas"/>
                <a:ea typeface="Consolas"/>
                <a:cs typeface="Consolas"/>
                <a:sym typeface="Consolas"/>
              </a:rPr>
              <a:t>out</a:t>
            </a:r>
            <a:r>
              <a:rPr lang="es-AR" sz="1700">
                <a:solidFill>
                  <a:srgbClr val="666600"/>
                </a:solidFill>
                <a:latin typeface="Consolas"/>
                <a:ea typeface="Consolas"/>
                <a:cs typeface="Consolas"/>
                <a:sym typeface="Consolas"/>
              </a:rPr>
              <a:t>.</a:t>
            </a:r>
            <a:r>
              <a:rPr lang="es-AR" sz="1700">
                <a:solidFill>
                  <a:srgbClr val="000000"/>
                </a:solidFill>
                <a:latin typeface="Consolas"/>
                <a:ea typeface="Consolas"/>
                <a:cs typeface="Consolas"/>
                <a:sym typeface="Consolas"/>
              </a:rPr>
              <a:t>println</a:t>
            </a:r>
            <a:r>
              <a:rPr lang="es-AR" sz="1700">
                <a:solidFill>
                  <a:srgbClr val="666600"/>
                </a:solidFill>
                <a:latin typeface="Consolas"/>
                <a:ea typeface="Consolas"/>
                <a:cs typeface="Consolas"/>
                <a:sym typeface="Consolas"/>
              </a:rPr>
              <a:t>(</a:t>
            </a:r>
            <a:r>
              <a:rPr lang="es-AR" sz="1700">
                <a:solidFill>
                  <a:srgbClr val="000000"/>
                </a:solidFill>
                <a:latin typeface="Consolas"/>
                <a:ea typeface="Consolas"/>
                <a:cs typeface="Consolas"/>
                <a:sym typeface="Consolas"/>
              </a:rPr>
              <a:t>c1</a:t>
            </a:r>
            <a:r>
              <a:rPr lang="es-AR" sz="1700">
                <a:solidFill>
                  <a:srgbClr val="666600"/>
                </a:solidFill>
                <a:latin typeface="Consolas"/>
                <a:ea typeface="Consolas"/>
                <a:cs typeface="Consolas"/>
                <a:sym typeface="Consolas"/>
              </a:rPr>
              <a:t>);</a:t>
            </a:r>
            <a:endParaRPr/>
          </a:p>
          <a:p>
            <a:pPr marL="0" marR="0" lvl="0" indent="457200" algn="l" rtl="0">
              <a:spcBef>
                <a:spcPts val="0"/>
              </a:spcBef>
              <a:spcAft>
                <a:spcPts val="0"/>
              </a:spcAft>
              <a:buNone/>
            </a:pPr>
            <a:r>
              <a:rPr lang="es-AR" sz="1700">
                <a:solidFill>
                  <a:srgbClr val="660066"/>
                </a:solidFill>
                <a:latin typeface="Consolas"/>
                <a:ea typeface="Consolas"/>
                <a:cs typeface="Consolas"/>
                <a:sym typeface="Consolas"/>
              </a:rPr>
              <a:t>  System</a:t>
            </a:r>
            <a:r>
              <a:rPr lang="es-AR" sz="1700">
                <a:solidFill>
                  <a:srgbClr val="666600"/>
                </a:solidFill>
                <a:latin typeface="Consolas"/>
                <a:ea typeface="Consolas"/>
                <a:cs typeface="Consolas"/>
                <a:sym typeface="Consolas"/>
              </a:rPr>
              <a:t>.</a:t>
            </a:r>
            <a:r>
              <a:rPr lang="es-AR" sz="1700">
                <a:solidFill>
                  <a:srgbClr val="000088"/>
                </a:solidFill>
                <a:latin typeface="Consolas"/>
                <a:ea typeface="Consolas"/>
                <a:cs typeface="Consolas"/>
                <a:sym typeface="Consolas"/>
              </a:rPr>
              <a:t>out</a:t>
            </a:r>
            <a:r>
              <a:rPr lang="es-AR" sz="1700">
                <a:solidFill>
                  <a:srgbClr val="666600"/>
                </a:solidFill>
                <a:latin typeface="Consolas"/>
                <a:ea typeface="Consolas"/>
                <a:cs typeface="Consolas"/>
                <a:sym typeface="Consolas"/>
              </a:rPr>
              <a:t>.</a:t>
            </a:r>
            <a:r>
              <a:rPr lang="es-AR" sz="1700">
                <a:solidFill>
                  <a:srgbClr val="000000"/>
                </a:solidFill>
                <a:latin typeface="Consolas"/>
                <a:ea typeface="Consolas"/>
                <a:cs typeface="Consolas"/>
                <a:sym typeface="Consolas"/>
              </a:rPr>
              <a:t>println</a:t>
            </a:r>
            <a:r>
              <a:rPr lang="es-AR" sz="1700">
                <a:solidFill>
                  <a:srgbClr val="666600"/>
                </a:solidFill>
                <a:latin typeface="Consolas"/>
                <a:ea typeface="Consolas"/>
                <a:cs typeface="Consolas"/>
                <a:sym typeface="Consolas"/>
              </a:rPr>
              <a:t>(</a:t>
            </a:r>
            <a:r>
              <a:rPr lang="es-AR" sz="1700">
                <a:solidFill>
                  <a:srgbClr val="008800"/>
                </a:solidFill>
                <a:latin typeface="Consolas"/>
                <a:ea typeface="Consolas"/>
                <a:cs typeface="Consolas"/>
                <a:sym typeface="Consolas"/>
              </a:rPr>
              <a:t>"Valor de siguienteNro: "</a:t>
            </a:r>
            <a:r>
              <a:rPr lang="es-AR" sz="1700">
                <a:solidFill>
                  <a:srgbClr val="666600"/>
                </a:solidFill>
                <a:latin typeface="Consolas"/>
                <a:ea typeface="Consolas"/>
                <a:cs typeface="Consolas"/>
                <a:sym typeface="Consolas"/>
              </a:rPr>
              <a:t>+</a:t>
            </a:r>
            <a:r>
              <a:rPr lang="es-AR" sz="1700">
                <a:solidFill>
                  <a:srgbClr val="660066"/>
                </a:solidFill>
                <a:latin typeface="Consolas"/>
                <a:ea typeface="Consolas"/>
                <a:cs typeface="Consolas"/>
                <a:sym typeface="Consolas"/>
              </a:rPr>
              <a:t>Cliente</a:t>
            </a:r>
            <a:r>
              <a:rPr lang="es-AR" sz="1700">
                <a:solidFill>
                  <a:srgbClr val="666600"/>
                </a:solidFill>
                <a:latin typeface="Consolas"/>
                <a:ea typeface="Consolas"/>
                <a:cs typeface="Consolas"/>
                <a:sym typeface="Consolas"/>
              </a:rPr>
              <a:t>.</a:t>
            </a:r>
            <a:r>
              <a:rPr lang="es-AR" sz="1700">
                <a:solidFill>
                  <a:srgbClr val="000000"/>
                </a:solidFill>
                <a:latin typeface="Consolas"/>
                <a:ea typeface="Consolas"/>
                <a:cs typeface="Consolas"/>
                <a:sym typeface="Consolas"/>
              </a:rPr>
              <a:t>siguienteNro</a:t>
            </a:r>
            <a:r>
              <a:rPr lang="es-AR" sz="1700">
                <a:solidFill>
                  <a:srgbClr val="666600"/>
                </a:solidFill>
                <a:latin typeface="Consolas"/>
                <a:ea typeface="Consolas"/>
                <a:cs typeface="Consolas"/>
                <a:sym typeface="Consolas"/>
              </a:rPr>
              <a:t>);</a:t>
            </a:r>
            <a:endParaRPr sz="1700">
              <a:solidFill>
                <a:schemeClr val="dk1"/>
              </a:solidFill>
              <a:latin typeface="Calibri"/>
              <a:ea typeface="Calibri"/>
              <a:cs typeface="Calibri"/>
              <a:sym typeface="Calibri"/>
            </a:endParaRPr>
          </a:p>
          <a:p>
            <a:pPr marL="0" marR="0" lvl="0" indent="457200" algn="l" rtl="0">
              <a:spcBef>
                <a:spcPts val="0"/>
              </a:spcBef>
              <a:spcAft>
                <a:spcPts val="0"/>
              </a:spcAft>
              <a:buNone/>
            </a:pPr>
            <a:r>
              <a:rPr lang="es-AR" sz="1700">
                <a:solidFill>
                  <a:srgbClr val="660066"/>
                </a:solidFill>
                <a:latin typeface="Consolas"/>
                <a:ea typeface="Consolas"/>
                <a:cs typeface="Consolas"/>
                <a:sym typeface="Consolas"/>
              </a:rPr>
              <a:t>  Cliente</a:t>
            </a:r>
            <a:r>
              <a:rPr lang="es-AR" sz="1700">
                <a:solidFill>
                  <a:srgbClr val="000000"/>
                </a:solidFill>
                <a:latin typeface="Consolas"/>
                <a:ea typeface="Consolas"/>
                <a:cs typeface="Consolas"/>
                <a:sym typeface="Consolas"/>
              </a:rPr>
              <a:t> c2 </a:t>
            </a:r>
            <a:r>
              <a:rPr lang="es-AR" sz="1700">
                <a:solidFill>
                  <a:srgbClr val="666600"/>
                </a:solidFill>
                <a:latin typeface="Consolas"/>
                <a:ea typeface="Consolas"/>
                <a:cs typeface="Consolas"/>
                <a:sym typeface="Consolas"/>
              </a:rPr>
              <a:t>=</a:t>
            </a:r>
            <a:r>
              <a:rPr lang="es-AR" sz="1700">
                <a:solidFill>
                  <a:srgbClr val="000000"/>
                </a:solidFill>
                <a:latin typeface="Consolas"/>
                <a:ea typeface="Consolas"/>
                <a:cs typeface="Consolas"/>
                <a:sym typeface="Consolas"/>
              </a:rPr>
              <a:t> </a:t>
            </a:r>
            <a:r>
              <a:rPr lang="es-AR" sz="1700">
                <a:solidFill>
                  <a:srgbClr val="000088"/>
                </a:solidFill>
                <a:latin typeface="Consolas"/>
                <a:ea typeface="Consolas"/>
                <a:cs typeface="Consolas"/>
                <a:sym typeface="Consolas"/>
              </a:rPr>
              <a:t>new</a:t>
            </a:r>
            <a:r>
              <a:rPr lang="es-AR" sz="1700">
                <a:solidFill>
                  <a:srgbClr val="000000"/>
                </a:solidFill>
                <a:latin typeface="Consolas"/>
                <a:ea typeface="Consolas"/>
                <a:cs typeface="Consolas"/>
                <a:sym typeface="Consolas"/>
              </a:rPr>
              <a:t> </a:t>
            </a:r>
            <a:r>
              <a:rPr lang="es-AR" sz="1700">
                <a:solidFill>
                  <a:srgbClr val="660066"/>
                </a:solidFill>
                <a:latin typeface="Consolas"/>
                <a:ea typeface="Consolas"/>
                <a:cs typeface="Consolas"/>
                <a:sym typeface="Consolas"/>
              </a:rPr>
              <a:t>Cliente</a:t>
            </a:r>
            <a:r>
              <a:rPr lang="es-AR" sz="1700">
                <a:solidFill>
                  <a:srgbClr val="666600"/>
                </a:solidFill>
                <a:latin typeface="Consolas"/>
                <a:ea typeface="Consolas"/>
                <a:cs typeface="Consolas"/>
                <a:sym typeface="Consolas"/>
              </a:rPr>
              <a:t>(</a:t>
            </a:r>
            <a:r>
              <a:rPr lang="es-AR" sz="1700">
                <a:solidFill>
                  <a:srgbClr val="008800"/>
                </a:solidFill>
                <a:latin typeface="Consolas"/>
                <a:ea typeface="Consolas"/>
                <a:cs typeface="Consolas"/>
                <a:sym typeface="Consolas"/>
              </a:rPr>
              <a:t>"Rafael","Nadal"</a:t>
            </a:r>
            <a:r>
              <a:rPr lang="es-AR" sz="1700">
                <a:solidFill>
                  <a:srgbClr val="666600"/>
                </a:solidFill>
                <a:latin typeface="Consolas"/>
                <a:ea typeface="Consolas"/>
                <a:cs typeface="Consolas"/>
                <a:sym typeface="Consolas"/>
              </a:rPr>
              <a:t>);</a:t>
            </a:r>
            <a:endParaRPr sz="1700">
              <a:solidFill>
                <a:schemeClr val="dk1"/>
              </a:solidFill>
              <a:latin typeface="Calibri"/>
              <a:ea typeface="Calibri"/>
              <a:cs typeface="Calibri"/>
              <a:sym typeface="Calibri"/>
            </a:endParaRPr>
          </a:p>
          <a:p>
            <a:pPr marL="0" marR="0" lvl="0" indent="457200" algn="l" rtl="0">
              <a:spcBef>
                <a:spcPts val="0"/>
              </a:spcBef>
              <a:spcAft>
                <a:spcPts val="0"/>
              </a:spcAft>
              <a:buNone/>
            </a:pPr>
            <a:r>
              <a:rPr lang="es-AR" sz="1700">
                <a:solidFill>
                  <a:srgbClr val="660066"/>
                </a:solidFill>
                <a:latin typeface="Consolas"/>
                <a:ea typeface="Consolas"/>
                <a:cs typeface="Consolas"/>
                <a:sym typeface="Consolas"/>
              </a:rPr>
              <a:t>  System</a:t>
            </a:r>
            <a:r>
              <a:rPr lang="es-AR" sz="1700">
                <a:solidFill>
                  <a:srgbClr val="666600"/>
                </a:solidFill>
                <a:latin typeface="Consolas"/>
                <a:ea typeface="Consolas"/>
                <a:cs typeface="Consolas"/>
                <a:sym typeface="Consolas"/>
              </a:rPr>
              <a:t>.</a:t>
            </a:r>
            <a:r>
              <a:rPr lang="es-AR" sz="1700">
                <a:solidFill>
                  <a:srgbClr val="000088"/>
                </a:solidFill>
                <a:latin typeface="Consolas"/>
                <a:ea typeface="Consolas"/>
                <a:cs typeface="Consolas"/>
                <a:sym typeface="Consolas"/>
              </a:rPr>
              <a:t>out</a:t>
            </a:r>
            <a:r>
              <a:rPr lang="es-AR" sz="1700">
                <a:solidFill>
                  <a:srgbClr val="666600"/>
                </a:solidFill>
                <a:latin typeface="Consolas"/>
                <a:ea typeface="Consolas"/>
                <a:cs typeface="Consolas"/>
                <a:sym typeface="Consolas"/>
              </a:rPr>
              <a:t>.</a:t>
            </a:r>
            <a:r>
              <a:rPr lang="es-AR" sz="1700">
                <a:solidFill>
                  <a:srgbClr val="000000"/>
                </a:solidFill>
                <a:latin typeface="Consolas"/>
                <a:ea typeface="Consolas"/>
                <a:cs typeface="Consolas"/>
                <a:sym typeface="Consolas"/>
              </a:rPr>
              <a:t>println</a:t>
            </a:r>
            <a:r>
              <a:rPr lang="es-AR" sz="1700">
                <a:solidFill>
                  <a:srgbClr val="666600"/>
                </a:solidFill>
                <a:latin typeface="Consolas"/>
                <a:ea typeface="Consolas"/>
                <a:cs typeface="Consolas"/>
                <a:sym typeface="Consolas"/>
              </a:rPr>
              <a:t>(</a:t>
            </a:r>
            <a:r>
              <a:rPr lang="es-AR" sz="1700">
                <a:solidFill>
                  <a:srgbClr val="000000"/>
                </a:solidFill>
                <a:latin typeface="Consolas"/>
                <a:ea typeface="Consolas"/>
                <a:cs typeface="Consolas"/>
                <a:sym typeface="Consolas"/>
              </a:rPr>
              <a:t>c2</a:t>
            </a:r>
            <a:r>
              <a:rPr lang="es-AR" sz="1700">
                <a:solidFill>
                  <a:srgbClr val="666600"/>
                </a:solidFill>
                <a:latin typeface="Consolas"/>
                <a:ea typeface="Consolas"/>
                <a:cs typeface="Consolas"/>
                <a:sym typeface="Consolas"/>
              </a:rPr>
              <a:t>);</a:t>
            </a:r>
            <a:endParaRPr sz="1700">
              <a:solidFill>
                <a:schemeClr val="dk1"/>
              </a:solidFill>
              <a:latin typeface="Calibri"/>
              <a:ea typeface="Calibri"/>
              <a:cs typeface="Calibri"/>
              <a:sym typeface="Calibri"/>
            </a:endParaRPr>
          </a:p>
          <a:p>
            <a:pPr marL="0" marR="0" lvl="0" indent="457200" algn="l" rtl="0">
              <a:spcBef>
                <a:spcPts val="0"/>
              </a:spcBef>
              <a:spcAft>
                <a:spcPts val="0"/>
              </a:spcAft>
              <a:buNone/>
            </a:pPr>
            <a:r>
              <a:rPr lang="es-AR" sz="1700">
                <a:solidFill>
                  <a:srgbClr val="660066"/>
                </a:solidFill>
                <a:latin typeface="Consolas"/>
                <a:ea typeface="Consolas"/>
                <a:cs typeface="Consolas"/>
                <a:sym typeface="Consolas"/>
              </a:rPr>
              <a:t>  System</a:t>
            </a:r>
            <a:r>
              <a:rPr lang="es-AR" sz="1700">
                <a:solidFill>
                  <a:srgbClr val="666600"/>
                </a:solidFill>
                <a:latin typeface="Consolas"/>
                <a:ea typeface="Consolas"/>
                <a:cs typeface="Consolas"/>
                <a:sym typeface="Consolas"/>
              </a:rPr>
              <a:t>.</a:t>
            </a:r>
            <a:r>
              <a:rPr lang="es-AR" sz="1700">
                <a:solidFill>
                  <a:srgbClr val="000088"/>
                </a:solidFill>
                <a:latin typeface="Consolas"/>
                <a:ea typeface="Consolas"/>
                <a:cs typeface="Consolas"/>
                <a:sym typeface="Consolas"/>
              </a:rPr>
              <a:t>out</a:t>
            </a:r>
            <a:r>
              <a:rPr lang="es-AR" sz="1700">
                <a:solidFill>
                  <a:srgbClr val="666600"/>
                </a:solidFill>
                <a:latin typeface="Consolas"/>
                <a:ea typeface="Consolas"/>
                <a:cs typeface="Consolas"/>
                <a:sym typeface="Consolas"/>
              </a:rPr>
              <a:t>.</a:t>
            </a:r>
            <a:r>
              <a:rPr lang="es-AR" sz="1700">
                <a:solidFill>
                  <a:srgbClr val="000000"/>
                </a:solidFill>
                <a:latin typeface="Consolas"/>
                <a:ea typeface="Consolas"/>
                <a:cs typeface="Consolas"/>
                <a:sym typeface="Consolas"/>
              </a:rPr>
              <a:t>println</a:t>
            </a:r>
            <a:r>
              <a:rPr lang="es-AR" sz="1700">
                <a:solidFill>
                  <a:srgbClr val="666600"/>
                </a:solidFill>
                <a:latin typeface="Consolas"/>
                <a:ea typeface="Consolas"/>
                <a:cs typeface="Consolas"/>
                <a:sym typeface="Consolas"/>
              </a:rPr>
              <a:t>(</a:t>
            </a:r>
            <a:r>
              <a:rPr lang="es-AR" sz="1700">
                <a:solidFill>
                  <a:srgbClr val="008800"/>
                </a:solidFill>
                <a:latin typeface="Consolas"/>
                <a:ea typeface="Consolas"/>
                <a:cs typeface="Consolas"/>
                <a:sym typeface="Consolas"/>
              </a:rPr>
              <a:t>"Valor de siguienteNro: "</a:t>
            </a:r>
            <a:r>
              <a:rPr lang="es-AR" sz="1700">
                <a:solidFill>
                  <a:srgbClr val="666600"/>
                </a:solidFill>
                <a:latin typeface="Consolas"/>
                <a:ea typeface="Consolas"/>
                <a:cs typeface="Consolas"/>
                <a:sym typeface="Consolas"/>
              </a:rPr>
              <a:t>+</a:t>
            </a:r>
            <a:r>
              <a:rPr lang="es-AR" sz="1700">
                <a:solidFill>
                  <a:srgbClr val="660066"/>
                </a:solidFill>
                <a:latin typeface="Consolas"/>
                <a:ea typeface="Consolas"/>
                <a:cs typeface="Consolas"/>
                <a:sym typeface="Consolas"/>
              </a:rPr>
              <a:t>Cliente</a:t>
            </a:r>
            <a:r>
              <a:rPr lang="es-AR" sz="1700">
                <a:solidFill>
                  <a:srgbClr val="666600"/>
                </a:solidFill>
                <a:latin typeface="Consolas"/>
                <a:ea typeface="Consolas"/>
                <a:cs typeface="Consolas"/>
                <a:sym typeface="Consolas"/>
              </a:rPr>
              <a:t>.</a:t>
            </a:r>
            <a:r>
              <a:rPr lang="es-AR" sz="1700">
                <a:solidFill>
                  <a:srgbClr val="000000"/>
                </a:solidFill>
                <a:latin typeface="Consolas"/>
                <a:ea typeface="Consolas"/>
                <a:cs typeface="Consolas"/>
                <a:sym typeface="Consolas"/>
              </a:rPr>
              <a:t>siguienteNro</a:t>
            </a:r>
            <a:r>
              <a:rPr lang="es-AR" sz="1700">
                <a:solidFill>
                  <a:srgbClr val="666600"/>
                </a:solidFill>
                <a:latin typeface="Consolas"/>
                <a:ea typeface="Consolas"/>
                <a:cs typeface="Consolas"/>
                <a:sym typeface="Consolas"/>
              </a:rPr>
              <a:t>);</a:t>
            </a:r>
            <a:endParaRPr sz="1700">
              <a:solidFill>
                <a:schemeClr val="dk1"/>
              </a:solidFill>
              <a:latin typeface="Calibri"/>
              <a:ea typeface="Calibri"/>
              <a:cs typeface="Calibri"/>
              <a:sym typeface="Calibri"/>
            </a:endParaRPr>
          </a:p>
          <a:p>
            <a:pPr marL="0" marR="0" lvl="0" indent="457200" algn="l" rtl="0">
              <a:spcBef>
                <a:spcPts val="0"/>
              </a:spcBef>
              <a:spcAft>
                <a:spcPts val="0"/>
              </a:spcAft>
              <a:buNone/>
            </a:pPr>
            <a:r>
              <a:rPr lang="es-AR" sz="1700">
                <a:solidFill>
                  <a:srgbClr val="000000"/>
                </a:solidFill>
                <a:latin typeface="Consolas"/>
                <a:ea typeface="Consolas"/>
                <a:cs typeface="Consolas"/>
                <a:sym typeface="Consolas"/>
              </a:rPr>
              <a:t>}</a:t>
            </a:r>
            <a:endParaRPr sz="1700">
              <a:solidFill>
                <a:schemeClr val="dk1"/>
              </a:solidFill>
              <a:latin typeface="Calibri"/>
              <a:ea typeface="Calibri"/>
              <a:cs typeface="Calibri"/>
              <a:sym typeface="Calibri"/>
            </a:endParaRPr>
          </a:p>
          <a:p>
            <a:pPr marL="0" marR="0" lvl="0" indent="0" algn="l" rtl="0">
              <a:spcBef>
                <a:spcPts val="0"/>
              </a:spcBef>
              <a:spcAft>
                <a:spcPts val="0"/>
              </a:spcAft>
              <a:buNone/>
            </a:pPr>
            <a:r>
              <a:rPr lang="es-AR" sz="1700">
                <a:solidFill>
                  <a:srgbClr val="000000"/>
                </a:solidFill>
                <a:latin typeface="Consolas"/>
                <a:ea typeface="Consolas"/>
                <a:cs typeface="Consolas"/>
                <a:sym typeface="Consolas"/>
              </a:rPr>
              <a:t>}</a:t>
            </a:r>
            <a:endParaRPr sz="1700">
              <a:solidFill>
                <a:schemeClr val="dk1"/>
              </a:solidFill>
              <a:latin typeface="Calibri"/>
              <a:ea typeface="Calibri"/>
              <a:cs typeface="Calibri"/>
              <a:sym typeface="Calibri"/>
            </a:endParaRPr>
          </a:p>
        </p:txBody>
      </p:sp>
      <p:sp>
        <p:nvSpPr>
          <p:cNvPr id="872" name="Google Shape;872;p87"/>
          <p:cNvSpPr/>
          <p:nvPr/>
        </p:nvSpPr>
        <p:spPr>
          <a:xfrm>
            <a:off x="-1" y="2236841"/>
            <a:ext cx="9144000"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2000">
                <a:solidFill>
                  <a:schemeClr val="dk1"/>
                </a:solidFill>
                <a:latin typeface="Arial"/>
                <a:ea typeface="Arial"/>
                <a:cs typeface="Arial"/>
                <a:sym typeface="Arial"/>
              </a:rPr>
              <a:t>Ahora en </a:t>
            </a:r>
            <a:r>
              <a:rPr lang="es-AR" sz="2000">
                <a:solidFill>
                  <a:schemeClr val="dk1"/>
                </a:solidFill>
                <a:latin typeface="Consolas"/>
                <a:ea typeface="Consolas"/>
                <a:cs typeface="Consolas"/>
                <a:sym typeface="Consolas"/>
              </a:rPr>
              <a:t>TestCliente</a:t>
            </a:r>
            <a:r>
              <a:rPr lang="es-AR" sz="2000">
                <a:solidFill>
                  <a:schemeClr val="dk1"/>
                </a:solidFill>
                <a:latin typeface="Arial"/>
                <a:ea typeface="Arial"/>
                <a:cs typeface="Arial"/>
                <a:sym typeface="Arial"/>
              </a:rPr>
              <a:t> invocamos al método </a:t>
            </a:r>
            <a:r>
              <a:rPr lang="es-AR" sz="2000">
                <a:solidFill>
                  <a:schemeClr val="dk1"/>
                </a:solidFill>
                <a:latin typeface="Consolas"/>
                <a:ea typeface="Consolas"/>
                <a:cs typeface="Consolas"/>
                <a:sym typeface="Consolas"/>
              </a:rPr>
              <a:t>static</a:t>
            </a:r>
            <a:r>
              <a:rPr lang="es-AR" sz="2000">
                <a:solidFill>
                  <a:schemeClr val="dk1"/>
                </a:solidFill>
                <a:latin typeface="Arial"/>
                <a:ea typeface="Arial"/>
                <a:cs typeface="Arial"/>
                <a:sym typeface="Arial"/>
              </a:rPr>
              <a:t> </a:t>
            </a:r>
            <a:r>
              <a:rPr lang="es-AR" sz="2000">
                <a:solidFill>
                  <a:schemeClr val="dk1"/>
                </a:solidFill>
                <a:latin typeface="Consolas"/>
                <a:ea typeface="Consolas"/>
                <a:cs typeface="Consolas"/>
                <a:sym typeface="Consolas"/>
              </a:rPr>
              <a:t>getSiguienteNro</a:t>
            </a:r>
            <a:r>
              <a:rPr lang="es-AR" sz="2000">
                <a:solidFill>
                  <a:schemeClr val="dk1"/>
                </a:solidFill>
                <a:latin typeface="Arial"/>
                <a:ea typeface="Arial"/>
                <a:cs typeface="Arial"/>
                <a:sym typeface="Arial"/>
              </a:rPr>
              <a:t>():</a:t>
            </a:r>
            <a:endParaRPr/>
          </a:p>
        </p:txBody>
      </p:sp>
      <p:sp>
        <p:nvSpPr>
          <p:cNvPr id="873" name="Google Shape;873;p87"/>
          <p:cNvSpPr/>
          <p:nvPr/>
        </p:nvSpPr>
        <p:spPr>
          <a:xfrm>
            <a:off x="6014530" y="4418241"/>
            <a:ext cx="2708556" cy="392496"/>
          </a:xfrm>
          <a:prstGeom prst="roundRect">
            <a:avLst>
              <a:gd name="adj" fmla="val 16667"/>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74" name="Google Shape;874;p87"/>
          <p:cNvSpPr/>
          <p:nvPr/>
        </p:nvSpPr>
        <p:spPr>
          <a:xfrm>
            <a:off x="6014530" y="3645948"/>
            <a:ext cx="2708556" cy="392496"/>
          </a:xfrm>
          <a:prstGeom prst="roundRect">
            <a:avLst>
              <a:gd name="adj" fmla="val 16667"/>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75" name="Google Shape;875;p87"/>
          <p:cNvSpPr/>
          <p:nvPr/>
        </p:nvSpPr>
        <p:spPr>
          <a:xfrm>
            <a:off x="6014530" y="5190538"/>
            <a:ext cx="2708556" cy="392496"/>
          </a:xfrm>
          <a:prstGeom prst="roundRect">
            <a:avLst>
              <a:gd name="adj" fmla="val 16667"/>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76" name="Google Shape;876;p87"/>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65</a:t>
            </a:fld>
            <a:endParaRPr sz="1200">
              <a:solidFill>
                <a:schemeClr val="lt1"/>
              </a:solidFill>
              <a:latin typeface="Arial"/>
              <a:ea typeface="Arial"/>
              <a:cs typeface="Arial"/>
              <a:sym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880"/>
        <p:cNvGrpSpPr/>
        <p:nvPr/>
      </p:nvGrpSpPr>
      <p:grpSpPr>
        <a:xfrm>
          <a:off x="0" y="0"/>
          <a:ext cx="0" cy="0"/>
          <a:chOff x="0" y="0"/>
          <a:chExt cx="0" cy="0"/>
        </a:xfrm>
      </p:grpSpPr>
      <p:sp>
        <p:nvSpPr>
          <p:cNvPr id="881" name="Google Shape;881;p88"/>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Métodos </a:t>
            </a:r>
            <a:r>
              <a:rPr lang="es-AR" sz="4000" b="1" i="0" u="none" strike="noStrike" cap="none">
                <a:solidFill>
                  <a:schemeClr val="dk1"/>
                </a:solidFill>
                <a:latin typeface="Consolas"/>
                <a:ea typeface="Consolas"/>
                <a:cs typeface="Consolas"/>
                <a:sym typeface="Consolas"/>
              </a:rPr>
              <a:t>static</a:t>
            </a:r>
            <a:r>
              <a:rPr lang="es-AR" sz="4000" b="0" i="0" u="none" strike="noStrike" cap="none">
                <a:solidFill>
                  <a:schemeClr val="dk1"/>
                </a:solidFill>
                <a:latin typeface="Arial"/>
                <a:ea typeface="Arial"/>
                <a:cs typeface="Arial"/>
                <a:sym typeface="Arial"/>
              </a:rPr>
              <a:t/>
            </a:r>
            <a:br>
              <a:rPr lang="es-AR" sz="4000" b="0" i="0" u="none" strike="noStrike" cap="none">
                <a:solidFill>
                  <a:schemeClr val="dk1"/>
                </a:solidFill>
                <a:latin typeface="Arial"/>
                <a:ea typeface="Arial"/>
                <a:cs typeface="Arial"/>
                <a:sym typeface="Arial"/>
              </a:rPr>
            </a:br>
            <a:r>
              <a:rPr lang="es-AR" sz="2800" b="0" i="1" u="none" strike="noStrike" cap="none">
                <a:solidFill>
                  <a:schemeClr val="dk1"/>
                </a:solidFill>
                <a:latin typeface="Arial"/>
                <a:ea typeface="Arial"/>
                <a:cs typeface="Arial"/>
                <a:sym typeface="Arial"/>
              </a:rPr>
              <a:t>Ejemplo</a:t>
            </a:r>
            <a:endParaRPr sz="2800" b="0" i="1" u="none" strike="noStrike" cap="none">
              <a:solidFill>
                <a:schemeClr val="dk1"/>
              </a:solidFill>
              <a:latin typeface="Arial"/>
              <a:ea typeface="Arial"/>
              <a:cs typeface="Arial"/>
              <a:sym typeface="Arial"/>
            </a:endParaRPr>
          </a:p>
        </p:txBody>
      </p:sp>
      <p:sp>
        <p:nvSpPr>
          <p:cNvPr id="882" name="Google Shape;882;p88"/>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883" name="Google Shape;883;p88"/>
          <p:cNvSpPr/>
          <p:nvPr/>
        </p:nvSpPr>
        <p:spPr>
          <a:xfrm>
            <a:off x="2494357" y="3185706"/>
            <a:ext cx="4155283" cy="4001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000">
                <a:solidFill>
                  <a:srgbClr val="660066"/>
                </a:solidFill>
                <a:latin typeface="Consolas"/>
                <a:ea typeface="Consolas"/>
                <a:cs typeface="Consolas"/>
                <a:sym typeface="Consolas"/>
              </a:rPr>
              <a:t>Cliente</a:t>
            </a:r>
            <a:r>
              <a:rPr lang="es-AR" sz="2000">
                <a:solidFill>
                  <a:srgbClr val="666600"/>
                </a:solidFill>
                <a:latin typeface="Consolas"/>
                <a:ea typeface="Consolas"/>
                <a:cs typeface="Consolas"/>
                <a:sym typeface="Consolas"/>
              </a:rPr>
              <a:t>.</a:t>
            </a:r>
            <a:r>
              <a:rPr lang="es-AR" sz="2000">
                <a:solidFill>
                  <a:srgbClr val="000000"/>
                </a:solidFill>
                <a:latin typeface="Consolas"/>
                <a:ea typeface="Consolas"/>
                <a:cs typeface="Consolas"/>
                <a:sym typeface="Consolas"/>
              </a:rPr>
              <a:t>getSiguienteNro</a:t>
            </a:r>
            <a:r>
              <a:rPr lang="es-AR" sz="2000">
                <a:solidFill>
                  <a:srgbClr val="666600"/>
                </a:solidFill>
                <a:latin typeface="Consolas"/>
                <a:ea typeface="Consolas"/>
                <a:cs typeface="Consolas"/>
                <a:sym typeface="Consolas"/>
              </a:rPr>
              <a:t>()</a:t>
            </a:r>
            <a:endParaRPr sz="2000">
              <a:solidFill>
                <a:schemeClr val="dk1"/>
              </a:solidFill>
              <a:latin typeface="Calibri"/>
              <a:ea typeface="Calibri"/>
              <a:cs typeface="Calibri"/>
              <a:sym typeface="Calibri"/>
            </a:endParaRPr>
          </a:p>
        </p:txBody>
      </p:sp>
      <p:sp>
        <p:nvSpPr>
          <p:cNvPr id="884" name="Google Shape;884;p88"/>
          <p:cNvSpPr/>
          <p:nvPr/>
        </p:nvSpPr>
        <p:spPr>
          <a:xfrm>
            <a:off x="-1" y="2236841"/>
            <a:ext cx="9144000" cy="70788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2000">
                <a:solidFill>
                  <a:schemeClr val="dk1"/>
                </a:solidFill>
                <a:latin typeface="Arial"/>
                <a:ea typeface="Arial"/>
                <a:cs typeface="Arial"/>
                <a:sym typeface="Arial"/>
              </a:rPr>
              <a:t>Ahora en </a:t>
            </a:r>
            <a:r>
              <a:rPr lang="es-AR" sz="2000">
                <a:solidFill>
                  <a:schemeClr val="dk1"/>
                </a:solidFill>
                <a:latin typeface="Consolas"/>
                <a:ea typeface="Consolas"/>
                <a:cs typeface="Consolas"/>
                <a:sym typeface="Consolas"/>
              </a:rPr>
              <a:t>TestCliente</a:t>
            </a:r>
            <a:r>
              <a:rPr lang="es-AR" sz="2000">
                <a:solidFill>
                  <a:schemeClr val="dk1"/>
                </a:solidFill>
                <a:latin typeface="Arial"/>
                <a:ea typeface="Arial"/>
                <a:cs typeface="Arial"/>
                <a:sym typeface="Arial"/>
              </a:rPr>
              <a:t> invocamos al método al método </a:t>
            </a:r>
            <a:r>
              <a:rPr lang="es-AR" sz="2000">
                <a:solidFill>
                  <a:schemeClr val="dk1"/>
                </a:solidFill>
                <a:latin typeface="Consolas"/>
                <a:ea typeface="Consolas"/>
                <a:cs typeface="Consolas"/>
                <a:sym typeface="Consolas"/>
              </a:rPr>
              <a:t>static</a:t>
            </a:r>
            <a:r>
              <a:rPr lang="es-AR" sz="2000">
                <a:solidFill>
                  <a:schemeClr val="dk1"/>
                </a:solidFill>
                <a:latin typeface="Arial"/>
                <a:ea typeface="Arial"/>
                <a:cs typeface="Arial"/>
                <a:sym typeface="Arial"/>
              </a:rPr>
              <a:t> </a:t>
            </a:r>
            <a:r>
              <a:rPr lang="es-AR" sz="2000">
                <a:solidFill>
                  <a:schemeClr val="dk1"/>
                </a:solidFill>
                <a:latin typeface="Consolas"/>
                <a:ea typeface="Consolas"/>
                <a:cs typeface="Consolas"/>
                <a:sym typeface="Consolas"/>
              </a:rPr>
              <a:t>getSiguienteNro</a:t>
            </a:r>
            <a:r>
              <a:rPr lang="es-AR" sz="2000">
                <a:solidFill>
                  <a:schemeClr val="dk1"/>
                </a:solidFill>
                <a:latin typeface="Arial"/>
                <a:ea typeface="Arial"/>
                <a:cs typeface="Arial"/>
                <a:sym typeface="Arial"/>
              </a:rPr>
              <a:t>():</a:t>
            </a:r>
            <a:endParaRPr/>
          </a:p>
        </p:txBody>
      </p:sp>
      <p:sp>
        <p:nvSpPr>
          <p:cNvPr id="885" name="Google Shape;885;p88"/>
          <p:cNvSpPr/>
          <p:nvPr/>
        </p:nvSpPr>
        <p:spPr>
          <a:xfrm>
            <a:off x="0" y="3957236"/>
            <a:ext cx="9144001" cy="2554545"/>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2000"/>
              <a:buFont typeface="Arial"/>
              <a:buChar char="•"/>
            </a:pPr>
            <a:r>
              <a:rPr lang="es-AR" sz="2000">
                <a:solidFill>
                  <a:schemeClr val="dk1"/>
                </a:solidFill>
                <a:latin typeface="Arial"/>
                <a:ea typeface="Arial"/>
                <a:cs typeface="Arial"/>
                <a:sym typeface="Arial"/>
              </a:rPr>
              <a:t>Podemos acceder al valor de la variable de clase </a:t>
            </a:r>
            <a:r>
              <a:rPr lang="es-AR" sz="2000">
                <a:solidFill>
                  <a:schemeClr val="dk1"/>
                </a:solidFill>
                <a:latin typeface="Consolas"/>
                <a:ea typeface="Consolas"/>
                <a:cs typeface="Consolas"/>
                <a:sym typeface="Consolas"/>
              </a:rPr>
              <a:t>siguienteNro</a:t>
            </a:r>
            <a:r>
              <a:rPr lang="es-AR" sz="2000">
                <a:solidFill>
                  <a:schemeClr val="dk1"/>
                </a:solidFill>
                <a:latin typeface="Arial"/>
                <a:ea typeface="Arial"/>
                <a:cs typeface="Arial"/>
                <a:sym typeface="Arial"/>
              </a:rPr>
              <a:t> invocando al método </a:t>
            </a:r>
            <a:r>
              <a:rPr lang="es-AR" sz="2000">
                <a:solidFill>
                  <a:schemeClr val="dk1"/>
                </a:solidFill>
                <a:latin typeface="Consolas"/>
                <a:ea typeface="Consolas"/>
                <a:cs typeface="Consolas"/>
                <a:sym typeface="Consolas"/>
              </a:rPr>
              <a:t>getSiguienteNro</a:t>
            </a:r>
            <a:r>
              <a:rPr lang="es-AR" sz="2000">
                <a:solidFill>
                  <a:schemeClr val="dk1"/>
                </a:solidFill>
                <a:latin typeface="Arial"/>
                <a:ea typeface="Arial"/>
                <a:cs typeface="Arial"/>
                <a:sym typeface="Arial"/>
              </a:rPr>
              <a:t>() sin haber creado una instancia de </a:t>
            </a:r>
            <a:r>
              <a:rPr lang="es-AR" sz="2000">
                <a:solidFill>
                  <a:schemeClr val="dk1"/>
                </a:solidFill>
                <a:latin typeface="Consolas"/>
                <a:ea typeface="Consolas"/>
                <a:cs typeface="Consolas"/>
                <a:sym typeface="Consolas"/>
              </a:rPr>
              <a:t>Cliente</a:t>
            </a:r>
            <a:r>
              <a:rPr lang="es-AR" sz="2000">
                <a:solidFill>
                  <a:schemeClr val="dk1"/>
                </a:solidFill>
                <a:latin typeface="Arial"/>
                <a:ea typeface="Arial"/>
                <a:cs typeface="Arial"/>
                <a:sym typeface="Arial"/>
              </a:rPr>
              <a:t>.</a:t>
            </a:r>
            <a:endParaRPr/>
          </a:p>
          <a:p>
            <a:pPr marL="285750" marR="0" lvl="0" indent="-158750" algn="l" rtl="0">
              <a:spcBef>
                <a:spcPts val="0"/>
              </a:spcBef>
              <a:spcAft>
                <a:spcPts val="0"/>
              </a:spcAft>
              <a:buClr>
                <a:schemeClr val="dk1"/>
              </a:buClr>
              <a:buSzPts val="2000"/>
              <a:buFont typeface="Arial"/>
              <a:buNone/>
            </a:pPr>
            <a:endParaRPr sz="20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2000"/>
              <a:buFont typeface="Arial"/>
              <a:buChar char="•"/>
            </a:pPr>
            <a:r>
              <a:rPr lang="es-AR" sz="2000">
                <a:solidFill>
                  <a:schemeClr val="dk1"/>
                </a:solidFill>
                <a:latin typeface="Arial"/>
                <a:ea typeface="Arial"/>
                <a:cs typeface="Arial"/>
                <a:sym typeface="Arial"/>
              </a:rPr>
              <a:t> Un </a:t>
            </a:r>
            <a:r>
              <a:rPr lang="es-AR" sz="2000" b="1">
                <a:solidFill>
                  <a:schemeClr val="dk1"/>
                </a:solidFill>
                <a:latin typeface="Arial"/>
                <a:ea typeface="Arial"/>
                <a:cs typeface="Arial"/>
                <a:sym typeface="Arial"/>
              </a:rPr>
              <a:t>método de clase </a:t>
            </a:r>
            <a:r>
              <a:rPr lang="es-AR" sz="2000">
                <a:solidFill>
                  <a:schemeClr val="dk1"/>
                </a:solidFill>
                <a:latin typeface="Arial"/>
                <a:ea typeface="Arial"/>
                <a:cs typeface="Arial"/>
                <a:sym typeface="Arial"/>
              </a:rPr>
              <a:t>solo tiene acceso a sus variables locales, parámetros y variables de clase. </a:t>
            </a:r>
            <a:r>
              <a:rPr lang="es-AR" sz="2000" b="1" i="1">
                <a:solidFill>
                  <a:schemeClr val="dk1"/>
                </a:solidFill>
                <a:latin typeface="Arial"/>
                <a:ea typeface="Arial"/>
                <a:cs typeface="Arial"/>
                <a:sym typeface="Arial"/>
              </a:rPr>
              <a:t>NO</a:t>
            </a:r>
            <a:r>
              <a:rPr lang="es-AR" sz="2000">
                <a:solidFill>
                  <a:schemeClr val="dk1"/>
                </a:solidFill>
                <a:latin typeface="Arial"/>
                <a:ea typeface="Arial"/>
                <a:cs typeface="Arial"/>
                <a:sym typeface="Arial"/>
              </a:rPr>
              <a:t> puede acceder a variables ni métodos de instancia.</a:t>
            </a:r>
            <a:endParaRPr/>
          </a:p>
          <a:p>
            <a:pPr marL="285750" marR="0" lvl="0" indent="-158750" algn="l" rtl="0">
              <a:spcBef>
                <a:spcPts val="0"/>
              </a:spcBef>
              <a:spcAft>
                <a:spcPts val="0"/>
              </a:spcAft>
              <a:buClr>
                <a:schemeClr val="dk1"/>
              </a:buClr>
              <a:buSzPts val="2000"/>
              <a:buFont typeface="Arial"/>
              <a:buNone/>
            </a:pPr>
            <a:endParaRPr sz="20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2000"/>
              <a:buFont typeface="Arial"/>
              <a:buChar char="•"/>
            </a:pPr>
            <a:r>
              <a:rPr lang="es-AR" sz="2000">
                <a:solidFill>
                  <a:schemeClr val="dk1"/>
                </a:solidFill>
                <a:latin typeface="Arial"/>
                <a:ea typeface="Arial"/>
                <a:cs typeface="Arial"/>
                <a:sym typeface="Arial"/>
              </a:rPr>
              <a:t>Un </a:t>
            </a:r>
            <a:r>
              <a:rPr lang="es-AR" sz="2000" b="1">
                <a:solidFill>
                  <a:schemeClr val="dk1"/>
                </a:solidFill>
                <a:latin typeface="Arial"/>
                <a:ea typeface="Arial"/>
                <a:cs typeface="Arial"/>
                <a:sym typeface="Arial"/>
              </a:rPr>
              <a:t>método de instancia </a:t>
            </a:r>
            <a:r>
              <a:rPr lang="es-AR" sz="2000">
                <a:solidFill>
                  <a:schemeClr val="dk1"/>
                </a:solidFill>
                <a:latin typeface="Arial"/>
                <a:ea typeface="Arial"/>
                <a:cs typeface="Arial"/>
                <a:sym typeface="Arial"/>
              </a:rPr>
              <a:t>si puede acceder a métodos y variables de clase.</a:t>
            </a:r>
            <a:endParaRPr/>
          </a:p>
          <a:p>
            <a:pPr marL="285750" marR="0" lvl="0" indent="-158750" algn="l" rtl="0">
              <a:spcBef>
                <a:spcPts val="0"/>
              </a:spcBef>
              <a:spcAft>
                <a:spcPts val="0"/>
              </a:spcAft>
              <a:buClr>
                <a:schemeClr val="dk1"/>
              </a:buClr>
              <a:buSzPts val="2000"/>
              <a:buFont typeface="Arial"/>
              <a:buNone/>
            </a:pPr>
            <a:endParaRPr sz="2000">
              <a:solidFill>
                <a:schemeClr val="dk1"/>
              </a:solidFill>
              <a:latin typeface="Arial"/>
              <a:ea typeface="Arial"/>
              <a:cs typeface="Arial"/>
              <a:sym typeface="Arial"/>
            </a:endParaRPr>
          </a:p>
        </p:txBody>
      </p:sp>
      <p:sp>
        <p:nvSpPr>
          <p:cNvPr id="886" name="Google Shape;886;p88"/>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66</a:t>
            </a:fld>
            <a:endParaRPr sz="1200">
              <a:solidFill>
                <a:schemeClr val="lt1"/>
              </a:solidFill>
              <a:latin typeface="Arial"/>
              <a:ea typeface="Arial"/>
              <a:cs typeface="Arial"/>
              <a:sym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892" name="Google Shape;892;p89"/>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¿Verdadero o Falso?</a:t>
            </a:r>
            <a:endParaRPr sz="4000" b="1" i="0" u="none" strike="noStrike" cap="none">
              <a:solidFill>
                <a:schemeClr val="dk1"/>
              </a:solidFill>
              <a:latin typeface="Arial"/>
              <a:ea typeface="Arial"/>
              <a:cs typeface="Arial"/>
              <a:sym typeface="Arial"/>
            </a:endParaRPr>
          </a:p>
        </p:txBody>
      </p:sp>
      <p:sp>
        <p:nvSpPr>
          <p:cNvPr id="893" name="Google Shape;893;p89"/>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67</a:t>
            </a:fld>
            <a:endParaRPr sz="1200">
              <a:solidFill>
                <a:schemeClr val="lt1"/>
              </a:solidFill>
              <a:latin typeface="Arial"/>
              <a:ea typeface="Arial"/>
              <a:cs typeface="Arial"/>
              <a:sym typeface="Arial"/>
            </a:endParaRPr>
          </a:p>
        </p:txBody>
      </p:sp>
      <p:pic>
        <p:nvPicPr>
          <p:cNvPr id="894" name="Google Shape;894;p89" descr="https://upload.wikimedia.org/wikipedia/commons/thumb/c/c4/Ambox_blue_question.svg/2000px-Ambox_blue_question.svg.png"/>
          <p:cNvPicPr preferRelativeResize="0"/>
          <p:nvPr/>
        </p:nvPicPr>
        <p:blipFill rotWithShape="1">
          <a:blip r:embed="rId3">
            <a:alphaModFix/>
          </a:blip>
          <a:srcRect/>
          <a:stretch/>
        </p:blipFill>
        <p:spPr>
          <a:xfrm>
            <a:off x="8226674" y="751968"/>
            <a:ext cx="917326" cy="917326"/>
          </a:xfrm>
          <a:prstGeom prst="rect">
            <a:avLst/>
          </a:prstGeom>
          <a:noFill/>
          <a:ln>
            <a:noFill/>
          </a:ln>
        </p:spPr>
      </p:pic>
      <p:sp>
        <p:nvSpPr>
          <p:cNvPr id="895" name="Google Shape;895;p89"/>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graphicFrame>
        <p:nvGraphicFramePr>
          <p:cNvPr id="896" name="Google Shape;896;p89"/>
          <p:cNvGraphicFramePr/>
          <p:nvPr/>
        </p:nvGraphicFramePr>
        <p:xfrm>
          <a:off x="159815" y="2523735"/>
          <a:ext cx="3000000" cy="3000000"/>
        </p:xfrm>
        <a:graphic>
          <a:graphicData uri="http://schemas.openxmlformats.org/drawingml/2006/table">
            <a:tbl>
              <a:tblPr>
                <a:noFill/>
                <a:tableStyleId>{78F1BF45-289E-4F12-8846-A90AFDA71FF4}</a:tableStyleId>
              </a:tblPr>
              <a:tblGrid>
                <a:gridCol w="4772575"/>
                <a:gridCol w="3752950"/>
              </a:tblGrid>
              <a:tr h="370850">
                <a:tc>
                  <a:txBody>
                    <a:bodyPr/>
                    <a:lstStyle/>
                    <a:p>
                      <a:pPr marL="0" marR="0" lvl="0" indent="0" algn="l" rtl="0">
                        <a:spcBef>
                          <a:spcPts val="0"/>
                        </a:spcBef>
                        <a:spcAft>
                          <a:spcPts val="0"/>
                        </a:spcAft>
                        <a:buNone/>
                      </a:pPr>
                      <a:r>
                        <a:rPr lang="es-AR" sz="2000">
                          <a:latin typeface="Arial"/>
                          <a:ea typeface="Arial"/>
                          <a:cs typeface="Arial"/>
                          <a:sym typeface="Arial"/>
                        </a:rPr>
                        <a:t>Para usar los métodos </a:t>
                      </a:r>
                      <a:r>
                        <a:rPr lang="es-AR" sz="2000">
                          <a:latin typeface="Consolas"/>
                          <a:ea typeface="Consolas"/>
                          <a:cs typeface="Consolas"/>
                          <a:sym typeface="Consolas"/>
                        </a:rPr>
                        <a:t>static</a:t>
                      </a:r>
                      <a:r>
                        <a:rPr lang="es-AR" sz="2000">
                          <a:latin typeface="Arial"/>
                          <a:ea typeface="Arial"/>
                          <a:cs typeface="Arial"/>
                          <a:sym typeface="Arial"/>
                        </a:rPr>
                        <a:t>, el primer paso es crear un objeto de la clase.</a:t>
                      </a:r>
                      <a:endParaRPr/>
                    </a:p>
                    <a:p>
                      <a:pPr marL="0" marR="0" lvl="0" indent="0" algn="l" rtl="0">
                        <a:spcBef>
                          <a:spcPts val="0"/>
                        </a:spcBef>
                        <a:spcAft>
                          <a:spcPts val="0"/>
                        </a:spcAft>
                        <a:buNone/>
                      </a:pPr>
                      <a:endParaRPr sz="20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r>
              <a:tr h="370850">
                <a:tc>
                  <a:txBody>
                    <a:bodyPr/>
                    <a:lstStyle/>
                    <a:p>
                      <a:pPr marL="0" marR="0" lvl="0" indent="0" algn="l" rtl="0">
                        <a:spcBef>
                          <a:spcPts val="0"/>
                        </a:spcBef>
                        <a:spcAft>
                          <a:spcPts val="0"/>
                        </a:spcAft>
                        <a:buNone/>
                      </a:pPr>
                      <a:endParaRPr sz="2000">
                        <a:latin typeface="Arial"/>
                        <a:ea typeface="Arial"/>
                        <a:cs typeface="Arial"/>
                        <a:sym typeface="Arial"/>
                      </a:endParaRPr>
                    </a:p>
                    <a:p>
                      <a:pPr marL="0" marR="0" lvl="0" indent="0" algn="l" rtl="0">
                        <a:spcBef>
                          <a:spcPts val="0"/>
                        </a:spcBef>
                        <a:spcAft>
                          <a:spcPts val="0"/>
                        </a:spcAft>
                        <a:buNone/>
                      </a:pPr>
                      <a:r>
                        <a:rPr lang="es-AR" sz="2000">
                          <a:latin typeface="Arial"/>
                          <a:ea typeface="Arial"/>
                          <a:cs typeface="Arial"/>
                          <a:sym typeface="Arial"/>
                        </a:rPr>
                        <a:t>Se pueden crear constructores </a:t>
                      </a:r>
                      <a:r>
                        <a:rPr lang="es-AR" sz="2000">
                          <a:solidFill>
                            <a:schemeClr val="dk1"/>
                          </a:solidFill>
                          <a:latin typeface="Consolas"/>
                          <a:ea typeface="Consolas"/>
                          <a:cs typeface="Consolas"/>
                          <a:sym typeface="Consolas"/>
                        </a:rPr>
                        <a:t>static</a:t>
                      </a:r>
                      <a:r>
                        <a:rPr lang="es-AR" sz="2000">
                          <a:latin typeface="Arial"/>
                          <a:ea typeface="Arial"/>
                          <a:cs typeface="Arial"/>
                          <a:sym typeface="Arial"/>
                        </a:rPr>
                        <a:t>.</a:t>
                      </a:r>
                      <a:endParaRPr/>
                    </a:p>
                    <a:p>
                      <a:pPr marL="0" marR="0" lvl="0" indent="0" algn="l" rtl="0">
                        <a:spcBef>
                          <a:spcPts val="0"/>
                        </a:spcBef>
                        <a:spcAft>
                          <a:spcPts val="0"/>
                        </a:spcAft>
                        <a:buNone/>
                      </a:pPr>
                      <a:endParaRPr sz="20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r>
              <a:tr h="370850">
                <a:tc>
                  <a:txBody>
                    <a:bodyPr/>
                    <a:lstStyle/>
                    <a:p>
                      <a:pPr marL="0" marR="0" lvl="0" indent="0" algn="l" rtl="0">
                        <a:spcBef>
                          <a:spcPts val="0"/>
                        </a:spcBef>
                        <a:spcAft>
                          <a:spcPts val="0"/>
                        </a:spcAft>
                        <a:buNone/>
                      </a:pPr>
                      <a:endParaRPr sz="2000">
                        <a:latin typeface="Arial"/>
                        <a:ea typeface="Arial"/>
                        <a:cs typeface="Arial"/>
                        <a:sym typeface="Arial"/>
                      </a:endParaRPr>
                    </a:p>
                    <a:p>
                      <a:pPr marL="0" marR="0" lvl="0" indent="0" algn="l" rtl="0">
                        <a:spcBef>
                          <a:spcPts val="0"/>
                        </a:spcBef>
                        <a:spcAft>
                          <a:spcPts val="0"/>
                        </a:spcAft>
                        <a:buNone/>
                      </a:pPr>
                      <a:r>
                        <a:rPr lang="es-AR" sz="2000">
                          <a:latin typeface="Arial"/>
                          <a:ea typeface="Arial"/>
                          <a:cs typeface="Arial"/>
                          <a:sym typeface="Arial"/>
                        </a:rPr>
                        <a:t>Los métodos </a:t>
                      </a:r>
                      <a:r>
                        <a:rPr lang="es-AR" sz="2000">
                          <a:solidFill>
                            <a:schemeClr val="dk1"/>
                          </a:solidFill>
                          <a:latin typeface="Consolas"/>
                          <a:ea typeface="Consolas"/>
                          <a:cs typeface="Consolas"/>
                          <a:sym typeface="Consolas"/>
                        </a:rPr>
                        <a:t>static</a:t>
                      </a:r>
                      <a:r>
                        <a:rPr lang="es-AR" sz="2000">
                          <a:latin typeface="Arial"/>
                          <a:ea typeface="Arial"/>
                          <a:cs typeface="Arial"/>
                          <a:sym typeface="Arial"/>
                        </a:rPr>
                        <a:t> no tienen acceso a los atributos de instancia de la clase.</a:t>
                      </a:r>
                      <a:endParaRPr/>
                    </a:p>
                    <a:p>
                      <a:pPr marL="0" marR="0" lvl="0" indent="0" algn="l" rtl="0">
                        <a:spcBef>
                          <a:spcPts val="0"/>
                        </a:spcBef>
                        <a:spcAft>
                          <a:spcPts val="0"/>
                        </a:spcAft>
                        <a:buNone/>
                      </a:pPr>
                      <a:endParaRPr sz="20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r>
            </a:tbl>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901"/>
        <p:cNvGrpSpPr/>
        <p:nvPr/>
      </p:nvGrpSpPr>
      <p:grpSpPr>
        <a:xfrm>
          <a:off x="0" y="0"/>
          <a:ext cx="0" cy="0"/>
          <a:chOff x="0" y="0"/>
          <a:chExt cx="0" cy="0"/>
        </a:xfrm>
      </p:grpSpPr>
      <p:sp>
        <p:nvSpPr>
          <p:cNvPr id="902" name="Google Shape;902;p90"/>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¿Verdadero o Falso?</a:t>
            </a:r>
            <a:endParaRPr sz="4000" b="1" i="0" u="none" strike="noStrike" cap="none">
              <a:solidFill>
                <a:schemeClr val="dk1"/>
              </a:solidFill>
              <a:latin typeface="Arial"/>
              <a:ea typeface="Arial"/>
              <a:cs typeface="Arial"/>
              <a:sym typeface="Arial"/>
            </a:endParaRPr>
          </a:p>
        </p:txBody>
      </p:sp>
      <p:sp>
        <p:nvSpPr>
          <p:cNvPr id="903" name="Google Shape;903;p90"/>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68</a:t>
            </a:fld>
            <a:endParaRPr sz="1200">
              <a:solidFill>
                <a:schemeClr val="lt1"/>
              </a:solidFill>
              <a:latin typeface="Arial"/>
              <a:ea typeface="Arial"/>
              <a:cs typeface="Arial"/>
              <a:sym typeface="Arial"/>
            </a:endParaRPr>
          </a:p>
        </p:txBody>
      </p:sp>
      <p:pic>
        <p:nvPicPr>
          <p:cNvPr id="904" name="Google Shape;904;p90" descr="https://upload.wikimedia.org/wikipedia/commons/thumb/c/c4/Ambox_blue_question.svg/2000px-Ambox_blue_question.svg.png"/>
          <p:cNvPicPr preferRelativeResize="0"/>
          <p:nvPr/>
        </p:nvPicPr>
        <p:blipFill rotWithShape="1">
          <a:blip r:embed="rId3">
            <a:alphaModFix/>
          </a:blip>
          <a:srcRect/>
          <a:stretch/>
        </p:blipFill>
        <p:spPr>
          <a:xfrm>
            <a:off x="8226674" y="751968"/>
            <a:ext cx="917326" cy="917326"/>
          </a:xfrm>
          <a:prstGeom prst="rect">
            <a:avLst/>
          </a:prstGeom>
          <a:noFill/>
          <a:ln>
            <a:noFill/>
          </a:ln>
        </p:spPr>
      </p:pic>
      <p:sp>
        <p:nvSpPr>
          <p:cNvPr id="905" name="Google Shape;905;p90"/>
          <p:cNvSpPr/>
          <p:nvPr/>
        </p:nvSpPr>
        <p:spPr>
          <a:xfrm>
            <a:off x="6246338" y="2645804"/>
            <a:ext cx="840230" cy="705881"/>
          </a:xfrm>
          <a:prstGeom prst="roundRect">
            <a:avLst>
              <a:gd name="adj" fmla="val 16667"/>
            </a:avLst>
          </a:prstGeom>
          <a:blipFill rotWithShape="1">
            <a:blip r:embed="rId4">
              <a:alphaModFix amt="54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06" name="Google Shape;906;p90"/>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graphicFrame>
        <p:nvGraphicFramePr>
          <p:cNvPr id="907" name="Google Shape;907;p90"/>
          <p:cNvGraphicFramePr/>
          <p:nvPr/>
        </p:nvGraphicFramePr>
        <p:xfrm>
          <a:off x="159815" y="2523735"/>
          <a:ext cx="3000000" cy="3000000"/>
        </p:xfrm>
        <a:graphic>
          <a:graphicData uri="http://schemas.openxmlformats.org/drawingml/2006/table">
            <a:tbl>
              <a:tblPr>
                <a:noFill/>
                <a:tableStyleId>{78F1BF45-289E-4F12-8846-A90AFDA71FF4}</a:tableStyleId>
              </a:tblPr>
              <a:tblGrid>
                <a:gridCol w="4772575"/>
                <a:gridCol w="3752950"/>
              </a:tblGrid>
              <a:tr h="370850">
                <a:tc>
                  <a:txBody>
                    <a:bodyPr/>
                    <a:lstStyle/>
                    <a:p>
                      <a:pPr marL="0" marR="0" lvl="0" indent="0" algn="l" rtl="0">
                        <a:spcBef>
                          <a:spcPts val="0"/>
                        </a:spcBef>
                        <a:spcAft>
                          <a:spcPts val="0"/>
                        </a:spcAft>
                        <a:buNone/>
                      </a:pPr>
                      <a:r>
                        <a:rPr lang="es-AR" sz="2000">
                          <a:latin typeface="Arial"/>
                          <a:ea typeface="Arial"/>
                          <a:cs typeface="Arial"/>
                          <a:sym typeface="Arial"/>
                        </a:rPr>
                        <a:t>Para usar los métodos </a:t>
                      </a:r>
                      <a:r>
                        <a:rPr lang="es-AR" sz="2000">
                          <a:latin typeface="Consolas"/>
                          <a:ea typeface="Consolas"/>
                          <a:cs typeface="Consolas"/>
                          <a:sym typeface="Consolas"/>
                        </a:rPr>
                        <a:t>static</a:t>
                      </a:r>
                      <a:r>
                        <a:rPr lang="es-AR" sz="2000">
                          <a:latin typeface="Arial"/>
                          <a:ea typeface="Arial"/>
                          <a:cs typeface="Arial"/>
                          <a:sym typeface="Arial"/>
                        </a:rPr>
                        <a:t>, el primer paso es crear un objeto de la clase.</a:t>
                      </a:r>
                      <a:endParaRPr/>
                    </a:p>
                    <a:p>
                      <a:pPr marL="0" marR="0" lvl="0" indent="0" algn="l" rtl="0">
                        <a:spcBef>
                          <a:spcPts val="0"/>
                        </a:spcBef>
                        <a:spcAft>
                          <a:spcPts val="0"/>
                        </a:spcAft>
                        <a:buNone/>
                      </a:pPr>
                      <a:endParaRPr sz="20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20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70850">
                <a:tc>
                  <a:txBody>
                    <a:bodyPr/>
                    <a:lstStyle/>
                    <a:p>
                      <a:pPr marL="0" marR="0" lvl="0" indent="0" algn="l" rtl="0">
                        <a:spcBef>
                          <a:spcPts val="0"/>
                        </a:spcBef>
                        <a:spcAft>
                          <a:spcPts val="0"/>
                        </a:spcAft>
                        <a:buNone/>
                      </a:pPr>
                      <a:endParaRPr sz="2000">
                        <a:latin typeface="Arial"/>
                        <a:ea typeface="Arial"/>
                        <a:cs typeface="Arial"/>
                        <a:sym typeface="Arial"/>
                      </a:endParaRPr>
                    </a:p>
                    <a:p>
                      <a:pPr marL="0" marR="0" lvl="0" indent="0" algn="l" rtl="0">
                        <a:spcBef>
                          <a:spcPts val="0"/>
                        </a:spcBef>
                        <a:spcAft>
                          <a:spcPts val="0"/>
                        </a:spcAft>
                        <a:buNone/>
                      </a:pPr>
                      <a:r>
                        <a:rPr lang="es-AR" sz="2000">
                          <a:latin typeface="Arial"/>
                          <a:ea typeface="Arial"/>
                          <a:cs typeface="Arial"/>
                          <a:sym typeface="Arial"/>
                        </a:rPr>
                        <a:t>Se pueden crear constructores </a:t>
                      </a:r>
                      <a:r>
                        <a:rPr lang="es-AR" sz="2000">
                          <a:solidFill>
                            <a:schemeClr val="dk1"/>
                          </a:solidFill>
                          <a:latin typeface="Consolas"/>
                          <a:ea typeface="Consolas"/>
                          <a:cs typeface="Consolas"/>
                          <a:sym typeface="Consolas"/>
                        </a:rPr>
                        <a:t>static</a:t>
                      </a:r>
                      <a:r>
                        <a:rPr lang="es-AR" sz="2000">
                          <a:latin typeface="Arial"/>
                          <a:ea typeface="Arial"/>
                          <a:cs typeface="Arial"/>
                          <a:sym typeface="Arial"/>
                        </a:rPr>
                        <a:t>.</a:t>
                      </a:r>
                      <a:endParaRPr/>
                    </a:p>
                    <a:p>
                      <a:pPr marL="0" marR="0" lvl="0" indent="0" algn="l" rtl="0">
                        <a:spcBef>
                          <a:spcPts val="0"/>
                        </a:spcBef>
                        <a:spcAft>
                          <a:spcPts val="0"/>
                        </a:spcAft>
                        <a:buNone/>
                      </a:pPr>
                      <a:endParaRPr sz="20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20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70850">
                <a:tc>
                  <a:txBody>
                    <a:bodyPr/>
                    <a:lstStyle/>
                    <a:p>
                      <a:pPr marL="0" marR="0" lvl="0" indent="0" algn="l" rtl="0">
                        <a:spcBef>
                          <a:spcPts val="0"/>
                        </a:spcBef>
                        <a:spcAft>
                          <a:spcPts val="0"/>
                        </a:spcAft>
                        <a:buNone/>
                      </a:pPr>
                      <a:endParaRPr sz="2000">
                        <a:latin typeface="Arial"/>
                        <a:ea typeface="Arial"/>
                        <a:cs typeface="Arial"/>
                        <a:sym typeface="Arial"/>
                      </a:endParaRPr>
                    </a:p>
                    <a:p>
                      <a:pPr marL="0" marR="0" lvl="0" indent="0" algn="l" rtl="0">
                        <a:spcBef>
                          <a:spcPts val="0"/>
                        </a:spcBef>
                        <a:spcAft>
                          <a:spcPts val="0"/>
                        </a:spcAft>
                        <a:buNone/>
                      </a:pPr>
                      <a:r>
                        <a:rPr lang="es-AR" sz="2000">
                          <a:latin typeface="Arial"/>
                          <a:ea typeface="Arial"/>
                          <a:cs typeface="Arial"/>
                          <a:sym typeface="Arial"/>
                        </a:rPr>
                        <a:t>Los métodos </a:t>
                      </a:r>
                      <a:r>
                        <a:rPr lang="es-AR" sz="2000">
                          <a:solidFill>
                            <a:schemeClr val="dk1"/>
                          </a:solidFill>
                          <a:latin typeface="Consolas"/>
                          <a:ea typeface="Consolas"/>
                          <a:cs typeface="Consolas"/>
                          <a:sym typeface="Consolas"/>
                        </a:rPr>
                        <a:t>static</a:t>
                      </a:r>
                      <a:r>
                        <a:rPr lang="es-AR" sz="2000">
                          <a:latin typeface="Arial"/>
                          <a:ea typeface="Arial"/>
                          <a:cs typeface="Arial"/>
                          <a:sym typeface="Arial"/>
                        </a:rPr>
                        <a:t> no tienen acceso a los atributos de instancia de la clase.</a:t>
                      </a:r>
                      <a:endParaRPr/>
                    </a:p>
                    <a:p>
                      <a:pPr marL="0" marR="0" lvl="0" indent="0" algn="l" rtl="0">
                        <a:spcBef>
                          <a:spcPts val="0"/>
                        </a:spcBef>
                        <a:spcAft>
                          <a:spcPts val="0"/>
                        </a:spcAft>
                        <a:buNone/>
                      </a:pPr>
                      <a:endParaRPr sz="20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20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8"/>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¿Qué es una excepción?</a:t>
            </a:r>
            <a:endParaRPr sz="4000" b="1" i="0" u="none" strike="noStrike" cap="none">
              <a:solidFill>
                <a:schemeClr val="dk1"/>
              </a:solidFill>
              <a:latin typeface="Arial"/>
              <a:ea typeface="Arial"/>
              <a:cs typeface="Arial"/>
              <a:sym typeface="Arial"/>
            </a:endParaRPr>
          </a:p>
        </p:txBody>
      </p:sp>
      <p:sp>
        <p:nvSpPr>
          <p:cNvPr id="236" name="Google Shape;236;p28"/>
          <p:cNvSpPr txBox="1">
            <a:spLocks noGrp="1"/>
          </p:cNvSpPr>
          <p:nvPr>
            <p:ph type="body" idx="1"/>
          </p:nvPr>
        </p:nvSpPr>
        <p:spPr>
          <a:xfrm>
            <a:off x="628650" y="2160000"/>
            <a:ext cx="7886700" cy="4351338"/>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s-AR" sz="2800" b="0" i="0" u="none" strike="noStrike" cap="none">
                <a:solidFill>
                  <a:schemeClr val="dk1"/>
                </a:solidFill>
                <a:latin typeface="Arial"/>
                <a:ea typeface="Arial"/>
                <a:cs typeface="Arial"/>
                <a:sym typeface="Arial"/>
              </a:rPr>
              <a:t>El diccionario la define como una “</a:t>
            </a:r>
            <a:r>
              <a:rPr lang="es-AR" sz="2800" b="1" i="0" u="none" strike="noStrike" cap="none">
                <a:solidFill>
                  <a:schemeClr val="dk1"/>
                </a:solidFill>
                <a:latin typeface="Arial"/>
                <a:ea typeface="Arial"/>
                <a:cs typeface="Arial"/>
                <a:sym typeface="Arial"/>
              </a:rPr>
              <a:t>condición anormal</a:t>
            </a:r>
            <a:r>
              <a:rPr lang="es-AR" sz="2800" b="0" i="0" u="none" strike="noStrike" cap="none">
                <a:solidFill>
                  <a:schemeClr val="dk1"/>
                </a:solidFill>
                <a:latin typeface="Arial"/>
                <a:ea typeface="Arial"/>
                <a:cs typeface="Arial"/>
                <a:sym typeface="Arial"/>
              </a:rPr>
              <a:t>”.</a:t>
            </a:r>
            <a:endParaRPr/>
          </a:p>
          <a:p>
            <a:pPr marL="228600" marR="0" lvl="0" indent="-50800" algn="l" rtl="0">
              <a:lnSpc>
                <a:spcPct val="90000"/>
              </a:lnSpc>
              <a:spcBef>
                <a:spcPts val="1000"/>
              </a:spcBef>
              <a:spcAft>
                <a:spcPts val="0"/>
              </a:spcAft>
              <a:buClr>
                <a:schemeClr val="dk1"/>
              </a:buClr>
              <a:buSzPts val="2800"/>
              <a:buFont typeface="Arial"/>
              <a:buNone/>
            </a:pPr>
            <a:endParaRPr sz="2800" b="0" i="0" u="none" strike="noStrike" cap="none">
              <a:solidFill>
                <a:schemeClr val="dk1"/>
              </a:solidFill>
              <a:latin typeface="Arial"/>
              <a:ea typeface="Arial"/>
              <a:cs typeface="Arial"/>
              <a:sym typeface="Arial"/>
            </a:endParaRPr>
          </a:p>
          <a:p>
            <a:pPr marL="228600" marR="0" lvl="0" indent="-228600" algn="l" rtl="0">
              <a:lnSpc>
                <a:spcPct val="90000"/>
              </a:lnSpc>
              <a:spcBef>
                <a:spcPts val="1000"/>
              </a:spcBef>
              <a:spcAft>
                <a:spcPts val="0"/>
              </a:spcAft>
              <a:buClr>
                <a:schemeClr val="dk1"/>
              </a:buClr>
              <a:buSzPts val="2800"/>
              <a:buFont typeface="Arial"/>
              <a:buChar char="•"/>
            </a:pPr>
            <a:r>
              <a:rPr lang="es-AR" sz="2800" b="0" i="0" u="none" strike="noStrike" cap="none">
                <a:solidFill>
                  <a:schemeClr val="dk1"/>
                </a:solidFill>
                <a:latin typeface="Arial"/>
                <a:ea typeface="Arial"/>
                <a:cs typeface="Arial"/>
                <a:sym typeface="Arial"/>
              </a:rPr>
              <a:t>En Java, es un </a:t>
            </a:r>
            <a:r>
              <a:rPr lang="es-AR" sz="2800" b="1" i="0" u="none" strike="noStrike" cap="none">
                <a:solidFill>
                  <a:schemeClr val="dk1"/>
                </a:solidFill>
                <a:latin typeface="Arial"/>
                <a:ea typeface="Arial"/>
                <a:cs typeface="Arial"/>
                <a:sym typeface="Arial"/>
              </a:rPr>
              <a:t>evento</a:t>
            </a:r>
            <a:r>
              <a:rPr lang="es-AR" sz="2800" b="0" i="0" u="none" strike="noStrike" cap="none">
                <a:solidFill>
                  <a:schemeClr val="dk1"/>
                </a:solidFill>
                <a:latin typeface="Arial"/>
                <a:ea typeface="Arial"/>
                <a:cs typeface="Arial"/>
                <a:sym typeface="Arial"/>
              </a:rPr>
              <a:t> que </a:t>
            </a:r>
            <a:r>
              <a:rPr lang="es-AR" sz="2800" b="1" i="0" u="none" strike="noStrike" cap="none">
                <a:solidFill>
                  <a:schemeClr val="dk1"/>
                </a:solidFill>
                <a:latin typeface="Arial"/>
                <a:ea typeface="Arial"/>
                <a:cs typeface="Arial"/>
                <a:sym typeface="Arial"/>
              </a:rPr>
              <a:t>interrumpe</a:t>
            </a:r>
            <a:r>
              <a:rPr lang="es-AR" sz="2800" b="0" i="0" u="none" strike="noStrike" cap="none">
                <a:solidFill>
                  <a:schemeClr val="dk1"/>
                </a:solidFill>
                <a:latin typeface="Arial"/>
                <a:ea typeface="Arial"/>
                <a:cs typeface="Arial"/>
                <a:sym typeface="Arial"/>
              </a:rPr>
              <a:t> el </a:t>
            </a:r>
            <a:r>
              <a:rPr lang="es-AR" sz="2800" b="1" i="0" u="none" strike="noStrike" cap="none">
                <a:solidFill>
                  <a:schemeClr val="dk1"/>
                </a:solidFill>
                <a:latin typeface="Arial"/>
                <a:ea typeface="Arial"/>
                <a:cs typeface="Arial"/>
                <a:sym typeface="Arial"/>
              </a:rPr>
              <a:t>flujo normal </a:t>
            </a:r>
            <a:r>
              <a:rPr lang="es-AR" sz="2800" b="0" i="0" u="none" strike="noStrike" cap="none">
                <a:solidFill>
                  <a:schemeClr val="dk1"/>
                </a:solidFill>
                <a:latin typeface="Arial"/>
                <a:ea typeface="Arial"/>
                <a:cs typeface="Arial"/>
                <a:sym typeface="Arial"/>
              </a:rPr>
              <a:t>de un programa.</a:t>
            </a:r>
            <a:endParaRPr/>
          </a:p>
          <a:p>
            <a:pPr marL="685800" marR="0" lvl="1" indent="-228600" algn="l" rtl="0">
              <a:lnSpc>
                <a:spcPct val="90000"/>
              </a:lnSpc>
              <a:spcBef>
                <a:spcPts val="500"/>
              </a:spcBef>
              <a:spcAft>
                <a:spcPts val="0"/>
              </a:spcAft>
              <a:buClr>
                <a:schemeClr val="dk1"/>
              </a:buClr>
              <a:buSzPts val="2400"/>
              <a:buFont typeface="Arial"/>
              <a:buChar char="•"/>
            </a:pPr>
            <a:r>
              <a:rPr lang="es-AR" sz="2400" b="0" i="0" u="none" strike="noStrike" cap="none">
                <a:solidFill>
                  <a:schemeClr val="dk1"/>
                </a:solidFill>
                <a:latin typeface="Arial"/>
                <a:ea typeface="Arial"/>
                <a:cs typeface="Arial"/>
                <a:sym typeface="Arial"/>
              </a:rPr>
              <a:t>Es un </a:t>
            </a:r>
            <a:r>
              <a:rPr lang="es-AR" sz="2400" b="1" i="0" u="sng" strike="noStrike" cap="none">
                <a:solidFill>
                  <a:schemeClr val="dk1"/>
                </a:solidFill>
                <a:latin typeface="Arial"/>
                <a:ea typeface="Arial"/>
                <a:cs typeface="Arial"/>
                <a:sym typeface="Arial"/>
              </a:rPr>
              <a:t>objeto</a:t>
            </a:r>
            <a:r>
              <a:rPr lang="es-AR" sz="2400" b="0" i="0" u="none" strike="noStrike" cap="none">
                <a:solidFill>
                  <a:schemeClr val="dk1"/>
                </a:solidFill>
                <a:latin typeface="Arial"/>
                <a:ea typeface="Arial"/>
                <a:cs typeface="Arial"/>
                <a:sym typeface="Arial"/>
              </a:rPr>
              <a:t> que es </a:t>
            </a:r>
            <a:r>
              <a:rPr lang="es-AR" sz="2400" b="1" i="0" u="none" strike="noStrike" cap="none">
                <a:solidFill>
                  <a:schemeClr val="dk1"/>
                </a:solidFill>
                <a:latin typeface="Arial"/>
                <a:ea typeface="Arial"/>
                <a:cs typeface="Arial"/>
                <a:sym typeface="Arial"/>
              </a:rPr>
              <a:t>lanzado</a:t>
            </a:r>
            <a:r>
              <a:rPr lang="es-AR" sz="2400" b="0" i="0" u="none" strike="noStrike" cap="none">
                <a:solidFill>
                  <a:schemeClr val="dk1"/>
                </a:solidFill>
                <a:latin typeface="Arial"/>
                <a:ea typeface="Arial"/>
                <a:cs typeface="Arial"/>
                <a:sym typeface="Arial"/>
              </a:rPr>
              <a:t> en </a:t>
            </a:r>
            <a:r>
              <a:rPr lang="es-AR" sz="2400" b="1" i="0" u="none" strike="noStrike" cap="none">
                <a:solidFill>
                  <a:schemeClr val="dk1"/>
                </a:solidFill>
                <a:latin typeface="Arial"/>
                <a:ea typeface="Arial"/>
                <a:cs typeface="Arial"/>
                <a:sym typeface="Arial"/>
              </a:rPr>
              <a:t>ejecución</a:t>
            </a:r>
            <a:r>
              <a:rPr lang="es-AR" sz="2400" b="0" i="0" u="none" strike="noStrike" cap="none">
                <a:solidFill>
                  <a:schemeClr val="dk1"/>
                </a:solidFill>
                <a:latin typeface="Arial"/>
                <a:ea typeface="Arial"/>
                <a:cs typeface="Arial"/>
                <a:sym typeface="Arial"/>
              </a:rPr>
              <a:t>.</a:t>
            </a:r>
            <a:endParaRPr/>
          </a:p>
          <a:p>
            <a:pPr marL="685800" marR="0" lvl="1" indent="-76200" algn="l" rtl="0">
              <a:lnSpc>
                <a:spcPct val="90000"/>
              </a:lnSpc>
              <a:spcBef>
                <a:spcPts val="50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90000"/>
              </a:lnSpc>
              <a:spcBef>
                <a:spcPts val="1000"/>
              </a:spcBef>
              <a:spcAft>
                <a:spcPts val="0"/>
              </a:spcAft>
              <a:buClr>
                <a:schemeClr val="dk1"/>
              </a:buClr>
              <a:buSzPts val="2800"/>
              <a:buFont typeface="Arial"/>
              <a:buNone/>
            </a:pPr>
            <a:endParaRPr sz="2800" b="0" i="0" u="none" strike="noStrike" cap="none">
              <a:solidFill>
                <a:schemeClr val="dk1"/>
              </a:solidFill>
              <a:latin typeface="Arial"/>
              <a:ea typeface="Arial"/>
              <a:cs typeface="Arial"/>
              <a:sym typeface="Arial"/>
            </a:endParaRPr>
          </a:p>
        </p:txBody>
      </p:sp>
      <p:sp>
        <p:nvSpPr>
          <p:cNvPr id="237" name="Google Shape;237;p28"/>
          <p:cNvSpPr txBox="1">
            <a:spLocks noGrp="1"/>
          </p:cNvSpPr>
          <p:nvPr>
            <p:ph type="ftr" idx="11"/>
          </p:nvPr>
        </p:nvSpPr>
        <p:spPr>
          <a:xfrm>
            <a:off x="0" y="6575425"/>
            <a:ext cx="30861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238" name="Google Shape;238;p28"/>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6</a:t>
            </a:fld>
            <a:endParaRPr sz="1200">
              <a:solidFill>
                <a:schemeClr val="lt1"/>
              </a:solidFill>
              <a:latin typeface="Arial"/>
              <a:ea typeface="Arial"/>
              <a:cs typeface="Arial"/>
              <a:sym typeface="Arial"/>
            </a:endParaRPr>
          </a:p>
        </p:txBody>
      </p:sp>
      <p:pic>
        <p:nvPicPr>
          <p:cNvPr id="239" name="Google Shape;239;p28" descr="Resultado de imagen para java exception handling"/>
          <p:cNvPicPr preferRelativeResize="0"/>
          <p:nvPr/>
        </p:nvPicPr>
        <p:blipFill rotWithShape="1">
          <a:blip r:embed="rId3">
            <a:alphaModFix/>
          </a:blip>
          <a:srcRect l="7570" t="24131" b="29958"/>
          <a:stretch/>
        </p:blipFill>
        <p:spPr>
          <a:xfrm>
            <a:off x="4579650" y="5281687"/>
            <a:ext cx="4570420" cy="1337478"/>
          </a:xfrm>
          <a:prstGeom prst="rect">
            <a:avLst/>
          </a:prstGeom>
          <a:noFill/>
          <a:ln>
            <a:noFill/>
          </a:ln>
        </p:spPr>
      </p:pic>
      <p:sp>
        <p:nvSpPr>
          <p:cNvPr id="240" name="Google Shape;240;p28"/>
          <p:cNvSpPr txBox="1"/>
          <p:nvPr/>
        </p:nvSpPr>
        <p:spPr>
          <a:xfrm>
            <a:off x="3807800" y="5020814"/>
            <a:ext cx="2607575" cy="33855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1600">
                <a:solidFill>
                  <a:schemeClr val="dk1"/>
                </a:solidFill>
                <a:latin typeface="Arial"/>
                <a:ea typeface="Arial"/>
                <a:cs typeface="Arial"/>
                <a:sym typeface="Arial"/>
              </a:rPr>
              <a:t>Flujo normal del programa</a:t>
            </a:r>
            <a:endParaRPr sz="1600">
              <a:solidFill>
                <a:schemeClr val="dk1"/>
              </a:solidFill>
              <a:latin typeface="Arial"/>
              <a:ea typeface="Arial"/>
              <a:cs typeface="Arial"/>
              <a:sym typeface="Arial"/>
            </a:endParaRPr>
          </a:p>
        </p:txBody>
      </p:sp>
      <p:sp>
        <p:nvSpPr>
          <p:cNvPr id="241" name="Google Shape;241;p28"/>
          <p:cNvSpPr txBox="1"/>
          <p:nvPr/>
        </p:nvSpPr>
        <p:spPr>
          <a:xfrm>
            <a:off x="7050095" y="5072725"/>
            <a:ext cx="1280019" cy="33855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1600">
                <a:solidFill>
                  <a:schemeClr val="dk1"/>
                </a:solidFill>
                <a:latin typeface="Arial"/>
                <a:ea typeface="Arial"/>
                <a:cs typeface="Arial"/>
                <a:sym typeface="Arial"/>
              </a:rPr>
              <a:t>Excepción</a:t>
            </a:r>
            <a:endParaRPr sz="1600">
              <a:solidFill>
                <a:schemeClr val="dk1"/>
              </a:solidFill>
              <a:latin typeface="Arial"/>
              <a:ea typeface="Arial"/>
              <a:cs typeface="Arial"/>
              <a:sym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912"/>
        <p:cNvGrpSpPr/>
        <p:nvPr/>
      </p:nvGrpSpPr>
      <p:grpSpPr>
        <a:xfrm>
          <a:off x="0" y="0"/>
          <a:ext cx="0" cy="0"/>
          <a:chOff x="0" y="0"/>
          <a:chExt cx="0" cy="0"/>
        </a:xfrm>
      </p:grpSpPr>
      <p:sp>
        <p:nvSpPr>
          <p:cNvPr id="913" name="Google Shape;913;p91"/>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¿Verdadero o Falso?</a:t>
            </a:r>
            <a:endParaRPr sz="4000" b="1" i="0" u="none" strike="noStrike" cap="none">
              <a:solidFill>
                <a:schemeClr val="dk1"/>
              </a:solidFill>
              <a:latin typeface="Arial"/>
              <a:ea typeface="Arial"/>
              <a:cs typeface="Arial"/>
              <a:sym typeface="Arial"/>
            </a:endParaRPr>
          </a:p>
        </p:txBody>
      </p:sp>
      <p:sp>
        <p:nvSpPr>
          <p:cNvPr id="914" name="Google Shape;914;p91"/>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69</a:t>
            </a:fld>
            <a:endParaRPr sz="1200">
              <a:solidFill>
                <a:schemeClr val="lt1"/>
              </a:solidFill>
              <a:latin typeface="Arial"/>
              <a:ea typeface="Arial"/>
              <a:cs typeface="Arial"/>
              <a:sym typeface="Arial"/>
            </a:endParaRPr>
          </a:p>
        </p:txBody>
      </p:sp>
      <p:pic>
        <p:nvPicPr>
          <p:cNvPr id="915" name="Google Shape;915;p91" descr="https://upload.wikimedia.org/wikipedia/commons/thumb/c/c4/Ambox_blue_question.svg/2000px-Ambox_blue_question.svg.png"/>
          <p:cNvPicPr preferRelativeResize="0"/>
          <p:nvPr/>
        </p:nvPicPr>
        <p:blipFill rotWithShape="1">
          <a:blip r:embed="rId3">
            <a:alphaModFix/>
          </a:blip>
          <a:srcRect/>
          <a:stretch/>
        </p:blipFill>
        <p:spPr>
          <a:xfrm>
            <a:off x="8226674" y="751968"/>
            <a:ext cx="917326" cy="917326"/>
          </a:xfrm>
          <a:prstGeom prst="rect">
            <a:avLst/>
          </a:prstGeom>
          <a:noFill/>
          <a:ln>
            <a:noFill/>
          </a:ln>
        </p:spPr>
      </p:pic>
      <p:sp>
        <p:nvSpPr>
          <p:cNvPr id="916" name="Google Shape;916;p91"/>
          <p:cNvSpPr/>
          <p:nvPr/>
        </p:nvSpPr>
        <p:spPr>
          <a:xfrm>
            <a:off x="6246338" y="2645804"/>
            <a:ext cx="840230" cy="705881"/>
          </a:xfrm>
          <a:prstGeom prst="roundRect">
            <a:avLst>
              <a:gd name="adj" fmla="val 16667"/>
            </a:avLst>
          </a:prstGeom>
          <a:blipFill rotWithShape="1">
            <a:blip r:embed="rId4">
              <a:alphaModFix amt="54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17" name="Google Shape;917;p91"/>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918" name="Google Shape;918;p91"/>
          <p:cNvSpPr/>
          <p:nvPr/>
        </p:nvSpPr>
        <p:spPr>
          <a:xfrm>
            <a:off x="6246338" y="3728113"/>
            <a:ext cx="840230" cy="705881"/>
          </a:xfrm>
          <a:prstGeom prst="roundRect">
            <a:avLst>
              <a:gd name="adj" fmla="val 16667"/>
            </a:avLst>
          </a:prstGeom>
          <a:blipFill rotWithShape="1">
            <a:blip r:embed="rId4">
              <a:alphaModFix amt="54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aphicFrame>
        <p:nvGraphicFramePr>
          <p:cNvPr id="919" name="Google Shape;919;p91"/>
          <p:cNvGraphicFramePr/>
          <p:nvPr/>
        </p:nvGraphicFramePr>
        <p:xfrm>
          <a:off x="159815" y="2523735"/>
          <a:ext cx="3000000" cy="3000000"/>
        </p:xfrm>
        <a:graphic>
          <a:graphicData uri="http://schemas.openxmlformats.org/drawingml/2006/table">
            <a:tbl>
              <a:tblPr>
                <a:noFill/>
                <a:tableStyleId>{78F1BF45-289E-4F12-8846-A90AFDA71FF4}</a:tableStyleId>
              </a:tblPr>
              <a:tblGrid>
                <a:gridCol w="4772575"/>
                <a:gridCol w="3752950"/>
              </a:tblGrid>
              <a:tr h="370850">
                <a:tc>
                  <a:txBody>
                    <a:bodyPr/>
                    <a:lstStyle/>
                    <a:p>
                      <a:pPr marL="0" marR="0" lvl="0" indent="0" algn="l" rtl="0">
                        <a:spcBef>
                          <a:spcPts val="0"/>
                        </a:spcBef>
                        <a:spcAft>
                          <a:spcPts val="0"/>
                        </a:spcAft>
                        <a:buNone/>
                      </a:pPr>
                      <a:r>
                        <a:rPr lang="es-AR" sz="2000">
                          <a:latin typeface="Arial"/>
                          <a:ea typeface="Arial"/>
                          <a:cs typeface="Arial"/>
                          <a:sym typeface="Arial"/>
                        </a:rPr>
                        <a:t>Para usar los métodos </a:t>
                      </a:r>
                      <a:r>
                        <a:rPr lang="es-AR" sz="2000">
                          <a:latin typeface="Consolas"/>
                          <a:ea typeface="Consolas"/>
                          <a:cs typeface="Consolas"/>
                          <a:sym typeface="Consolas"/>
                        </a:rPr>
                        <a:t>static</a:t>
                      </a:r>
                      <a:r>
                        <a:rPr lang="es-AR" sz="2000">
                          <a:latin typeface="Arial"/>
                          <a:ea typeface="Arial"/>
                          <a:cs typeface="Arial"/>
                          <a:sym typeface="Arial"/>
                        </a:rPr>
                        <a:t>, el primer paso es crear un objeto de la clase.</a:t>
                      </a:r>
                      <a:endParaRPr/>
                    </a:p>
                    <a:p>
                      <a:pPr marL="0" marR="0" lvl="0" indent="0" algn="l" rtl="0">
                        <a:spcBef>
                          <a:spcPts val="0"/>
                        </a:spcBef>
                        <a:spcAft>
                          <a:spcPts val="0"/>
                        </a:spcAft>
                        <a:buNone/>
                      </a:pPr>
                      <a:endParaRPr sz="20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20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70850">
                <a:tc>
                  <a:txBody>
                    <a:bodyPr/>
                    <a:lstStyle/>
                    <a:p>
                      <a:pPr marL="0" marR="0" lvl="0" indent="0" algn="l" rtl="0">
                        <a:spcBef>
                          <a:spcPts val="0"/>
                        </a:spcBef>
                        <a:spcAft>
                          <a:spcPts val="0"/>
                        </a:spcAft>
                        <a:buNone/>
                      </a:pPr>
                      <a:endParaRPr sz="2000">
                        <a:latin typeface="Arial"/>
                        <a:ea typeface="Arial"/>
                        <a:cs typeface="Arial"/>
                        <a:sym typeface="Arial"/>
                      </a:endParaRPr>
                    </a:p>
                    <a:p>
                      <a:pPr marL="0" marR="0" lvl="0" indent="0" algn="l" rtl="0">
                        <a:spcBef>
                          <a:spcPts val="0"/>
                        </a:spcBef>
                        <a:spcAft>
                          <a:spcPts val="0"/>
                        </a:spcAft>
                        <a:buNone/>
                      </a:pPr>
                      <a:r>
                        <a:rPr lang="es-AR" sz="2000">
                          <a:latin typeface="Arial"/>
                          <a:ea typeface="Arial"/>
                          <a:cs typeface="Arial"/>
                          <a:sym typeface="Arial"/>
                        </a:rPr>
                        <a:t>Se pueden crear constructores </a:t>
                      </a:r>
                      <a:r>
                        <a:rPr lang="es-AR" sz="2000">
                          <a:solidFill>
                            <a:schemeClr val="dk1"/>
                          </a:solidFill>
                          <a:latin typeface="Consolas"/>
                          <a:ea typeface="Consolas"/>
                          <a:cs typeface="Consolas"/>
                          <a:sym typeface="Consolas"/>
                        </a:rPr>
                        <a:t>static</a:t>
                      </a:r>
                      <a:r>
                        <a:rPr lang="es-AR" sz="2000">
                          <a:latin typeface="Arial"/>
                          <a:ea typeface="Arial"/>
                          <a:cs typeface="Arial"/>
                          <a:sym typeface="Arial"/>
                        </a:rPr>
                        <a:t>.</a:t>
                      </a:r>
                      <a:endParaRPr/>
                    </a:p>
                    <a:p>
                      <a:pPr marL="0" marR="0" lvl="0" indent="0" algn="l" rtl="0">
                        <a:spcBef>
                          <a:spcPts val="0"/>
                        </a:spcBef>
                        <a:spcAft>
                          <a:spcPts val="0"/>
                        </a:spcAft>
                        <a:buNone/>
                      </a:pPr>
                      <a:endParaRPr sz="20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20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70850">
                <a:tc>
                  <a:txBody>
                    <a:bodyPr/>
                    <a:lstStyle/>
                    <a:p>
                      <a:pPr marL="0" marR="0" lvl="0" indent="0" algn="l" rtl="0">
                        <a:spcBef>
                          <a:spcPts val="0"/>
                        </a:spcBef>
                        <a:spcAft>
                          <a:spcPts val="0"/>
                        </a:spcAft>
                        <a:buNone/>
                      </a:pPr>
                      <a:endParaRPr sz="2000">
                        <a:latin typeface="Arial"/>
                        <a:ea typeface="Arial"/>
                        <a:cs typeface="Arial"/>
                        <a:sym typeface="Arial"/>
                      </a:endParaRPr>
                    </a:p>
                    <a:p>
                      <a:pPr marL="0" marR="0" lvl="0" indent="0" algn="l" rtl="0">
                        <a:spcBef>
                          <a:spcPts val="0"/>
                        </a:spcBef>
                        <a:spcAft>
                          <a:spcPts val="0"/>
                        </a:spcAft>
                        <a:buNone/>
                      </a:pPr>
                      <a:r>
                        <a:rPr lang="es-AR" sz="2000">
                          <a:latin typeface="Arial"/>
                          <a:ea typeface="Arial"/>
                          <a:cs typeface="Arial"/>
                          <a:sym typeface="Arial"/>
                        </a:rPr>
                        <a:t>Los métodos </a:t>
                      </a:r>
                      <a:r>
                        <a:rPr lang="es-AR" sz="2000">
                          <a:solidFill>
                            <a:schemeClr val="dk1"/>
                          </a:solidFill>
                          <a:latin typeface="Consolas"/>
                          <a:ea typeface="Consolas"/>
                          <a:cs typeface="Consolas"/>
                          <a:sym typeface="Consolas"/>
                        </a:rPr>
                        <a:t>static</a:t>
                      </a:r>
                      <a:r>
                        <a:rPr lang="es-AR" sz="2000">
                          <a:latin typeface="Arial"/>
                          <a:ea typeface="Arial"/>
                          <a:cs typeface="Arial"/>
                          <a:sym typeface="Arial"/>
                        </a:rPr>
                        <a:t> no tienen acceso a los atributos de instancia de la clase.</a:t>
                      </a:r>
                      <a:endParaRPr/>
                    </a:p>
                    <a:p>
                      <a:pPr marL="0" marR="0" lvl="0" indent="0" algn="l" rtl="0">
                        <a:spcBef>
                          <a:spcPts val="0"/>
                        </a:spcBef>
                        <a:spcAft>
                          <a:spcPts val="0"/>
                        </a:spcAft>
                        <a:buNone/>
                      </a:pPr>
                      <a:endParaRPr sz="20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20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graphicFrame>
        <p:nvGraphicFramePr>
          <p:cNvPr id="925" name="Google Shape;925;p92"/>
          <p:cNvGraphicFramePr/>
          <p:nvPr/>
        </p:nvGraphicFramePr>
        <p:xfrm>
          <a:off x="159815" y="2523735"/>
          <a:ext cx="3000000" cy="3000000"/>
        </p:xfrm>
        <a:graphic>
          <a:graphicData uri="http://schemas.openxmlformats.org/drawingml/2006/table">
            <a:tbl>
              <a:tblPr>
                <a:noFill/>
                <a:tableStyleId>{78F1BF45-289E-4F12-8846-A90AFDA71FF4}</a:tableStyleId>
              </a:tblPr>
              <a:tblGrid>
                <a:gridCol w="4772575"/>
                <a:gridCol w="3752950"/>
              </a:tblGrid>
              <a:tr h="370850">
                <a:tc>
                  <a:txBody>
                    <a:bodyPr/>
                    <a:lstStyle/>
                    <a:p>
                      <a:pPr marL="0" marR="0" lvl="0" indent="0" algn="l" rtl="0">
                        <a:spcBef>
                          <a:spcPts val="0"/>
                        </a:spcBef>
                        <a:spcAft>
                          <a:spcPts val="0"/>
                        </a:spcAft>
                        <a:buNone/>
                      </a:pPr>
                      <a:r>
                        <a:rPr lang="es-AR" sz="2000">
                          <a:latin typeface="Arial"/>
                          <a:ea typeface="Arial"/>
                          <a:cs typeface="Arial"/>
                          <a:sym typeface="Arial"/>
                        </a:rPr>
                        <a:t>Para usar los métodos </a:t>
                      </a:r>
                      <a:r>
                        <a:rPr lang="es-AR" sz="2000">
                          <a:latin typeface="Consolas"/>
                          <a:ea typeface="Consolas"/>
                          <a:cs typeface="Consolas"/>
                          <a:sym typeface="Consolas"/>
                        </a:rPr>
                        <a:t>static</a:t>
                      </a:r>
                      <a:r>
                        <a:rPr lang="es-AR" sz="2000">
                          <a:latin typeface="Arial"/>
                          <a:ea typeface="Arial"/>
                          <a:cs typeface="Arial"/>
                          <a:sym typeface="Arial"/>
                        </a:rPr>
                        <a:t>, el primer paso es crear un objeto de la clase.</a:t>
                      </a:r>
                      <a:endParaRPr/>
                    </a:p>
                    <a:p>
                      <a:pPr marL="0" marR="0" lvl="0" indent="0" algn="l" rtl="0">
                        <a:spcBef>
                          <a:spcPts val="0"/>
                        </a:spcBef>
                        <a:spcAft>
                          <a:spcPts val="0"/>
                        </a:spcAft>
                        <a:buNone/>
                      </a:pPr>
                      <a:endParaRPr sz="20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r>
              <a:tr h="370850">
                <a:tc>
                  <a:txBody>
                    <a:bodyPr/>
                    <a:lstStyle/>
                    <a:p>
                      <a:pPr marL="0" marR="0" lvl="0" indent="0" algn="l" rtl="0">
                        <a:spcBef>
                          <a:spcPts val="0"/>
                        </a:spcBef>
                        <a:spcAft>
                          <a:spcPts val="0"/>
                        </a:spcAft>
                        <a:buNone/>
                      </a:pPr>
                      <a:endParaRPr sz="2000">
                        <a:latin typeface="Arial"/>
                        <a:ea typeface="Arial"/>
                        <a:cs typeface="Arial"/>
                        <a:sym typeface="Arial"/>
                      </a:endParaRPr>
                    </a:p>
                    <a:p>
                      <a:pPr marL="0" marR="0" lvl="0" indent="0" algn="l" rtl="0">
                        <a:spcBef>
                          <a:spcPts val="0"/>
                        </a:spcBef>
                        <a:spcAft>
                          <a:spcPts val="0"/>
                        </a:spcAft>
                        <a:buNone/>
                      </a:pPr>
                      <a:r>
                        <a:rPr lang="es-AR" sz="2000">
                          <a:latin typeface="Arial"/>
                          <a:ea typeface="Arial"/>
                          <a:cs typeface="Arial"/>
                          <a:sym typeface="Arial"/>
                        </a:rPr>
                        <a:t>Se pueden crear constructores </a:t>
                      </a:r>
                      <a:r>
                        <a:rPr lang="es-AR" sz="2000">
                          <a:solidFill>
                            <a:schemeClr val="dk1"/>
                          </a:solidFill>
                          <a:latin typeface="Consolas"/>
                          <a:ea typeface="Consolas"/>
                          <a:cs typeface="Consolas"/>
                          <a:sym typeface="Consolas"/>
                        </a:rPr>
                        <a:t>static</a:t>
                      </a:r>
                      <a:r>
                        <a:rPr lang="es-AR" sz="2000">
                          <a:latin typeface="Arial"/>
                          <a:ea typeface="Arial"/>
                          <a:cs typeface="Arial"/>
                          <a:sym typeface="Arial"/>
                        </a:rPr>
                        <a:t>.</a:t>
                      </a:r>
                      <a:endParaRPr/>
                    </a:p>
                    <a:p>
                      <a:pPr marL="0" marR="0" lvl="0" indent="0" algn="l" rtl="0">
                        <a:spcBef>
                          <a:spcPts val="0"/>
                        </a:spcBef>
                        <a:spcAft>
                          <a:spcPts val="0"/>
                        </a:spcAft>
                        <a:buNone/>
                      </a:pPr>
                      <a:endParaRPr sz="20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r>
              <a:tr h="370850">
                <a:tc>
                  <a:txBody>
                    <a:bodyPr/>
                    <a:lstStyle/>
                    <a:p>
                      <a:pPr marL="0" marR="0" lvl="0" indent="0" algn="l" rtl="0">
                        <a:spcBef>
                          <a:spcPts val="0"/>
                        </a:spcBef>
                        <a:spcAft>
                          <a:spcPts val="0"/>
                        </a:spcAft>
                        <a:buNone/>
                      </a:pPr>
                      <a:endParaRPr sz="2000">
                        <a:latin typeface="Arial"/>
                        <a:ea typeface="Arial"/>
                        <a:cs typeface="Arial"/>
                        <a:sym typeface="Arial"/>
                      </a:endParaRPr>
                    </a:p>
                    <a:p>
                      <a:pPr marL="0" marR="0" lvl="0" indent="0" algn="l" rtl="0">
                        <a:spcBef>
                          <a:spcPts val="0"/>
                        </a:spcBef>
                        <a:spcAft>
                          <a:spcPts val="0"/>
                        </a:spcAft>
                        <a:buNone/>
                      </a:pPr>
                      <a:r>
                        <a:rPr lang="es-AR" sz="2000">
                          <a:latin typeface="Arial"/>
                          <a:ea typeface="Arial"/>
                          <a:cs typeface="Arial"/>
                          <a:sym typeface="Arial"/>
                        </a:rPr>
                        <a:t>Los métodos </a:t>
                      </a:r>
                      <a:r>
                        <a:rPr lang="es-AR" sz="2000">
                          <a:solidFill>
                            <a:schemeClr val="dk1"/>
                          </a:solidFill>
                          <a:latin typeface="Consolas"/>
                          <a:ea typeface="Consolas"/>
                          <a:cs typeface="Consolas"/>
                          <a:sym typeface="Consolas"/>
                        </a:rPr>
                        <a:t>static</a:t>
                      </a:r>
                      <a:r>
                        <a:rPr lang="es-AR" sz="2000">
                          <a:latin typeface="Arial"/>
                          <a:ea typeface="Arial"/>
                          <a:cs typeface="Arial"/>
                          <a:sym typeface="Arial"/>
                        </a:rPr>
                        <a:t> no tienen acceso a los atributos de instancia de la clase.</a:t>
                      </a:r>
                      <a:endParaRPr/>
                    </a:p>
                    <a:p>
                      <a:pPr marL="0" marR="0" lvl="0" indent="0" algn="l" rtl="0">
                        <a:spcBef>
                          <a:spcPts val="0"/>
                        </a:spcBef>
                        <a:spcAft>
                          <a:spcPts val="0"/>
                        </a:spcAft>
                        <a:buNone/>
                      </a:pPr>
                      <a:endParaRPr sz="20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r>
            </a:tbl>
          </a:graphicData>
        </a:graphic>
      </p:graphicFrame>
      <p:sp>
        <p:nvSpPr>
          <p:cNvPr id="926" name="Google Shape;926;p92"/>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¿Verdadero o Falso?</a:t>
            </a:r>
            <a:endParaRPr sz="4000" b="1" i="0" u="none" strike="noStrike" cap="none">
              <a:solidFill>
                <a:schemeClr val="dk1"/>
              </a:solidFill>
              <a:latin typeface="Arial"/>
              <a:ea typeface="Arial"/>
              <a:cs typeface="Arial"/>
              <a:sym typeface="Arial"/>
            </a:endParaRPr>
          </a:p>
        </p:txBody>
      </p:sp>
      <p:sp>
        <p:nvSpPr>
          <p:cNvPr id="927" name="Google Shape;927;p92"/>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70</a:t>
            </a:fld>
            <a:endParaRPr sz="1200">
              <a:solidFill>
                <a:schemeClr val="lt1"/>
              </a:solidFill>
              <a:latin typeface="Arial"/>
              <a:ea typeface="Arial"/>
              <a:cs typeface="Arial"/>
              <a:sym typeface="Arial"/>
            </a:endParaRPr>
          </a:p>
        </p:txBody>
      </p:sp>
      <p:pic>
        <p:nvPicPr>
          <p:cNvPr id="928" name="Google Shape;928;p92" descr="https://upload.wikimedia.org/wikipedia/commons/thumb/c/c4/Ambox_blue_question.svg/2000px-Ambox_blue_question.svg.png"/>
          <p:cNvPicPr preferRelativeResize="0"/>
          <p:nvPr/>
        </p:nvPicPr>
        <p:blipFill rotWithShape="1">
          <a:blip r:embed="rId3">
            <a:alphaModFix/>
          </a:blip>
          <a:srcRect/>
          <a:stretch/>
        </p:blipFill>
        <p:spPr>
          <a:xfrm>
            <a:off x="8226674" y="751968"/>
            <a:ext cx="917326" cy="917326"/>
          </a:xfrm>
          <a:prstGeom prst="rect">
            <a:avLst/>
          </a:prstGeom>
          <a:noFill/>
          <a:ln>
            <a:noFill/>
          </a:ln>
        </p:spPr>
      </p:pic>
      <p:sp>
        <p:nvSpPr>
          <p:cNvPr id="929" name="Google Shape;929;p92"/>
          <p:cNvSpPr/>
          <p:nvPr/>
        </p:nvSpPr>
        <p:spPr>
          <a:xfrm>
            <a:off x="6156705" y="4678103"/>
            <a:ext cx="938123" cy="970520"/>
          </a:xfrm>
          <a:prstGeom prst="roundRect">
            <a:avLst>
              <a:gd name="adj" fmla="val 16667"/>
            </a:avLst>
          </a:prstGeom>
          <a:blipFill rotWithShape="1">
            <a:blip r:embed="rId4">
              <a:alphaModFix amt="54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30" name="Google Shape;930;p92"/>
          <p:cNvSpPr/>
          <p:nvPr/>
        </p:nvSpPr>
        <p:spPr>
          <a:xfrm>
            <a:off x="6246338" y="2645804"/>
            <a:ext cx="840230" cy="705881"/>
          </a:xfrm>
          <a:prstGeom prst="roundRect">
            <a:avLst>
              <a:gd name="adj" fmla="val 16667"/>
            </a:avLst>
          </a:prstGeom>
          <a:blipFill rotWithShape="1">
            <a:blip r:embed="rId5">
              <a:alphaModFix amt="54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31" name="Google Shape;931;p92"/>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932" name="Google Shape;932;p92"/>
          <p:cNvSpPr/>
          <p:nvPr/>
        </p:nvSpPr>
        <p:spPr>
          <a:xfrm>
            <a:off x="6246338" y="3728113"/>
            <a:ext cx="840230" cy="705881"/>
          </a:xfrm>
          <a:prstGeom prst="roundRect">
            <a:avLst>
              <a:gd name="adj" fmla="val 16667"/>
            </a:avLst>
          </a:prstGeom>
          <a:blipFill rotWithShape="1">
            <a:blip r:embed="rId5">
              <a:alphaModFix amt="54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937"/>
        <p:cNvGrpSpPr/>
        <p:nvPr/>
      </p:nvGrpSpPr>
      <p:grpSpPr>
        <a:xfrm>
          <a:off x="0" y="0"/>
          <a:ext cx="0" cy="0"/>
          <a:chOff x="0" y="0"/>
          <a:chExt cx="0" cy="0"/>
        </a:xfrm>
      </p:grpSpPr>
      <p:graphicFrame>
        <p:nvGraphicFramePr>
          <p:cNvPr id="938" name="Google Shape;938;p93"/>
          <p:cNvGraphicFramePr/>
          <p:nvPr/>
        </p:nvGraphicFramePr>
        <p:xfrm>
          <a:off x="309239" y="2120315"/>
          <a:ext cx="3000000" cy="3000000"/>
        </p:xfrm>
        <a:graphic>
          <a:graphicData uri="http://schemas.openxmlformats.org/drawingml/2006/table">
            <a:tbl>
              <a:tblPr>
                <a:noFill/>
                <a:tableStyleId>{78F1BF45-289E-4F12-8846-A90AFDA71FF4}</a:tableStyleId>
              </a:tblPr>
              <a:tblGrid>
                <a:gridCol w="4714825"/>
                <a:gridCol w="3810700"/>
              </a:tblGrid>
              <a:tr h="901125">
                <a:tc>
                  <a:txBody>
                    <a:bodyPr/>
                    <a:lstStyle/>
                    <a:p>
                      <a:pPr marL="0" marR="0" lvl="0" indent="0" algn="l" rtl="0">
                        <a:spcBef>
                          <a:spcPts val="0"/>
                        </a:spcBef>
                        <a:spcAft>
                          <a:spcPts val="0"/>
                        </a:spcAft>
                        <a:buNone/>
                      </a:pPr>
                      <a:r>
                        <a:rPr lang="es-AR" sz="2000">
                          <a:latin typeface="Arial"/>
                          <a:ea typeface="Arial"/>
                          <a:cs typeface="Arial"/>
                          <a:sym typeface="Arial"/>
                        </a:rPr>
                        <a:t>Es una buena práctica invocar a los métodos </a:t>
                      </a:r>
                      <a:r>
                        <a:rPr lang="es-AR" sz="2000">
                          <a:latin typeface="Consolas"/>
                          <a:ea typeface="Consolas"/>
                          <a:cs typeface="Consolas"/>
                          <a:sym typeface="Consolas"/>
                        </a:rPr>
                        <a:t>static</a:t>
                      </a:r>
                      <a:r>
                        <a:rPr lang="es-AR" sz="2000">
                          <a:latin typeface="Arial"/>
                          <a:ea typeface="Arial"/>
                          <a:cs typeface="Arial"/>
                          <a:sym typeface="Arial"/>
                        </a:rPr>
                        <a:t> usando una instancia.</a:t>
                      </a:r>
                      <a:endParaRPr/>
                    </a:p>
                    <a:p>
                      <a:pPr marL="0" marR="0" lvl="0" indent="0" algn="l" rtl="0">
                        <a:spcBef>
                          <a:spcPts val="0"/>
                        </a:spcBef>
                        <a:spcAft>
                          <a:spcPts val="0"/>
                        </a:spcAft>
                        <a:buNone/>
                      </a:pPr>
                      <a:endParaRPr sz="20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r>
              <a:tr h="370850">
                <a:tc>
                  <a:txBody>
                    <a:bodyPr/>
                    <a:lstStyle/>
                    <a:p>
                      <a:pPr marL="0" marR="0" lvl="0" indent="0" algn="l" rtl="0">
                        <a:spcBef>
                          <a:spcPts val="0"/>
                        </a:spcBef>
                        <a:spcAft>
                          <a:spcPts val="0"/>
                        </a:spcAft>
                        <a:buNone/>
                      </a:pPr>
                      <a:endParaRPr sz="2000">
                        <a:latin typeface="Arial"/>
                        <a:ea typeface="Arial"/>
                        <a:cs typeface="Arial"/>
                        <a:sym typeface="Arial"/>
                      </a:endParaRPr>
                    </a:p>
                    <a:p>
                      <a:pPr marL="0" marR="0" lvl="0" indent="0" algn="l" rtl="0">
                        <a:spcBef>
                          <a:spcPts val="0"/>
                        </a:spcBef>
                        <a:spcAft>
                          <a:spcPts val="0"/>
                        </a:spcAft>
                        <a:buNone/>
                      </a:pPr>
                      <a:r>
                        <a:rPr lang="es-AR" sz="2000">
                          <a:latin typeface="Arial"/>
                          <a:ea typeface="Arial"/>
                          <a:cs typeface="Arial"/>
                          <a:sym typeface="Arial"/>
                        </a:rPr>
                        <a:t>Los atributos </a:t>
                      </a:r>
                      <a:r>
                        <a:rPr lang="es-AR" sz="2000">
                          <a:solidFill>
                            <a:schemeClr val="dk1"/>
                          </a:solidFill>
                          <a:latin typeface="Consolas"/>
                          <a:ea typeface="Consolas"/>
                          <a:cs typeface="Consolas"/>
                          <a:sym typeface="Consolas"/>
                        </a:rPr>
                        <a:t>static</a:t>
                      </a:r>
                      <a:r>
                        <a:rPr lang="es-AR" sz="2000">
                          <a:latin typeface="Arial"/>
                          <a:ea typeface="Arial"/>
                          <a:cs typeface="Arial"/>
                          <a:sym typeface="Arial"/>
                        </a:rPr>
                        <a:t> pueden ser usados para contar la cantidad de instancias de una clase.</a:t>
                      </a:r>
                      <a:endParaRPr/>
                    </a:p>
                    <a:p>
                      <a:pPr marL="0" marR="0" lvl="0" indent="0" algn="l" rtl="0">
                        <a:spcBef>
                          <a:spcPts val="0"/>
                        </a:spcBef>
                        <a:spcAft>
                          <a:spcPts val="0"/>
                        </a:spcAft>
                        <a:buNone/>
                      </a:pPr>
                      <a:endParaRPr sz="20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r>
              <a:tr h="370850">
                <a:tc>
                  <a:txBody>
                    <a:bodyPr/>
                    <a:lstStyle/>
                    <a:p>
                      <a:pPr marL="0" marR="0" lvl="0" indent="0" algn="l" rtl="0">
                        <a:spcBef>
                          <a:spcPts val="0"/>
                        </a:spcBef>
                        <a:spcAft>
                          <a:spcPts val="0"/>
                        </a:spcAft>
                        <a:buNone/>
                      </a:pPr>
                      <a:endParaRPr sz="2000">
                        <a:latin typeface="Arial"/>
                        <a:ea typeface="Arial"/>
                        <a:cs typeface="Arial"/>
                        <a:sym typeface="Arial"/>
                      </a:endParaRPr>
                    </a:p>
                    <a:p>
                      <a:pPr marL="0" marR="0" lvl="0" indent="0" algn="l" rtl="0">
                        <a:spcBef>
                          <a:spcPts val="0"/>
                        </a:spcBef>
                        <a:spcAft>
                          <a:spcPts val="0"/>
                        </a:spcAft>
                        <a:buNone/>
                      </a:pPr>
                      <a:r>
                        <a:rPr lang="es-AR" sz="2000">
                          <a:latin typeface="Arial"/>
                          <a:ea typeface="Arial"/>
                          <a:cs typeface="Arial"/>
                          <a:sym typeface="Arial"/>
                        </a:rPr>
                        <a:t>Los constructores son invocados antes de que los atributos </a:t>
                      </a:r>
                      <a:r>
                        <a:rPr lang="es-AR" sz="2000">
                          <a:solidFill>
                            <a:schemeClr val="dk1"/>
                          </a:solidFill>
                          <a:latin typeface="Consolas"/>
                          <a:ea typeface="Consolas"/>
                          <a:cs typeface="Consolas"/>
                          <a:sym typeface="Consolas"/>
                        </a:rPr>
                        <a:t>static</a:t>
                      </a:r>
                      <a:r>
                        <a:rPr lang="es-AR" sz="2000">
                          <a:latin typeface="Arial"/>
                          <a:ea typeface="Arial"/>
                          <a:cs typeface="Arial"/>
                          <a:sym typeface="Arial"/>
                        </a:rPr>
                        <a:t> sean inicializados.</a:t>
                      </a:r>
                      <a:endParaRPr/>
                    </a:p>
                    <a:p>
                      <a:pPr marL="0" marR="0" lvl="0" indent="0" algn="l" rtl="0">
                        <a:spcBef>
                          <a:spcPts val="0"/>
                        </a:spcBef>
                        <a:spcAft>
                          <a:spcPts val="0"/>
                        </a:spcAft>
                        <a:buNone/>
                      </a:pPr>
                      <a:endParaRPr sz="20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r>
            </a:tbl>
          </a:graphicData>
        </a:graphic>
      </p:graphicFrame>
      <p:sp>
        <p:nvSpPr>
          <p:cNvPr id="939" name="Google Shape;939;p93"/>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¿Verdadero o Falso?</a:t>
            </a:r>
            <a:endParaRPr sz="4000" b="1" i="0" u="none" strike="noStrike" cap="none">
              <a:solidFill>
                <a:schemeClr val="dk1"/>
              </a:solidFill>
              <a:latin typeface="Arial"/>
              <a:ea typeface="Arial"/>
              <a:cs typeface="Arial"/>
              <a:sym typeface="Arial"/>
            </a:endParaRPr>
          </a:p>
        </p:txBody>
      </p:sp>
      <p:sp>
        <p:nvSpPr>
          <p:cNvPr id="940" name="Google Shape;940;p93"/>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71</a:t>
            </a:fld>
            <a:endParaRPr sz="1200">
              <a:solidFill>
                <a:schemeClr val="lt1"/>
              </a:solidFill>
              <a:latin typeface="Arial"/>
              <a:ea typeface="Arial"/>
              <a:cs typeface="Arial"/>
              <a:sym typeface="Arial"/>
            </a:endParaRPr>
          </a:p>
        </p:txBody>
      </p:sp>
      <p:pic>
        <p:nvPicPr>
          <p:cNvPr id="941" name="Google Shape;941;p93" descr="https://upload.wikimedia.org/wikipedia/commons/thumb/c/c4/Ambox_blue_question.svg/2000px-Ambox_blue_question.svg.png"/>
          <p:cNvPicPr preferRelativeResize="0"/>
          <p:nvPr/>
        </p:nvPicPr>
        <p:blipFill rotWithShape="1">
          <a:blip r:embed="rId3">
            <a:alphaModFix/>
          </a:blip>
          <a:srcRect/>
          <a:stretch/>
        </p:blipFill>
        <p:spPr>
          <a:xfrm>
            <a:off x="8226674" y="751968"/>
            <a:ext cx="917326" cy="917326"/>
          </a:xfrm>
          <a:prstGeom prst="rect">
            <a:avLst/>
          </a:prstGeom>
          <a:noFill/>
          <a:ln>
            <a:noFill/>
          </a:ln>
        </p:spPr>
      </p:pic>
      <p:sp>
        <p:nvSpPr>
          <p:cNvPr id="942" name="Google Shape;942;p93"/>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graphicFrame>
        <p:nvGraphicFramePr>
          <p:cNvPr id="948" name="Google Shape;948;p94"/>
          <p:cNvGraphicFramePr/>
          <p:nvPr/>
        </p:nvGraphicFramePr>
        <p:xfrm>
          <a:off x="309239" y="2120315"/>
          <a:ext cx="3000000" cy="3000000"/>
        </p:xfrm>
        <a:graphic>
          <a:graphicData uri="http://schemas.openxmlformats.org/drawingml/2006/table">
            <a:tbl>
              <a:tblPr>
                <a:noFill/>
                <a:tableStyleId>{78F1BF45-289E-4F12-8846-A90AFDA71FF4}</a:tableStyleId>
              </a:tblPr>
              <a:tblGrid>
                <a:gridCol w="4714825"/>
                <a:gridCol w="3810700"/>
              </a:tblGrid>
              <a:tr h="901125">
                <a:tc>
                  <a:txBody>
                    <a:bodyPr/>
                    <a:lstStyle/>
                    <a:p>
                      <a:pPr marL="0" marR="0" lvl="0" indent="0" algn="l" rtl="0">
                        <a:spcBef>
                          <a:spcPts val="0"/>
                        </a:spcBef>
                        <a:spcAft>
                          <a:spcPts val="0"/>
                        </a:spcAft>
                        <a:buNone/>
                      </a:pPr>
                      <a:r>
                        <a:rPr lang="es-AR" sz="2000">
                          <a:latin typeface="Arial"/>
                          <a:ea typeface="Arial"/>
                          <a:cs typeface="Arial"/>
                          <a:sym typeface="Arial"/>
                        </a:rPr>
                        <a:t>Es una buena práctica invocar a los métodos </a:t>
                      </a:r>
                      <a:r>
                        <a:rPr lang="es-AR" sz="2000">
                          <a:latin typeface="Consolas"/>
                          <a:ea typeface="Consolas"/>
                          <a:cs typeface="Consolas"/>
                          <a:sym typeface="Consolas"/>
                        </a:rPr>
                        <a:t>static</a:t>
                      </a:r>
                      <a:r>
                        <a:rPr lang="es-AR" sz="2000">
                          <a:latin typeface="Arial"/>
                          <a:ea typeface="Arial"/>
                          <a:cs typeface="Arial"/>
                          <a:sym typeface="Arial"/>
                        </a:rPr>
                        <a:t> usando una instancia.</a:t>
                      </a:r>
                      <a:endParaRPr/>
                    </a:p>
                    <a:p>
                      <a:pPr marL="0" marR="0" lvl="0" indent="0" algn="l" rtl="0">
                        <a:spcBef>
                          <a:spcPts val="0"/>
                        </a:spcBef>
                        <a:spcAft>
                          <a:spcPts val="0"/>
                        </a:spcAft>
                        <a:buNone/>
                      </a:pPr>
                      <a:endParaRPr sz="20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r>
              <a:tr h="370850">
                <a:tc>
                  <a:txBody>
                    <a:bodyPr/>
                    <a:lstStyle/>
                    <a:p>
                      <a:pPr marL="0" marR="0" lvl="0" indent="0" algn="l" rtl="0">
                        <a:spcBef>
                          <a:spcPts val="0"/>
                        </a:spcBef>
                        <a:spcAft>
                          <a:spcPts val="0"/>
                        </a:spcAft>
                        <a:buNone/>
                      </a:pPr>
                      <a:endParaRPr sz="2000">
                        <a:latin typeface="Arial"/>
                        <a:ea typeface="Arial"/>
                        <a:cs typeface="Arial"/>
                        <a:sym typeface="Arial"/>
                      </a:endParaRPr>
                    </a:p>
                    <a:p>
                      <a:pPr marL="0" marR="0" lvl="0" indent="0" algn="l" rtl="0">
                        <a:spcBef>
                          <a:spcPts val="0"/>
                        </a:spcBef>
                        <a:spcAft>
                          <a:spcPts val="0"/>
                        </a:spcAft>
                        <a:buNone/>
                      </a:pPr>
                      <a:r>
                        <a:rPr lang="es-AR" sz="2000">
                          <a:latin typeface="Arial"/>
                          <a:ea typeface="Arial"/>
                          <a:cs typeface="Arial"/>
                          <a:sym typeface="Arial"/>
                        </a:rPr>
                        <a:t>Los atributos </a:t>
                      </a:r>
                      <a:r>
                        <a:rPr lang="es-AR" sz="2000">
                          <a:solidFill>
                            <a:schemeClr val="dk1"/>
                          </a:solidFill>
                          <a:latin typeface="Consolas"/>
                          <a:ea typeface="Consolas"/>
                          <a:cs typeface="Consolas"/>
                          <a:sym typeface="Consolas"/>
                        </a:rPr>
                        <a:t>static</a:t>
                      </a:r>
                      <a:r>
                        <a:rPr lang="es-AR" sz="2000">
                          <a:latin typeface="Arial"/>
                          <a:ea typeface="Arial"/>
                          <a:cs typeface="Arial"/>
                          <a:sym typeface="Arial"/>
                        </a:rPr>
                        <a:t> pueden ser usados para contar la cantidad de instancias de una clase.</a:t>
                      </a:r>
                      <a:endParaRPr/>
                    </a:p>
                    <a:p>
                      <a:pPr marL="0" marR="0" lvl="0" indent="0" algn="l" rtl="0">
                        <a:spcBef>
                          <a:spcPts val="0"/>
                        </a:spcBef>
                        <a:spcAft>
                          <a:spcPts val="0"/>
                        </a:spcAft>
                        <a:buNone/>
                      </a:pPr>
                      <a:endParaRPr sz="20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r>
              <a:tr h="370850">
                <a:tc>
                  <a:txBody>
                    <a:bodyPr/>
                    <a:lstStyle/>
                    <a:p>
                      <a:pPr marL="0" marR="0" lvl="0" indent="0" algn="l" rtl="0">
                        <a:spcBef>
                          <a:spcPts val="0"/>
                        </a:spcBef>
                        <a:spcAft>
                          <a:spcPts val="0"/>
                        </a:spcAft>
                        <a:buNone/>
                      </a:pPr>
                      <a:endParaRPr sz="2000">
                        <a:latin typeface="Arial"/>
                        <a:ea typeface="Arial"/>
                        <a:cs typeface="Arial"/>
                        <a:sym typeface="Arial"/>
                      </a:endParaRPr>
                    </a:p>
                    <a:p>
                      <a:pPr marL="0" marR="0" lvl="0" indent="0" algn="l" rtl="0">
                        <a:spcBef>
                          <a:spcPts val="0"/>
                        </a:spcBef>
                        <a:spcAft>
                          <a:spcPts val="0"/>
                        </a:spcAft>
                        <a:buNone/>
                      </a:pPr>
                      <a:r>
                        <a:rPr lang="es-AR" sz="2000">
                          <a:latin typeface="Arial"/>
                          <a:ea typeface="Arial"/>
                          <a:cs typeface="Arial"/>
                          <a:sym typeface="Arial"/>
                        </a:rPr>
                        <a:t>Los constructores son invocados antes de que los atributos </a:t>
                      </a:r>
                      <a:r>
                        <a:rPr lang="es-AR" sz="2000">
                          <a:solidFill>
                            <a:schemeClr val="dk1"/>
                          </a:solidFill>
                          <a:latin typeface="Consolas"/>
                          <a:ea typeface="Consolas"/>
                          <a:cs typeface="Consolas"/>
                          <a:sym typeface="Consolas"/>
                        </a:rPr>
                        <a:t>static</a:t>
                      </a:r>
                      <a:r>
                        <a:rPr lang="es-AR" sz="2000">
                          <a:latin typeface="Arial"/>
                          <a:ea typeface="Arial"/>
                          <a:cs typeface="Arial"/>
                          <a:sym typeface="Arial"/>
                        </a:rPr>
                        <a:t> sean inicializados.</a:t>
                      </a:r>
                      <a:endParaRPr/>
                    </a:p>
                    <a:p>
                      <a:pPr marL="0" marR="0" lvl="0" indent="0" algn="l" rtl="0">
                        <a:spcBef>
                          <a:spcPts val="0"/>
                        </a:spcBef>
                        <a:spcAft>
                          <a:spcPts val="0"/>
                        </a:spcAft>
                        <a:buNone/>
                      </a:pPr>
                      <a:endParaRPr sz="20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r>
            </a:tbl>
          </a:graphicData>
        </a:graphic>
      </p:graphicFrame>
      <p:sp>
        <p:nvSpPr>
          <p:cNvPr id="949" name="Google Shape;949;p94"/>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¿Verdadero o Falso?</a:t>
            </a:r>
            <a:endParaRPr sz="4000" b="1" i="0" u="none" strike="noStrike" cap="none">
              <a:solidFill>
                <a:schemeClr val="dk1"/>
              </a:solidFill>
              <a:latin typeface="Arial"/>
              <a:ea typeface="Arial"/>
              <a:cs typeface="Arial"/>
              <a:sym typeface="Arial"/>
            </a:endParaRPr>
          </a:p>
        </p:txBody>
      </p:sp>
      <p:sp>
        <p:nvSpPr>
          <p:cNvPr id="950" name="Google Shape;950;p94"/>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72</a:t>
            </a:fld>
            <a:endParaRPr sz="1200">
              <a:solidFill>
                <a:schemeClr val="lt1"/>
              </a:solidFill>
              <a:latin typeface="Arial"/>
              <a:ea typeface="Arial"/>
              <a:cs typeface="Arial"/>
              <a:sym typeface="Arial"/>
            </a:endParaRPr>
          </a:p>
        </p:txBody>
      </p:sp>
      <p:pic>
        <p:nvPicPr>
          <p:cNvPr id="951" name="Google Shape;951;p94" descr="https://upload.wikimedia.org/wikipedia/commons/thumb/c/c4/Ambox_blue_question.svg/2000px-Ambox_blue_question.svg.png"/>
          <p:cNvPicPr preferRelativeResize="0"/>
          <p:nvPr/>
        </p:nvPicPr>
        <p:blipFill rotWithShape="1">
          <a:blip r:embed="rId3">
            <a:alphaModFix/>
          </a:blip>
          <a:srcRect/>
          <a:stretch/>
        </p:blipFill>
        <p:spPr>
          <a:xfrm>
            <a:off x="8226674" y="751968"/>
            <a:ext cx="917326" cy="917326"/>
          </a:xfrm>
          <a:prstGeom prst="rect">
            <a:avLst/>
          </a:prstGeom>
          <a:noFill/>
          <a:ln>
            <a:noFill/>
          </a:ln>
        </p:spPr>
      </p:pic>
      <p:sp>
        <p:nvSpPr>
          <p:cNvPr id="952" name="Google Shape;952;p94"/>
          <p:cNvSpPr/>
          <p:nvPr/>
        </p:nvSpPr>
        <p:spPr>
          <a:xfrm>
            <a:off x="6395345" y="2218395"/>
            <a:ext cx="840230" cy="705881"/>
          </a:xfrm>
          <a:prstGeom prst="roundRect">
            <a:avLst>
              <a:gd name="adj" fmla="val 16667"/>
            </a:avLst>
          </a:prstGeom>
          <a:blipFill rotWithShape="1">
            <a:blip r:embed="rId4">
              <a:alphaModFix amt="54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53" name="Google Shape;953;p94"/>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958"/>
        <p:cNvGrpSpPr/>
        <p:nvPr/>
      </p:nvGrpSpPr>
      <p:grpSpPr>
        <a:xfrm>
          <a:off x="0" y="0"/>
          <a:ext cx="0" cy="0"/>
          <a:chOff x="0" y="0"/>
          <a:chExt cx="0" cy="0"/>
        </a:xfrm>
      </p:grpSpPr>
      <p:graphicFrame>
        <p:nvGraphicFramePr>
          <p:cNvPr id="959" name="Google Shape;959;p95"/>
          <p:cNvGraphicFramePr/>
          <p:nvPr/>
        </p:nvGraphicFramePr>
        <p:xfrm>
          <a:off x="309239" y="2120315"/>
          <a:ext cx="3000000" cy="3000000"/>
        </p:xfrm>
        <a:graphic>
          <a:graphicData uri="http://schemas.openxmlformats.org/drawingml/2006/table">
            <a:tbl>
              <a:tblPr>
                <a:noFill/>
                <a:tableStyleId>{78F1BF45-289E-4F12-8846-A90AFDA71FF4}</a:tableStyleId>
              </a:tblPr>
              <a:tblGrid>
                <a:gridCol w="4714825"/>
                <a:gridCol w="3810700"/>
              </a:tblGrid>
              <a:tr h="901125">
                <a:tc>
                  <a:txBody>
                    <a:bodyPr/>
                    <a:lstStyle/>
                    <a:p>
                      <a:pPr marL="0" marR="0" lvl="0" indent="0" algn="l" rtl="0">
                        <a:spcBef>
                          <a:spcPts val="0"/>
                        </a:spcBef>
                        <a:spcAft>
                          <a:spcPts val="0"/>
                        </a:spcAft>
                        <a:buNone/>
                      </a:pPr>
                      <a:r>
                        <a:rPr lang="es-AR" sz="2000">
                          <a:latin typeface="Arial"/>
                          <a:ea typeface="Arial"/>
                          <a:cs typeface="Arial"/>
                          <a:sym typeface="Arial"/>
                        </a:rPr>
                        <a:t>Es una buena práctica invocar a los métodos </a:t>
                      </a:r>
                      <a:r>
                        <a:rPr lang="es-AR" sz="2000">
                          <a:latin typeface="Consolas"/>
                          <a:ea typeface="Consolas"/>
                          <a:cs typeface="Consolas"/>
                          <a:sym typeface="Consolas"/>
                        </a:rPr>
                        <a:t>static</a:t>
                      </a:r>
                      <a:r>
                        <a:rPr lang="es-AR" sz="2000">
                          <a:latin typeface="Arial"/>
                          <a:ea typeface="Arial"/>
                          <a:cs typeface="Arial"/>
                          <a:sym typeface="Arial"/>
                        </a:rPr>
                        <a:t> usando una instancia.</a:t>
                      </a:r>
                      <a:endParaRPr/>
                    </a:p>
                    <a:p>
                      <a:pPr marL="0" marR="0" lvl="0" indent="0" algn="l" rtl="0">
                        <a:spcBef>
                          <a:spcPts val="0"/>
                        </a:spcBef>
                        <a:spcAft>
                          <a:spcPts val="0"/>
                        </a:spcAft>
                        <a:buNone/>
                      </a:pPr>
                      <a:endParaRPr sz="20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r>
              <a:tr h="370850">
                <a:tc>
                  <a:txBody>
                    <a:bodyPr/>
                    <a:lstStyle/>
                    <a:p>
                      <a:pPr marL="0" marR="0" lvl="0" indent="0" algn="l" rtl="0">
                        <a:spcBef>
                          <a:spcPts val="0"/>
                        </a:spcBef>
                        <a:spcAft>
                          <a:spcPts val="0"/>
                        </a:spcAft>
                        <a:buNone/>
                      </a:pPr>
                      <a:endParaRPr sz="2000">
                        <a:latin typeface="Arial"/>
                        <a:ea typeface="Arial"/>
                        <a:cs typeface="Arial"/>
                        <a:sym typeface="Arial"/>
                      </a:endParaRPr>
                    </a:p>
                    <a:p>
                      <a:pPr marL="0" marR="0" lvl="0" indent="0" algn="l" rtl="0">
                        <a:spcBef>
                          <a:spcPts val="0"/>
                        </a:spcBef>
                        <a:spcAft>
                          <a:spcPts val="0"/>
                        </a:spcAft>
                        <a:buNone/>
                      </a:pPr>
                      <a:r>
                        <a:rPr lang="es-AR" sz="2000">
                          <a:latin typeface="Arial"/>
                          <a:ea typeface="Arial"/>
                          <a:cs typeface="Arial"/>
                          <a:sym typeface="Arial"/>
                        </a:rPr>
                        <a:t>Los atributos </a:t>
                      </a:r>
                      <a:r>
                        <a:rPr lang="es-AR" sz="2000">
                          <a:solidFill>
                            <a:schemeClr val="dk1"/>
                          </a:solidFill>
                          <a:latin typeface="Consolas"/>
                          <a:ea typeface="Consolas"/>
                          <a:cs typeface="Consolas"/>
                          <a:sym typeface="Consolas"/>
                        </a:rPr>
                        <a:t>static</a:t>
                      </a:r>
                      <a:r>
                        <a:rPr lang="es-AR" sz="2000">
                          <a:latin typeface="Arial"/>
                          <a:ea typeface="Arial"/>
                          <a:cs typeface="Arial"/>
                          <a:sym typeface="Arial"/>
                        </a:rPr>
                        <a:t> pueden ser usados para contar la cantidad de instancias de una clase.</a:t>
                      </a:r>
                      <a:endParaRPr/>
                    </a:p>
                    <a:p>
                      <a:pPr marL="0" marR="0" lvl="0" indent="0" algn="l" rtl="0">
                        <a:spcBef>
                          <a:spcPts val="0"/>
                        </a:spcBef>
                        <a:spcAft>
                          <a:spcPts val="0"/>
                        </a:spcAft>
                        <a:buNone/>
                      </a:pPr>
                      <a:endParaRPr sz="20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r>
              <a:tr h="370850">
                <a:tc>
                  <a:txBody>
                    <a:bodyPr/>
                    <a:lstStyle/>
                    <a:p>
                      <a:pPr marL="0" marR="0" lvl="0" indent="0" algn="l" rtl="0">
                        <a:spcBef>
                          <a:spcPts val="0"/>
                        </a:spcBef>
                        <a:spcAft>
                          <a:spcPts val="0"/>
                        </a:spcAft>
                        <a:buNone/>
                      </a:pPr>
                      <a:endParaRPr sz="2000">
                        <a:latin typeface="Arial"/>
                        <a:ea typeface="Arial"/>
                        <a:cs typeface="Arial"/>
                        <a:sym typeface="Arial"/>
                      </a:endParaRPr>
                    </a:p>
                    <a:p>
                      <a:pPr marL="0" marR="0" lvl="0" indent="0" algn="l" rtl="0">
                        <a:spcBef>
                          <a:spcPts val="0"/>
                        </a:spcBef>
                        <a:spcAft>
                          <a:spcPts val="0"/>
                        </a:spcAft>
                        <a:buNone/>
                      </a:pPr>
                      <a:r>
                        <a:rPr lang="es-AR" sz="2000">
                          <a:latin typeface="Arial"/>
                          <a:ea typeface="Arial"/>
                          <a:cs typeface="Arial"/>
                          <a:sym typeface="Arial"/>
                        </a:rPr>
                        <a:t>Los constructores son invocados antes de que los atributos </a:t>
                      </a:r>
                      <a:r>
                        <a:rPr lang="es-AR" sz="2000">
                          <a:solidFill>
                            <a:schemeClr val="dk1"/>
                          </a:solidFill>
                          <a:latin typeface="Consolas"/>
                          <a:ea typeface="Consolas"/>
                          <a:cs typeface="Consolas"/>
                          <a:sym typeface="Consolas"/>
                        </a:rPr>
                        <a:t>static</a:t>
                      </a:r>
                      <a:r>
                        <a:rPr lang="es-AR" sz="2000">
                          <a:latin typeface="Arial"/>
                          <a:ea typeface="Arial"/>
                          <a:cs typeface="Arial"/>
                          <a:sym typeface="Arial"/>
                        </a:rPr>
                        <a:t> sean inicializados.</a:t>
                      </a:r>
                      <a:endParaRPr/>
                    </a:p>
                    <a:p>
                      <a:pPr marL="0" marR="0" lvl="0" indent="0" algn="l" rtl="0">
                        <a:spcBef>
                          <a:spcPts val="0"/>
                        </a:spcBef>
                        <a:spcAft>
                          <a:spcPts val="0"/>
                        </a:spcAft>
                        <a:buNone/>
                      </a:pPr>
                      <a:endParaRPr sz="20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r>
            </a:tbl>
          </a:graphicData>
        </a:graphic>
      </p:graphicFrame>
      <p:sp>
        <p:nvSpPr>
          <p:cNvPr id="960" name="Google Shape;960;p95"/>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¿Verdadero o Falso?</a:t>
            </a:r>
            <a:endParaRPr sz="4000" b="1" i="0" u="none" strike="noStrike" cap="none">
              <a:solidFill>
                <a:schemeClr val="dk1"/>
              </a:solidFill>
              <a:latin typeface="Arial"/>
              <a:ea typeface="Arial"/>
              <a:cs typeface="Arial"/>
              <a:sym typeface="Arial"/>
            </a:endParaRPr>
          </a:p>
        </p:txBody>
      </p:sp>
      <p:sp>
        <p:nvSpPr>
          <p:cNvPr id="961" name="Google Shape;961;p95"/>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73</a:t>
            </a:fld>
            <a:endParaRPr sz="1200">
              <a:solidFill>
                <a:schemeClr val="lt1"/>
              </a:solidFill>
              <a:latin typeface="Arial"/>
              <a:ea typeface="Arial"/>
              <a:cs typeface="Arial"/>
              <a:sym typeface="Arial"/>
            </a:endParaRPr>
          </a:p>
        </p:txBody>
      </p:sp>
      <p:pic>
        <p:nvPicPr>
          <p:cNvPr id="962" name="Google Shape;962;p95" descr="https://upload.wikimedia.org/wikipedia/commons/thumb/c/c4/Ambox_blue_question.svg/2000px-Ambox_blue_question.svg.png"/>
          <p:cNvPicPr preferRelativeResize="0"/>
          <p:nvPr/>
        </p:nvPicPr>
        <p:blipFill rotWithShape="1">
          <a:blip r:embed="rId3">
            <a:alphaModFix/>
          </a:blip>
          <a:srcRect/>
          <a:stretch/>
        </p:blipFill>
        <p:spPr>
          <a:xfrm>
            <a:off x="8226674" y="751968"/>
            <a:ext cx="917326" cy="917326"/>
          </a:xfrm>
          <a:prstGeom prst="rect">
            <a:avLst/>
          </a:prstGeom>
          <a:noFill/>
          <a:ln>
            <a:noFill/>
          </a:ln>
        </p:spPr>
      </p:pic>
      <p:sp>
        <p:nvSpPr>
          <p:cNvPr id="963" name="Google Shape;963;p95"/>
          <p:cNvSpPr/>
          <p:nvPr/>
        </p:nvSpPr>
        <p:spPr>
          <a:xfrm>
            <a:off x="6395345" y="3449782"/>
            <a:ext cx="938123" cy="970520"/>
          </a:xfrm>
          <a:prstGeom prst="roundRect">
            <a:avLst>
              <a:gd name="adj" fmla="val 16667"/>
            </a:avLst>
          </a:prstGeom>
          <a:blipFill rotWithShape="1">
            <a:blip r:embed="rId4">
              <a:alphaModFix amt="54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64" name="Google Shape;964;p95"/>
          <p:cNvSpPr/>
          <p:nvPr/>
        </p:nvSpPr>
        <p:spPr>
          <a:xfrm>
            <a:off x="6395345" y="2218395"/>
            <a:ext cx="840230" cy="705881"/>
          </a:xfrm>
          <a:prstGeom prst="roundRect">
            <a:avLst>
              <a:gd name="adj" fmla="val 16667"/>
            </a:avLst>
          </a:prstGeom>
          <a:blipFill rotWithShape="1">
            <a:blip r:embed="rId5">
              <a:alphaModFix amt="54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65" name="Google Shape;965;p95"/>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966" name="Google Shape;966;p95"/>
          <p:cNvSpPr/>
          <p:nvPr/>
        </p:nvSpPr>
        <p:spPr>
          <a:xfrm>
            <a:off x="6444257" y="5144907"/>
            <a:ext cx="840300" cy="705900"/>
          </a:xfrm>
          <a:prstGeom prst="roundRect">
            <a:avLst>
              <a:gd name="adj" fmla="val 16667"/>
            </a:avLst>
          </a:prstGeom>
          <a:blipFill rotWithShape="1">
            <a:blip r:embed="rId5">
              <a:alphaModFix amt="54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971"/>
        <p:cNvGrpSpPr/>
        <p:nvPr/>
      </p:nvGrpSpPr>
      <p:grpSpPr>
        <a:xfrm>
          <a:off x="0" y="0"/>
          <a:ext cx="0" cy="0"/>
          <a:chOff x="0" y="0"/>
          <a:chExt cx="0" cy="0"/>
        </a:xfrm>
      </p:grpSpPr>
      <p:graphicFrame>
        <p:nvGraphicFramePr>
          <p:cNvPr id="972" name="Google Shape;972;p96"/>
          <p:cNvGraphicFramePr/>
          <p:nvPr/>
        </p:nvGraphicFramePr>
        <p:xfrm>
          <a:off x="309239" y="2120315"/>
          <a:ext cx="3000000" cy="3000000"/>
        </p:xfrm>
        <a:graphic>
          <a:graphicData uri="http://schemas.openxmlformats.org/drawingml/2006/table">
            <a:tbl>
              <a:tblPr>
                <a:noFill/>
                <a:tableStyleId>{78F1BF45-289E-4F12-8846-A90AFDA71FF4}</a:tableStyleId>
              </a:tblPr>
              <a:tblGrid>
                <a:gridCol w="4714825"/>
                <a:gridCol w="3810700"/>
              </a:tblGrid>
              <a:tr h="901125">
                <a:tc>
                  <a:txBody>
                    <a:bodyPr/>
                    <a:lstStyle/>
                    <a:p>
                      <a:pPr marL="0" marR="0" lvl="0" indent="0" algn="l" rtl="0">
                        <a:spcBef>
                          <a:spcPts val="0"/>
                        </a:spcBef>
                        <a:spcAft>
                          <a:spcPts val="0"/>
                        </a:spcAft>
                        <a:buNone/>
                      </a:pPr>
                      <a:r>
                        <a:rPr lang="es-AR" sz="2000">
                          <a:latin typeface="Arial"/>
                          <a:ea typeface="Arial"/>
                          <a:cs typeface="Arial"/>
                          <a:sym typeface="Arial"/>
                        </a:rPr>
                        <a:t>Es una buena práctica invocar a los métodos </a:t>
                      </a:r>
                      <a:r>
                        <a:rPr lang="es-AR" sz="2000">
                          <a:latin typeface="Consolas"/>
                          <a:ea typeface="Consolas"/>
                          <a:cs typeface="Consolas"/>
                          <a:sym typeface="Consolas"/>
                        </a:rPr>
                        <a:t>static</a:t>
                      </a:r>
                      <a:r>
                        <a:rPr lang="es-AR" sz="2000">
                          <a:latin typeface="Arial"/>
                          <a:ea typeface="Arial"/>
                          <a:cs typeface="Arial"/>
                          <a:sym typeface="Arial"/>
                        </a:rPr>
                        <a:t> usando una instancia.</a:t>
                      </a:r>
                      <a:endParaRPr/>
                    </a:p>
                    <a:p>
                      <a:pPr marL="0" marR="0" lvl="0" indent="0" algn="l" rtl="0">
                        <a:spcBef>
                          <a:spcPts val="0"/>
                        </a:spcBef>
                        <a:spcAft>
                          <a:spcPts val="0"/>
                        </a:spcAft>
                        <a:buNone/>
                      </a:pPr>
                      <a:endParaRPr sz="20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r>
              <a:tr h="370850">
                <a:tc>
                  <a:txBody>
                    <a:bodyPr/>
                    <a:lstStyle/>
                    <a:p>
                      <a:pPr marL="0" marR="0" lvl="0" indent="0" algn="l" rtl="0">
                        <a:spcBef>
                          <a:spcPts val="0"/>
                        </a:spcBef>
                        <a:spcAft>
                          <a:spcPts val="0"/>
                        </a:spcAft>
                        <a:buNone/>
                      </a:pPr>
                      <a:endParaRPr sz="2000">
                        <a:latin typeface="Arial"/>
                        <a:ea typeface="Arial"/>
                        <a:cs typeface="Arial"/>
                        <a:sym typeface="Arial"/>
                      </a:endParaRPr>
                    </a:p>
                    <a:p>
                      <a:pPr marL="0" marR="0" lvl="0" indent="0" algn="l" rtl="0">
                        <a:spcBef>
                          <a:spcPts val="0"/>
                        </a:spcBef>
                        <a:spcAft>
                          <a:spcPts val="0"/>
                        </a:spcAft>
                        <a:buNone/>
                      </a:pPr>
                      <a:r>
                        <a:rPr lang="es-AR" sz="2000">
                          <a:latin typeface="Arial"/>
                          <a:ea typeface="Arial"/>
                          <a:cs typeface="Arial"/>
                          <a:sym typeface="Arial"/>
                        </a:rPr>
                        <a:t>Los atributos </a:t>
                      </a:r>
                      <a:r>
                        <a:rPr lang="es-AR" sz="2000">
                          <a:solidFill>
                            <a:schemeClr val="dk1"/>
                          </a:solidFill>
                          <a:latin typeface="Consolas"/>
                          <a:ea typeface="Consolas"/>
                          <a:cs typeface="Consolas"/>
                          <a:sym typeface="Consolas"/>
                        </a:rPr>
                        <a:t>static</a:t>
                      </a:r>
                      <a:r>
                        <a:rPr lang="es-AR" sz="2000">
                          <a:latin typeface="Arial"/>
                          <a:ea typeface="Arial"/>
                          <a:cs typeface="Arial"/>
                          <a:sym typeface="Arial"/>
                        </a:rPr>
                        <a:t> pueden ser usados para contar la cantidad de instancias de una clase.</a:t>
                      </a:r>
                      <a:endParaRPr/>
                    </a:p>
                    <a:p>
                      <a:pPr marL="0" marR="0" lvl="0" indent="0" algn="l" rtl="0">
                        <a:spcBef>
                          <a:spcPts val="0"/>
                        </a:spcBef>
                        <a:spcAft>
                          <a:spcPts val="0"/>
                        </a:spcAft>
                        <a:buNone/>
                      </a:pPr>
                      <a:endParaRPr sz="20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r>
              <a:tr h="370850">
                <a:tc>
                  <a:txBody>
                    <a:bodyPr/>
                    <a:lstStyle/>
                    <a:p>
                      <a:pPr marL="0" marR="0" lvl="0" indent="0" algn="l" rtl="0">
                        <a:spcBef>
                          <a:spcPts val="0"/>
                        </a:spcBef>
                        <a:spcAft>
                          <a:spcPts val="0"/>
                        </a:spcAft>
                        <a:buNone/>
                      </a:pPr>
                      <a:endParaRPr sz="2000">
                        <a:latin typeface="Arial"/>
                        <a:ea typeface="Arial"/>
                        <a:cs typeface="Arial"/>
                        <a:sym typeface="Arial"/>
                      </a:endParaRPr>
                    </a:p>
                    <a:p>
                      <a:pPr marL="0" marR="0" lvl="0" indent="0" algn="l" rtl="0">
                        <a:spcBef>
                          <a:spcPts val="0"/>
                        </a:spcBef>
                        <a:spcAft>
                          <a:spcPts val="0"/>
                        </a:spcAft>
                        <a:buNone/>
                      </a:pPr>
                      <a:r>
                        <a:rPr lang="es-AR" sz="2000">
                          <a:latin typeface="Arial"/>
                          <a:ea typeface="Arial"/>
                          <a:cs typeface="Arial"/>
                          <a:sym typeface="Arial"/>
                        </a:rPr>
                        <a:t>Los constructores son invocados antes de que los atributos </a:t>
                      </a:r>
                      <a:r>
                        <a:rPr lang="es-AR" sz="2000">
                          <a:solidFill>
                            <a:schemeClr val="dk1"/>
                          </a:solidFill>
                          <a:latin typeface="Consolas"/>
                          <a:ea typeface="Consolas"/>
                          <a:cs typeface="Consolas"/>
                          <a:sym typeface="Consolas"/>
                        </a:rPr>
                        <a:t>static</a:t>
                      </a:r>
                      <a:r>
                        <a:rPr lang="es-AR" sz="2000">
                          <a:latin typeface="Arial"/>
                          <a:ea typeface="Arial"/>
                          <a:cs typeface="Arial"/>
                          <a:sym typeface="Arial"/>
                        </a:rPr>
                        <a:t> sean inicializados.</a:t>
                      </a:r>
                      <a:endParaRPr/>
                    </a:p>
                    <a:p>
                      <a:pPr marL="0" marR="0" lvl="0" indent="0" algn="l" rtl="0">
                        <a:spcBef>
                          <a:spcPts val="0"/>
                        </a:spcBef>
                        <a:spcAft>
                          <a:spcPts val="0"/>
                        </a:spcAft>
                        <a:buNone/>
                      </a:pPr>
                      <a:endParaRPr sz="20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r>
            </a:tbl>
          </a:graphicData>
        </a:graphic>
      </p:graphicFrame>
      <p:sp>
        <p:nvSpPr>
          <p:cNvPr id="973" name="Google Shape;973;p96"/>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¿Verdadero o Falso?</a:t>
            </a:r>
            <a:endParaRPr sz="4000" b="1" i="0" u="none" strike="noStrike" cap="none">
              <a:solidFill>
                <a:schemeClr val="dk1"/>
              </a:solidFill>
              <a:latin typeface="Arial"/>
              <a:ea typeface="Arial"/>
              <a:cs typeface="Arial"/>
              <a:sym typeface="Arial"/>
            </a:endParaRPr>
          </a:p>
        </p:txBody>
      </p:sp>
      <p:sp>
        <p:nvSpPr>
          <p:cNvPr id="974" name="Google Shape;974;p96"/>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74</a:t>
            </a:fld>
            <a:endParaRPr sz="1200">
              <a:solidFill>
                <a:schemeClr val="lt1"/>
              </a:solidFill>
              <a:latin typeface="Arial"/>
              <a:ea typeface="Arial"/>
              <a:cs typeface="Arial"/>
              <a:sym typeface="Arial"/>
            </a:endParaRPr>
          </a:p>
        </p:txBody>
      </p:sp>
      <p:pic>
        <p:nvPicPr>
          <p:cNvPr id="975" name="Google Shape;975;p96" descr="https://upload.wikimedia.org/wikipedia/commons/thumb/c/c4/Ambox_blue_question.svg/2000px-Ambox_blue_question.svg.png"/>
          <p:cNvPicPr preferRelativeResize="0"/>
          <p:nvPr/>
        </p:nvPicPr>
        <p:blipFill rotWithShape="1">
          <a:blip r:embed="rId3">
            <a:alphaModFix/>
          </a:blip>
          <a:srcRect/>
          <a:stretch/>
        </p:blipFill>
        <p:spPr>
          <a:xfrm>
            <a:off x="8226674" y="751968"/>
            <a:ext cx="917326" cy="917326"/>
          </a:xfrm>
          <a:prstGeom prst="rect">
            <a:avLst/>
          </a:prstGeom>
          <a:noFill/>
          <a:ln>
            <a:noFill/>
          </a:ln>
        </p:spPr>
      </p:pic>
      <p:sp>
        <p:nvSpPr>
          <p:cNvPr id="976" name="Google Shape;976;p96"/>
          <p:cNvSpPr/>
          <p:nvPr/>
        </p:nvSpPr>
        <p:spPr>
          <a:xfrm>
            <a:off x="6395345" y="3449782"/>
            <a:ext cx="938123" cy="970520"/>
          </a:xfrm>
          <a:prstGeom prst="roundRect">
            <a:avLst>
              <a:gd name="adj" fmla="val 16667"/>
            </a:avLst>
          </a:prstGeom>
          <a:blipFill rotWithShape="1">
            <a:blip r:embed="rId4">
              <a:alphaModFix amt="54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77" name="Google Shape;977;p96"/>
          <p:cNvSpPr/>
          <p:nvPr/>
        </p:nvSpPr>
        <p:spPr>
          <a:xfrm>
            <a:off x="6395345" y="2218395"/>
            <a:ext cx="840230" cy="705881"/>
          </a:xfrm>
          <a:prstGeom prst="roundRect">
            <a:avLst>
              <a:gd name="adj" fmla="val 16667"/>
            </a:avLst>
          </a:prstGeom>
          <a:blipFill rotWithShape="1">
            <a:blip r:embed="rId5">
              <a:alphaModFix amt="54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78" name="Google Shape;978;p96"/>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979" name="Google Shape;979;p96"/>
          <p:cNvSpPr/>
          <p:nvPr/>
        </p:nvSpPr>
        <p:spPr>
          <a:xfrm>
            <a:off x="6395345" y="4945808"/>
            <a:ext cx="938123" cy="970520"/>
          </a:xfrm>
          <a:prstGeom prst="roundRect">
            <a:avLst>
              <a:gd name="adj" fmla="val 16667"/>
            </a:avLst>
          </a:prstGeom>
          <a:blipFill rotWithShape="1">
            <a:blip r:embed="rId4">
              <a:alphaModFix amt="54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983"/>
        <p:cNvGrpSpPr/>
        <p:nvPr/>
      </p:nvGrpSpPr>
      <p:grpSpPr>
        <a:xfrm>
          <a:off x="0" y="0"/>
          <a:ext cx="0" cy="0"/>
          <a:chOff x="0" y="0"/>
          <a:chExt cx="0" cy="0"/>
        </a:xfrm>
      </p:grpSpPr>
      <p:sp>
        <p:nvSpPr>
          <p:cNvPr id="984" name="Google Shape;984;p97"/>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Ocultando los </a:t>
            </a:r>
            <a:r>
              <a:rPr lang="es-AR" sz="4000" b="1" i="0" u="none" strike="noStrike" cap="none">
                <a:solidFill>
                  <a:schemeClr val="dk1"/>
                </a:solidFill>
                <a:latin typeface="Consolas"/>
                <a:ea typeface="Consolas"/>
                <a:cs typeface="Consolas"/>
                <a:sym typeface="Consolas"/>
              </a:rPr>
              <a:t>static</a:t>
            </a:r>
            <a:endParaRPr sz="4000" b="1" i="0" u="none" strike="noStrike" cap="none">
              <a:solidFill>
                <a:schemeClr val="dk1"/>
              </a:solidFill>
              <a:latin typeface="Consolas"/>
              <a:ea typeface="Consolas"/>
              <a:cs typeface="Consolas"/>
              <a:sym typeface="Consolas"/>
            </a:endParaRPr>
          </a:p>
        </p:txBody>
      </p:sp>
      <p:sp>
        <p:nvSpPr>
          <p:cNvPr id="985" name="Google Shape;985;p97"/>
          <p:cNvSpPr txBox="1">
            <a:spLocks noGrp="1"/>
          </p:cNvSpPr>
          <p:nvPr>
            <p:ph type="body" idx="1"/>
          </p:nvPr>
        </p:nvSpPr>
        <p:spPr>
          <a:xfrm>
            <a:off x="-1" y="2160000"/>
            <a:ext cx="9144003" cy="4351338"/>
          </a:xfrm>
          <a:prstGeom prst="rect">
            <a:avLst/>
          </a:prstGeom>
          <a:noFill/>
          <a:ln>
            <a:noFill/>
          </a:ln>
        </p:spPr>
        <p:txBody>
          <a:bodyPr spcFirstLastPara="1" wrap="square" lIns="91425" tIns="45700" rIns="91425" bIns="45700" anchor="t" anchorCtr="0">
            <a:noAutofit/>
          </a:bodyPr>
          <a:lstStyle/>
          <a:p>
            <a:pPr marL="228600" marR="0" lvl="0" indent="-228600" algn="l" rtl="0">
              <a:lnSpc>
                <a:spcPct val="80000"/>
              </a:lnSpc>
              <a:spcBef>
                <a:spcPts val="0"/>
              </a:spcBef>
              <a:spcAft>
                <a:spcPts val="0"/>
              </a:spcAft>
              <a:buClr>
                <a:schemeClr val="dk1"/>
              </a:buClr>
              <a:buSzPts val="2400"/>
              <a:buFont typeface="Arial"/>
              <a:buChar char="•"/>
            </a:pPr>
            <a:r>
              <a:rPr lang="es-AR" sz="2400" b="0" i="0" u="none" strike="noStrike" cap="none">
                <a:solidFill>
                  <a:schemeClr val="dk1"/>
                </a:solidFill>
                <a:latin typeface="Arial"/>
                <a:ea typeface="Arial"/>
                <a:cs typeface="Arial"/>
                <a:sym typeface="Arial"/>
              </a:rPr>
              <a:t>Ocultar un método static es similar a sobre-escribir un método de la super-clase.</a:t>
            </a:r>
            <a:endParaRPr/>
          </a:p>
          <a:p>
            <a:pPr marL="228600" marR="0" lvl="0" indent="-76200" algn="l" rtl="0">
              <a:lnSpc>
                <a:spcPct val="80000"/>
              </a:lnSpc>
              <a:spcBef>
                <a:spcPts val="100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a:p>
            <a:pPr marL="228600" marR="0" lvl="0" indent="-228600" algn="l" rtl="0">
              <a:lnSpc>
                <a:spcPct val="80000"/>
              </a:lnSpc>
              <a:spcBef>
                <a:spcPts val="1000"/>
              </a:spcBef>
              <a:spcAft>
                <a:spcPts val="0"/>
              </a:spcAft>
              <a:buClr>
                <a:schemeClr val="dk1"/>
              </a:buClr>
              <a:buSzPts val="2400"/>
              <a:buFont typeface="Arial"/>
              <a:buChar char="•"/>
            </a:pPr>
            <a:r>
              <a:rPr lang="es-AR" sz="2400" b="0" i="0" u="none" strike="noStrike" cap="none">
                <a:solidFill>
                  <a:schemeClr val="dk1"/>
                </a:solidFill>
                <a:latin typeface="Arial"/>
                <a:ea typeface="Arial"/>
                <a:cs typeface="Arial"/>
                <a:sym typeface="Arial"/>
              </a:rPr>
              <a:t>La diferencia se ve en ejecución:</a:t>
            </a:r>
            <a:endParaRPr/>
          </a:p>
          <a:p>
            <a:pPr marL="685800" marR="0" lvl="1" indent="-228600" algn="l" rtl="0">
              <a:lnSpc>
                <a:spcPct val="80000"/>
              </a:lnSpc>
              <a:spcBef>
                <a:spcPts val="500"/>
              </a:spcBef>
              <a:spcAft>
                <a:spcPts val="0"/>
              </a:spcAft>
              <a:buClr>
                <a:schemeClr val="dk1"/>
              </a:buClr>
              <a:buSzPts val="2000"/>
              <a:buFont typeface="Arial"/>
              <a:buChar char="•"/>
            </a:pPr>
            <a:r>
              <a:rPr lang="es-AR" sz="2000" b="0" i="0" u="none" strike="noStrike" cap="none">
                <a:solidFill>
                  <a:schemeClr val="dk1"/>
                </a:solidFill>
                <a:latin typeface="Arial"/>
                <a:ea typeface="Arial"/>
                <a:cs typeface="Arial"/>
                <a:sym typeface="Arial"/>
              </a:rPr>
              <a:t>Cuando se sobre-escribe un método, se tiene el beneficio del polimorfismo.</a:t>
            </a:r>
            <a:endParaRPr/>
          </a:p>
          <a:p>
            <a:pPr marL="685800" marR="0" lvl="1" indent="-101600" algn="l" rtl="0">
              <a:lnSpc>
                <a:spcPct val="80000"/>
              </a:lnSpc>
              <a:spcBef>
                <a:spcPts val="50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a:p>
            <a:pPr marL="685800" marR="0" lvl="1" indent="-228600" algn="l" rtl="0">
              <a:lnSpc>
                <a:spcPct val="80000"/>
              </a:lnSpc>
              <a:spcBef>
                <a:spcPts val="500"/>
              </a:spcBef>
              <a:spcAft>
                <a:spcPts val="0"/>
              </a:spcAft>
              <a:buClr>
                <a:schemeClr val="dk1"/>
              </a:buClr>
              <a:buSzPts val="2000"/>
              <a:buFont typeface="Arial"/>
              <a:buChar char="•"/>
            </a:pPr>
            <a:r>
              <a:rPr lang="es-AR" sz="2000" b="0" i="0" u="none" strike="noStrike" cap="none">
                <a:solidFill>
                  <a:schemeClr val="dk1"/>
                </a:solidFill>
                <a:latin typeface="Arial"/>
                <a:ea typeface="Arial"/>
                <a:cs typeface="Arial"/>
                <a:sym typeface="Arial"/>
              </a:rPr>
              <a:t>Cuando se oculta un método static no hay polimorfismo.</a:t>
            </a:r>
            <a:endParaRPr/>
          </a:p>
          <a:p>
            <a:pPr marL="0" marR="0" lvl="1" indent="0" algn="ctr" rtl="0">
              <a:lnSpc>
                <a:spcPct val="80000"/>
              </a:lnSpc>
              <a:spcBef>
                <a:spcPts val="50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a:p>
            <a:pPr marL="0" marR="0" lvl="1" indent="0" algn="l" rtl="0">
              <a:lnSpc>
                <a:spcPct val="80000"/>
              </a:lnSpc>
              <a:spcBef>
                <a:spcPts val="500"/>
              </a:spcBef>
              <a:spcAft>
                <a:spcPts val="0"/>
              </a:spcAft>
              <a:buClr>
                <a:srgbClr val="000000"/>
              </a:buClr>
              <a:buSzPts val="2000"/>
              <a:buFont typeface="Arial"/>
              <a:buChar char="•"/>
            </a:pPr>
            <a:r>
              <a:rPr lang="es-AR" sz="2000" b="0" i="0" u="none" strike="noStrike" cap="none">
                <a:solidFill>
                  <a:srgbClr val="000000"/>
                </a:solidFill>
                <a:latin typeface="Arial"/>
                <a:ea typeface="Arial"/>
                <a:cs typeface="Arial"/>
                <a:sym typeface="Arial"/>
              </a:rPr>
              <a:t>   </a:t>
            </a:r>
            <a:r>
              <a:rPr lang="es-AR" sz="2400" b="0" i="0" u="none" strike="noStrike" cap="none">
                <a:solidFill>
                  <a:srgbClr val="000000"/>
                </a:solidFill>
                <a:latin typeface="Arial"/>
                <a:ea typeface="Arial"/>
                <a:cs typeface="Arial"/>
                <a:sym typeface="Arial"/>
              </a:rPr>
              <a:t>Cuando ocultamos atributos o métodos persisten los dos. </a:t>
            </a:r>
            <a:endParaRPr/>
          </a:p>
          <a:p>
            <a:pPr marL="0" marR="0" lvl="1" indent="152400" algn="l" rtl="0">
              <a:lnSpc>
                <a:spcPct val="80000"/>
              </a:lnSpc>
              <a:spcBef>
                <a:spcPts val="500"/>
              </a:spcBef>
              <a:spcAft>
                <a:spcPts val="0"/>
              </a:spcAft>
              <a:buClr>
                <a:schemeClr val="dk1"/>
              </a:buClr>
              <a:buSzPts val="2400"/>
              <a:buFont typeface="Arial"/>
              <a:buNone/>
            </a:pPr>
            <a:endParaRPr sz="2400" b="0" i="0" u="none" strike="noStrike" cap="none">
              <a:solidFill>
                <a:srgbClr val="000000"/>
              </a:solidFill>
              <a:latin typeface="Arial"/>
              <a:ea typeface="Arial"/>
              <a:cs typeface="Arial"/>
              <a:sym typeface="Arial"/>
            </a:endParaRPr>
          </a:p>
          <a:p>
            <a:pPr marL="0" marR="0" lvl="1" indent="0" algn="ctr" rtl="0">
              <a:lnSpc>
                <a:spcPct val="80000"/>
              </a:lnSpc>
              <a:spcBef>
                <a:spcPts val="500"/>
              </a:spcBef>
              <a:spcAft>
                <a:spcPts val="0"/>
              </a:spcAft>
              <a:buClr>
                <a:srgbClr val="FF0000"/>
              </a:buClr>
              <a:buSzPts val="2400"/>
              <a:buFont typeface="Arial"/>
              <a:buNone/>
            </a:pPr>
            <a:r>
              <a:rPr lang="es-AR" sz="2400" b="0" i="0" u="none" strike="noStrike" cap="none">
                <a:solidFill>
                  <a:srgbClr val="FF0000"/>
                </a:solidFill>
                <a:latin typeface="Arial"/>
                <a:ea typeface="Arial"/>
                <a:cs typeface="Arial"/>
                <a:sym typeface="Arial"/>
              </a:rPr>
              <a:t>NO funciona como la sobre-escritura de métodos que el método de la subclase reemplaza a la versión de la superclase. </a:t>
            </a:r>
            <a:endParaRPr/>
          </a:p>
          <a:p>
            <a:pPr marL="685800" marR="0" lvl="1" indent="-101600" algn="l" rtl="0">
              <a:lnSpc>
                <a:spcPct val="80000"/>
              </a:lnSpc>
              <a:spcBef>
                <a:spcPts val="50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p:txBody>
      </p:sp>
      <p:sp>
        <p:nvSpPr>
          <p:cNvPr id="986" name="Google Shape;986;p97"/>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75</a:t>
            </a:fld>
            <a:endParaRPr sz="1200">
              <a:solidFill>
                <a:schemeClr val="lt1"/>
              </a:solidFill>
              <a:latin typeface="Arial"/>
              <a:ea typeface="Arial"/>
              <a:cs typeface="Arial"/>
              <a:sym typeface="Arial"/>
            </a:endParaRPr>
          </a:p>
        </p:txBody>
      </p:sp>
      <p:sp>
        <p:nvSpPr>
          <p:cNvPr id="987" name="Google Shape;987;p97"/>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pic>
        <p:nvPicPr>
          <p:cNvPr id="988" name="Google Shape;988;p97" descr="http://www.clker.com/cliparts/7/t/J/d/u/E/emblem-important-md.png"/>
          <p:cNvPicPr preferRelativeResize="0"/>
          <p:nvPr/>
        </p:nvPicPr>
        <p:blipFill rotWithShape="1">
          <a:blip r:embed="rId3">
            <a:alphaModFix/>
          </a:blip>
          <a:srcRect/>
          <a:stretch/>
        </p:blipFill>
        <p:spPr>
          <a:xfrm>
            <a:off x="8232686" y="774995"/>
            <a:ext cx="911317" cy="1044000"/>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992"/>
        <p:cNvGrpSpPr/>
        <p:nvPr/>
      </p:nvGrpSpPr>
      <p:grpSpPr>
        <a:xfrm>
          <a:off x="0" y="0"/>
          <a:ext cx="0" cy="0"/>
          <a:chOff x="0" y="0"/>
          <a:chExt cx="0" cy="0"/>
        </a:xfrm>
      </p:grpSpPr>
      <p:sp>
        <p:nvSpPr>
          <p:cNvPr id="993" name="Google Shape;993;p98"/>
          <p:cNvSpPr/>
          <p:nvPr/>
        </p:nvSpPr>
        <p:spPr>
          <a:xfrm>
            <a:off x="4331271" y="2387303"/>
            <a:ext cx="4667949" cy="283413"/>
          </a:xfrm>
          <a:custGeom>
            <a:avLst/>
            <a:gdLst/>
            <a:ahLst/>
            <a:cxnLst/>
            <a:rect l="l" t="t" r="r" b="b"/>
            <a:pathLst>
              <a:path w="120000" h="120000" extrusionOk="0">
                <a:moveTo>
                  <a:pt x="0" y="0"/>
                </a:moveTo>
                <a:lnTo>
                  <a:pt x="120000" y="0"/>
                </a:lnTo>
                <a:lnTo>
                  <a:pt x="120000" y="120000"/>
                </a:lnTo>
                <a:lnTo>
                  <a:pt x="0" y="120000"/>
                </a:lnTo>
                <a:lnTo>
                  <a:pt x="0" y="0"/>
                </a:lnTo>
                <a:close/>
              </a:path>
            </a:pathLst>
          </a:custGeom>
          <a:noFill/>
          <a:ln>
            <a:noFill/>
          </a:ln>
        </p:spPr>
        <p:txBody>
          <a:bodyPr spcFirstLastPara="1" wrap="square" lIns="83050" tIns="43175" rIns="83050" bIns="43175" anchor="t" anchorCtr="0">
            <a:noAutofit/>
          </a:bodyPr>
          <a:lstStyle/>
          <a:p>
            <a:pPr marL="0" marR="0" lvl="0" indent="0" algn="l" rtl="0">
              <a:spcBef>
                <a:spcPts val="0"/>
              </a:spcBef>
              <a:spcAft>
                <a:spcPts val="0"/>
              </a:spcAft>
              <a:buNone/>
            </a:pPr>
            <a:r>
              <a:rPr lang="es-AR" sz="2000">
                <a:solidFill>
                  <a:srgbClr val="FF0000"/>
                </a:solidFill>
                <a:latin typeface="Arial"/>
                <a:ea typeface="Arial"/>
                <a:cs typeface="Arial"/>
                <a:sym typeface="Arial"/>
              </a:rPr>
              <a:t>¿ Es posible </a:t>
            </a:r>
            <a:r>
              <a:rPr lang="es-AR" sz="2000" b="1">
                <a:solidFill>
                  <a:srgbClr val="FF0000"/>
                </a:solidFill>
                <a:latin typeface="Arial"/>
                <a:ea typeface="Arial"/>
                <a:cs typeface="Arial"/>
                <a:sym typeface="Arial"/>
              </a:rPr>
              <a:t>ocultar atributos </a:t>
            </a:r>
            <a:r>
              <a:rPr lang="es-AR" sz="2000" b="1">
                <a:solidFill>
                  <a:srgbClr val="FF0000"/>
                </a:solidFill>
                <a:latin typeface="Consolas"/>
                <a:ea typeface="Consolas"/>
                <a:cs typeface="Consolas"/>
                <a:sym typeface="Consolas"/>
              </a:rPr>
              <a:t>static</a:t>
            </a:r>
            <a:r>
              <a:rPr lang="es-AR" sz="2000" b="1">
                <a:solidFill>
                  <a:srgbClr val="FF0000"/>
                </a:solidFill>
                <a:latin typeface="Arial"/>
                <a:ea typeface="Arial"/>
                <a:cs typeface="Arial"/>
                <a:sym typeface="Arial"/>
              </a:rPr>
              <a:t> </a:t>
            </a:r>
            <a:r>
              <a:rPr lang="es-AR" sz="2000">
                <a:solidFill>
                  <a:srgbClr val="FF0000"/>
                </a:solidFill>
                <a:latin typeface="Arial"/>
                <a:ea typeface="Arial"/>
                <a:cs typeface="Arial"/>
                <a:sym typeface="Arial"/>
              </a:rPr>
              <a:t>?</a:t>
            </a:r>
            <a:endParaRPr/>
          </a:p>
        </p:txBody>
      </p:sp>
      <p:sp>
        <p:nvSpPr>
          <p:cNvPr id="994" name="Google Shape;994;p98"/>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Ocultar atributos </a:t>
            </a:r>
            <a:r>
              <a:rPr lang="es-AR" sz="4000" b="1" i="0" u="none" strike="noStrike" cap="none">
                <a:solidFill>
                  <a:schemeClr val="dk1"/>
                </a:solidFill>
                <a:latin typeface="Consolas"/>
                <a:ea typeface="Consolas"/>
                <a:cs typeface="Consolas"/>
                <a:sym typeface="Consolas"/>
              </a:rPr>
              <a:t>static</a:t>
            </a:r>
            <a:endParaRPr sz="4000" b="1" i="0" u="none" strike="noStrike" cap="none">
              <a:solidFill>
                <a:schemeClr val="dk1"/>
              </a:solidFill>
              <a:latin typeface="Arial"/>
              <a:ea typeface="Arial"/>
              <a:cs typeface="Arial"/>
              <a:sym typeface="Arial"/>
            </a:endParaRPr>
          </a:p>
        </p:txBody>
      </p:sp>
      <p:sp>
        <p:nvSpPr>
          <p:cNvPr id="995" name="Google Shape;995;p98"/>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996" name="Google Shape;996;p98"/>
          <p:cNvSpPr/>
          <p:nvPr/>
        </p:nvSpPr>
        <p:spPr>
          <a:xfrm>
            <a:off x="3804039" y="3682325"/>
            <a:ext cx="6108316" cy="2893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400">
                <a:solidFill>
                  <a:srgbClr val="000088"/>
                </a:solidFill>
                <a:latin typeface="Consolas"/>
                <a:ea typeface="Consolas"/>
                <a:cs typeface="Consolas"/>
                <a:sym typeface="Consolas"/>
              </a:rPr>
              <a:t>public</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class</a:t>
            </a:r>
            <a:r>
              <a:rPr lang="es-AR" sz="1400">
                <a:solidFill>
                  <a:srgbClr val="000000"/>
                </a:solidFill>
                <a:latin typeface="Consolas"/>
                <a:ea typeface="Consolas"/>
                <a:cs typeface="Consolas"/>
                <a:sym typeface="Consolas"/>
              </a:rPr>
              <a:t> </a:t>
            </a:r>
            <a:r>
              <a:rPr lang="es-AR" sz="1400">
                <a:solidFill>
                  <a:srgbClr val="660066"/>
                </a:solidFill>
                <a:latin typeface="Consolas"/>
                <a:ea typeface="Consolas"/>
                <a:cs typeface="Consolas"/>
                <a:sym typeface="Consolas"/>
              </a:rPr>
              <a:t>CirculoPlano</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extends</a:t>
            </a:r>
            <a:r>
              <a:rPr lang="es-AR" sz="1400">
                <a:solidFill>
                  <a:srgbClr val="000000"/>
                </a:solidFill>
                <a:latin typeface="Consolas"/>
                <a:ea typeface="Consolas"/>
                <a:cs typeface="Consolas"/>
                <a:sym typeface="Consolas"/>
              </a:rPr>
              <a:t> </a:t>
            </a:r>
            <a:r>
              <a:rPr lang="es-AR" sz="1400">
                <a:solidFill>
                  <a:srgbClr val="660066"/>
                </a:solidFill>
                <a:latin typeface="Consolas"/>
                <a:ea typeface="Consolas"/>
                <a:cs typeface="Consolas"/>
                <a:sym typeface="Consolas"/>
              </a:rPr>
              <a:t>Circulo{</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private</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double</a:t>
            </a:r>
            <a:r>
              <a:rPr lang="es-AR" sz="1400">
                <a:solidFill>
                  <a:srgbClr val="000000"/>
                </a:solidFill>
                <a:latin typeface="Consolas"/>
                <a:ea typeface="Consolas"/>
                <a:cs typeface="Consolas"/>
                <a:sym typeface="Consolas"/>
              </a:rPr>
              <a:t> r</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cx</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cy;</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public</a:t>
            </a:r>
            <a:r>
              <a:rPr lang="es-AR" sz="1400">
                <a:solidFill>
                  <a:srgbClr val="000000"/>
                </a:solidFill>
                <a:latin typeface="Consolas"/>
                <a:ea typeface="Consolas"/>
                <a:cs typeface="Consolas"/>
                <a:sym typeface="Consolas"/>
              </a:rPr>
              <a:t> </a:t>
            </a:r>
            <a:r>
              <a:rPr lang="es-AR" sz="1400">
                <a:solidFill>
                  <a:srgbClr val="660066"/>
                </a:solidFill>
                <a:latin typeface="Consolas"/>
                <a:ea typeface="Consolas"/>
                <a:cs typeface="Consolas"/>
                <a:sym typeface="Consolas"/>
              </a:rPr>
              <a:t>CirculoPlano</a:t>
            </a:r>
            <a:r>
              <a:rPr lang="es-AR" sz="1400">
                <a:solidFill>
                  <a:srgbClr val="666600"/>
                </a:solidFill>
                <a:latin typeface="Consolas"/>
                <a:ea typeface="Consolas"/>
                <a:cs typeface="Consolas"/>
                <a:sym typeface="Consolas"/>
              </a:rPr>
              <a:t>(</a:t>
            </a:r>
            <a:r>
              <a:rPr lang="es-AR" sz="1400">
                <a:solidFill>
                  <a:srgbClr val="000088"/>
                </a:solidFill>
                <a:latin typeface="Consolas"/>
                <a:ea typeface="Consolas"/>
                <a:cs typeface="Consolas"/>
                <a:sym typeface="Consolas"/>
              </a:rPr>
              <a:t>double</a:t>
            </a:r>
            <a:r>
              <a:rPr lang="es-AR" sz="1400">
                <a:solidFill>
                  <a:srgbClr val="000000"/>
                </a:solidFill>
                <a:latin typeface="Consolas"/>
                <a:ea typeface="Consolas"/>
                <a:cs typeface="Consolas"/>
                <a:sym typeface="Consolas"/>
              </a:rPr>
              <a:t> r</a:t>
            </a:r>
            <a:r>
              <a:rPr lang="es-AR" sz="1400">
                <a:solidFill>
                  <a:srgbClr val="666600"/>
                </a:solidFill>
                <a:latin typeface="Consolas"/>
                <a:ea typeface="Consolas"/>
                <a:cs typeface="Consolas"/>
                <a:sym typeface="Consolas"/>
              </a:rPr>
              <a:t>,</a:t>
            </a:r>
            <a:r>
              <a:rPr lang="es-AR" sz="1400">
                <a:solidFill>
                  <a:srgbClr val="000088"/>
                </a:solidFill>
                <a:latin typeface="Consolas"/>
                <a:ea typeface="Consolas"/>
                <a:cs typeface="Consolas"/>
                <a:sym typeface="Consolas"/>
              </a:rPr>
              <a:t>double</a:t>
            </a:r>
            <a:r>
              <a:rPr lang="es-AR" sz="1400">
                <a:solidFill>
                  <a:srgbClr val="000000"/>
                </a:solidFill>
                <a:latin typeface="Consolas"/>
                <a:ea typeface="Consolas"/>
                <a:cs typeface="Consolas"/>
                <a:sym typeface="Consolas"/>
              </a:rPr>
              <a:t> x</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double</a:t>
            </a:r>
            <a:r>
              <a:rPr lang="es-AR" sz="1400">
                <a:solidFill>
                  <a:srgbClr val="000000"/>
                </a:solidFill>
                <a:latin typeface="Consolas"/>
                <a:ea typeface="Consolas"/>
                <a:cs typeface="Consolas"/>
                <a:sym typeface="Consolas"/>
              </a:rPr>
              <a:t> y</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super</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r</a:t>
            </a:r>
            <a:r>
              <a:rPr lang="es-AR" sz="1400">
                <a:solidFill>
                  <a:srgbClr val="666600"/>
                </a:solidFill>
                <a:latin typeface="Consolas"/>
                <a:ea typeface="Consolas"/>
                <a:cs typeface="Consolas"/>
                <a:sym typeface="Consolas"/>
              </a:rPr>
              <a:t>);</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this</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cx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x; </a:t>
            </a:r>
            <a:r>
              <a:rPr lang="es-AR" sz="1400">
                <a:solidFill>
                  <a:srgbClr val="000088"/>
                </a:solidFill>
                <a:latin typeface="Consolas"/>
                <a:ea typeface="Consolas"/>
                <a:cs typeface="Consolas"/>
                <a:sym typeface="Consolas"/>
              </a:rPr>
              <a:t>this</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cy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y;</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this</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r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a:t>
            </a:r>
            <a:r>
              <a:rPr lang="es-AR" sz="1400">
                <a:solidFill>
                  <a:srgbClr val="660066"/>
                </a:solidFill>
                <a:latin typeface="Consolas"/>
                <a:ea typeface="Consolas"/>
                <a:cs typeface="Consolas"/>
                <a:sym typeface="Consolas"/>
              </a:rPr>
              <a:t>Math</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sqrt</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cx</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cx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cy</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cy</a:t>
            </a:r>
            <a:r>
              <a:rPr lang="es-AR" sz="1400">
                <a:solidFill>
                  <a:srgbClr val="666600"/>
                </a:solidFill>
                <a:latin typeface="Consolas"/>
                <a:ea typeface="Consolas"/>
                <a:cs typeface="Consolas"/>
                <a:sym typeface="Consolas"/>
              </a:rPr>
              <a:t>);</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00"/>
                </a:solidFill>
                <a:latin typeface="Consolas"/>
                <a:ea typeface="Consolas"/>
                <a:cs typeface="Consolas"/>
                <a:sym typeface="Consolas"/>
              </a:rPr>
              <a:t>  }</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public</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boolean</a:t>
            </a:r>
            <a:r>
              <a:rPr lang="es-AR" sz="1400">
                <a:solidFill>
                  <a:srgbClr val="000000"/>
                </a:solidFill>
                <a:latin typeface="Consolas"/>
                <a:ea typeface="Consolas"/>
                <a:cs typeface="Consolas"/>
                <a:sym typeface="Consolas"/>
              </a:rPr>
              <a:t> pertenece</a:t>
            </a:r>
            <a:r>
              <a:rPr lang="es-AR" sz="1400">
                <a:solidFill>
                  <a:srgbClr val="666600"/>
                </a:solidFill>
                <a:latin typeface="Consolas"/>
                <a:ea typeface="Consolas"/>
                <a:cs typeface="Consolas"/>
                <a:sym typeface="Consolas"/>
              </a:rPr>
              <a:t>(</a:t>
            </a:r>
            <a:r>
              <a:rPr lang="es-AR" sz="1400">
                <a:solidFill>
                  <a:srgbClr val="000088"/>
                </a:solidFill>
                <a:latin typeface="Consolas"/>
                <a:ea typeface="Consolas"/>
                <a:cs typeface="Consolas"/>
                <a:sym typeface="Consolas"/>
              </a:rPr>
              <a:t>double</a:t>
            </a:r>
            <a:r>
              <a:rPr lang="es-AR" sz="1400">
                <a:solidFill>
                  <a:srgbClr val="000000"/>
                </a:solidFill>
                <a:latin typeface="Consolas"/>
                <a:ea typeface="Consolas"/>
                <a:cs typeface="Consolas"/>
                <a:sym typeface="Consolas"/>
              </a:rPr>
              <a:t> x</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double</a:t>
            </a:r>
            <a:r>
              <a:rPr lang="es-AR" sz="1400">
                <a:solidFill>
                  <a:srgbClr val="000000"/>
                </a:solidFill>
                <a:latin typeface="Consolas"/>
                <a:ea typeface="Consolas"/>
                <a:cs typeface="Consolas"/>
                <a:sym typeface="Consolas"/>
              </a:rPr>
              <a:t> y</a:t>
            </a:r>
            <a:r>
              <a:rPr lang="es-AR" sz="1400">
                <a:solidFill>
                  <a:srgbClr val="666600"/>
                </a:solidFill>
                <a:latin typeface="Consolas"/>
                <a:ea typeface="Consolas"/>
                <a:cs typeface="Consolas"/>
                <a:sym typeface="Consolas"/>
              </a:rPr>
              <a:t>){</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double</a:t>
            </a:r>
            <a:r>
              <a:rPr lang="es-AR" sz="1400">
                <a:solidFill>
                  <a:srgbClr val="000000"/>
                </a:solidFill>
                <a:latin typeface="Consolas"/>
                <a:ea typeface="Consolas"/>
                <a:cs typeface="Consolas"/>
                <a:sym typeface="Consolas"/>
              </a:rPr>
              <a:t> dx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x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cx;</a:t>
            </a:r>
            <a:r>
              <a:rPr lang="es-AR" sz="1400">
                <a:solidFill>
                  <a:schemeClr val="dk1"/>
                </a:solidFill>
                <a:latin typeface="Calibri"/>
                <a:ea typeface="Calibri"/>
                <a:cs typeface="Calibri"/>
                <a:sym typeface="Calibri"/>
              </a:rPr>
              <a:t> </a:t>
            </a:r>
            <a:r>
              <a:rPr lang="es-AR" sz="1400">
                <a:solidFill>
                  <a:srgbClr val="000088"/>
                </a:solidFill>
                <a:latin typeface="Consolas"/>
                <a:ea typeface="Consolas"/>
                <a:cs typeface="Consolas"/>
                <a:sym typeface="Consolas"/>
              </a:rPr>
              <a:t>double</a:t>
            </a:r>
            <a:r>
              <a:rPr lang="es-AR" sz="1400">
                <a:solidFill>
                  <a:srgbClr val="000000"/>
                </a:solidFill>
                <a:latin typeface="Consolas"/>
                <a:ea typeface="Consolas"/>
                <a:cs typeface="Consolas"/>
                <a:sym typeface="Consolas"/>
              </a:rPr>
              <a:t> dy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y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cy;</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double</a:t>
            </a:r>
            <a:r>
              <a:rPr lang="es-AR" sz="1400">
                <a:solidFill>
                  <a:srgbClr val="000000"/>
                </a:solidFill>
                <a:latin typeface="Consolas"/>
                <a:ea typeface="Consolas"/>
                <a:cs typeface="Consolas"/>
                <a:sym typeface="Consolas"/>
              </a:rPr>
              <a:t> distancia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a:t>
            </a:r>
            <a:r>
              <a:rPr lang="es-AR" sz="1400">
                <a:solidFill>
                  <a:srgbClr val="660066"/>
                </a:solidFill>
                <a:latin typeface="Consolas"/>
                <a:ea typeface="Consolas"/>
                <a:cs typeface="Consolas"/>
                <a:sym typeface="Consolas"/>
              </a:rPr>
              <a:t>Math</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sqrt</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dx</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dx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dy</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dy</a:t>
            </a:r>
            <a:r>
              <a:rPr lang="es-AR" sz="1400">
                <a:solidFill>
                  <a:srgbClr val="666600"/>
                </a:solidFill>
                <a:latin typeface="Consolas"/>
                <a:ea typeface="Consolas"/>
                <a:cs typeface="Consolas"/>
                <a:sym typeface="Consolas"/>
              </a:rPr>
              <a:t>);</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return</a:t>
            </a:r>
            <a:r>
              <a:rPr lang="es-AR" sz="1400">
                <a:solidFill>
                  <a:srgbClr val="000000"/>
                </a:solidFill>
                <a:latin typeface="Consolas"/>
                <a:ea typeface="Consolas"/>
                <a:cs typeface="Consolas"/>
                <a:sym typeface="Consolas"/>
              </a:rPr>
              <a:t> distancia </a:t>
            </a:r>
            <a:r>
              <a:rPr lang="es-AR" sz="1400">
                <a:solidFill>
                  <a:srgbClr val="666600"/>
                </a:solidFill>
                <a:latin typeface="Consolas"/>
                <a:ea typeface="Consolas"/>
                <a:cs typeface="Consolas"/>
                <a:sym typeface="Consolas"/>
              </a:rPr>
              <a:t>&lt;</a:t>
            </a:r>
            <a:r>
              <a:rPr lang="es-AR" sz="1400">
                <a:solidFill>
                  <a:srgbClr val="000000"/>
                </a:solidFill>
                <a:latin typeface="Consolas"/>
                <a:ea typeface="Consolas"/>
                <a:cs typeface="Consolas"/>
                <a:sym typeface="Consolas"/>
              </a:rPr>
              <a:t> r;</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00"/>
                </a:solidFill>
                <a:latin typeface="Consolas"/>
                <a:ea typeface="Consolas"/>
                <a:cs typeface="Consolas"/>
                <a:sym typeface="Consolas"/>
              </a:rPr>
              <a:t>  }</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00"/>
                </a:solidFill>
                <a:latin typeface="Consolas"/>
                <a:ea typeface="Consolas"/>
                <a:cs typeface="Consolas"/>
                <a:sym typeface="Consolas"/>
              </a:rPr>
              <a:t>}</a:t>
            </a:r>
            <a:endParaRPr sz="1400">
              <a:solidFill>
                <a:schemeClr val="dk1"/>
              </a:solidFill>
              <a:latin typeface="Calibri"/>
              <a:ea typeface="Calibri"/>
              <a:cs typeface="Calibri"/>
              <a:sym typeface="Calibri"/>
            </a:endParaRPr>
          </a:p>
        </p:txBody>
      </p:sp>
      <p:sp>
        <p:nvSpPr>
          <p:cNvPr id="997" name="Google Shape;997;p98"/>
          <p:cNvSpPr/>
          <p:nvPr/>
        </p:nvSpPr>
        <p:spPr>
          <a:xfrm>
            <a:off x="-37642" y="1659126"/>
            <a:ext cx="6540041" cy="39703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400">
                <a:solidFill>
                  <a:srgbClr val="000088"/>
                </a:solidFill>
                <a:latin typeface="Consolas"/>
                <a:ea typeface="Consolas"/>
                <a:cs typeface="Consolas"/>
                <a:sym typeface="Consolas"/>
              </a:rPr>
              <a:t>public</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class</a:t>
            </a:r>
            <a:r>
              <a:rPr lang="es-AR" sz="1400">
                <a:solidFill>
                  <a:srgbClr val="000000"/>
                </a:solidFill>
                <a:latin typeface="Consolas"/>
                <a:ea typeface="Consolas"/>
                <a:cs typeface="Consolas"/>
                <a:sym typeface="Consolas"/>
              </a:rPr>
              <a:t> </a:t>
            </a:r>
            <a:r>
              <a:rPr lang="es-AR" sz="1400">
                <a:solidFill>
                  <a:srgbClr val="660066"/>
                </a:solidFill>
                <a:latin typeface="Consolas"/>
                <a:ea typeface="Consolas"/>
                <a:cs typeface="Consolas"/>
                <a:sym typeface="Consolas"/>
              </a:rPr>
              <a:t>Circulo</a:t>
            </a:r>
            <a:r>
              <a:rPr lang="es-AR" sz="1400">
                <a:solidFill>
                  <a:srgbClr val="000000"/>
                </a:solidFill>
                <a:latin typeface="Consolas"/>
                <a:ea typeface="Consolas"/>
                <a:cs typeface="Consolas"/>
                <a:sym typeface="Consolas"/>
              </a:rPr>
              <a:t> {</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public</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static</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double</a:t>
            </a:r>
            <a:r>
              <a:rPr lang="es-AR" sz="1400">
                <a:solidFill>
                  <a:srgbClr val="000000"/>
                </a:solidFill>
                <a:latin typeface="Consolas"/>
                <a:ea typeface="Consolas"/>
                <a:cs typeface="Consolas"/>
                <a:sym typeface="Consolas"/>
              </a:rPr>
              <a:t> PI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a:t>
            </a:r>
            <a:r>
              <a:rPr lang="es-AR" sz="1400">
                <a:solidFill>
                  <a:srgbClr val="006666"/>
                </a:solidFill>
                <a:latin typeface="Consolas"/>
                <a:ea typeface="Consolas"/>
                <a:cs typeface="Consolas"/>
                <a:sym typeface="Consolas"/>
              </a:rPr>
              <a:t>3.14159;</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private</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double</a:t>
            </a:r>
            <a:r>
              <a:rPr lang="es-AR" sz="1400">
                <a:solidFill>
                  <a:srgbClr val="000000"/>
                </a:solidFill>
                <a:latin typeface="Consolas"/>
                <a:ea typeface="Consolas"/>
                <a:cs typeface="Consolas"/>
                <a:sym typeface="Consolas"/>
              </a:rPr>
              <a:t> r;</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public</a:t>
            </a:r>
            <a:r>
              <a:rPr lang="es-AR" sz="1400">
                <a:solidFill>
                  <a:srgbClr val="000000"/>
                </a:solidFill>
                <a:latin typeface="Consolas"/>
                <a:ea typeface="Consolas"/>
                <a:cs typeface="Consolas"/>
                <a:sym typeface="Consolas"/>
              </a:rPr>
              <a:t> </a:t>
            </a:r>
            <a:r>
              <a:rPr lang="es-AR" sz="1400">
                <a:solidFill>
                  <a:srgbClr val="660066"/>
                </a:solidFill>
                <a:latin typeface="Consolas"/>
                <a:ea typeface="Consolas"/>
                <a:cs typeface="Consolas"/>
                <a:sym typeface="Consolas"/>
              </a:rPr>
              <a:t>Circulo</a:t>
            </a:r>
            <a:r>
              <a:rPr lang="es-AR" sz="1400">
                <a:solidFill>
                  <a:srgbClr val="666600"/>
                </a:solidFill>
                <a:latin typeface="Consolas"/>
                <a:ea typeface="Consolas"/>
                <a:cs typeface="Consolas"/>
                <a:sym typeface="Consolas"/>
              </a:rPr>
              <a:t>(</a:t>
            </a:r>
            <a:r>
              <a:rPr lang="es-AR" sz="1400">
                <a:solidFill>
                  <a:srgbClr val="000088"/>
                </a:solidFill>
                <a:latin typeface="Consolas"/>
                <a:ea typeface="Consolas"/>
                <a:cs typeface="Consolas"/>
                <a:sym typeface="Consolas"/>
              </a:rPr>
              <a:t>double</a:t>
            </a:r>
            <a:r>
              <a:rPr lang="es-AR" sz="1400">
                <a:solidFill>
                  <a:srgbClr val="000000"/>
                </a:solidFill>
                <a:latin typeface="Consolas"/>
                <a:ea typeface="Consolas"/>
                <a:cs typeface="Consolas"/>
                <a:sym typeface="Consolas"/>
              </a:rPr>
              <a:t> r</a:t>
            </a:r>
            <a:r>
              <a:rPr lang="es-AR" sz="1400">
                <a:solidFill>
                  <a:srgbClr val="666600"/>
                </a:solidFill>
                <a:latin typeface="Consolas"/>
                <a:ea typeface="Consolas"/>
                <a:cs typeface="Consolas"/>
                <a:sym typeface="Consolas"/>
              </a:rPr>
              <a:t>){</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this</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r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r;</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00"/>
                </a:solidFill>
                <a:latin typeface="Consolas"/>
                <a:ea typeface="Consolas"/>
                <a:cs typeface="Consolas"/>
                <a:sym typeface="Consolas"/>
              </a:rPr>
              <a:t>  }</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public</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static</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double</a:t>
            </a:r>
            <a:r>
              <a:rPr lang="es-AR" sz="1400">
                <a:solidFill>
                  <a:srgbClr val="000000"/>
                </a:solidFill>
                <a:latin typeface="Consolas"/>
                <a:ea typeface="Consolas"/>
                <a:cs typeface="Consolas"/>
                <a:sym typeface="Consolas"/>
              </a:rPr>
              <a:t> radianesAgrados</a:t>
            </a:r>
            <a:r>
              <a:rPr lang="es-AR" sz="1400">
                <a:solidFill>
                  <a:srgbClr val="666600"/>
                </a:solidFill>
                <a:latin typeface="Consolas"/>
                <a:ea typeface="Consolas"/>
                <a:cs typeface="Consolas"/>
                <a:sym typeface="Consolas"/>
              </a:rPr>
              <a:t>(</a:t>
            </a:r>
            <a:r>
              <a:rPr lang="es-AR" sz="1400">
                <a:solidFill>
                  <a:srgbClr val="000088"/>
                </a:solidFill>
                <a:latin typeface="Consolas"/>
                <a:ea typeface="Consolas"/>
                <a:cs typeface="Consolas"/>
                <a:sym typeface="Consolas"/>
              </a:rPr>
              <a:t>double</a:t>
            </a:r>
            <a:r>
              <a:rPr lang="es-AR" sz="1400">
                <a:solidFill>
                  <a:srgbClr val="000000"/>
                </a:solidFill>
                <a:latin typeface="Consolas"/>
                <a:ea typeface="Consolas"/>
                <a:cs typeface="Consolas"/>
                <a:sym typeface="Consolas"/>
              </a:rPr>
              <a:t> rads</a:t>
            </a:r>
            <a:r>
              <a:rPr lang="es-AR" sz="1400">
                <a:solidFill>
                  <a:srgbClr val="666600"/>
                </a:solidFill>
                <a:latin typeface="Consolas"/>
                <a:ea typeface="Consolas"/>
                <a:cs typeface="Consolas"/>
                <a:sym typeface="Consolas"/>
              </a:rPr>
              <a:t>){</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return</a:t>
            </a:r>
            <a:r>
              <a:rPr lang="es-AR" sz="1400">
                <a:solidFill>
                  <a:srgbClr val="000000"/>
                </a:solidFill>
                <a:latin typeface="Consolas"/>
                <a:ea typeface="Consolas"/>
                <a:cs typeface="Consolas"/>
                <a:sym typeface="Consolas"/>
              </a:rPr>
              <a:t> rads</a:t>
            </a:r>
            <a:r>
              <a:rPr lang="es-AR" sz="1400">
                <a:solidFill>
                  <a:srgbClr val="666600"/>
                </a:solidFill>
                <a:latin typeface="Consolas"/>
                <a:ea typeface="Consolas"/>
                <a:cs typeface="Consolas"/>
                <a:sym typeface="Consolas"/>
              </a:rPr>
              <a:t>*</a:t>
            </a:r>
            <a:r>
              <a:rPr lang="es-AR" sz="1400">
                <a:solidFill>
                  <a:srgbClr val="006666"/>
                </a:solidFill>
                <a:latin typeface="Consolas"/>
                <a:ea typeface="Consolas"/>
                <a:cs typeface="Consolas"/>
                <a:sym typeface="Consolas"/>
              </a:rPr>
              <a:t>180</a:t>
            </a:r>
            <a:r>
              <a:rPr lang="es-AR" sz="1400">
                <a:solidFill>
                  <a:srgbClr val="000000"/>
                </a:solidFill>
                <a:latin typeface="Consolas"/>
                <a:ea typeface="Consolas"/>
                <a:cs typeface="Consolas"/>
                <a:sym typeface="Consolas"/>
              </a:rPr>
              <a:t>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PI;</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00"/>
                </a:solidFill>
                <a:latin typeface="Consolas"/>
                <a:ea typeface="Consolas"/>
                <a:cs typeface="Consolas"/>
                <a:sym typeface="Consolas"/>
              </a:rPr>
              <a:t>  }</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public</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double</a:t>
            </a:r>
            <a:r>
              <a:rPr lang="es-AR" sz="1400">
                <a:solidFill>
                  <a:srgbClr val="000000"/>
                </a:solidFill>
                <a:latin typeface="Consolas"/>
                <a:ea typeface="Consolas"/>
                <a:cs typeface="Consolas"/>
                <a:sym typeface="Consolas"/>
              </a:rPr>
              <a:t> area</a:t>
            </a:r>
            <a:r>
              <a:rPr lang="es-AR" sz="1400">
                <a:solidFill>
                  <a:srgbClr val="666600"/>
                </a:solidFill>
                <a:latin typeface="Consolas"/>
                <a:ea typeface="Consolas"/>
                <a:cs typeface="Consolas"/>
                <a:sym typeface="Consolas"/>
              </a:rPr>
              <a:t>(){</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return</a:t>
            </a:r>
            <a:r>
              <a:rPr lang="es-AR" sz="1400">
                <a:solidFill>
                  <a:srgbClr val="000000"/>
                </a:solidFill>
                <a:latin typeface="Consolas"/>
                <a:ea typeface="Consolas"/>
                <a:cs typeface="Consolas"/>
                <a:sym typeface="Consolas"/>
              </a:rPr>
              <a:t> PI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r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r;</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00"/>
                </a:solidFill>
                <a:latin typeface="Consolas"/>
                <a:ea typeface="Consolas"/>
                <a:cs typeface="Consolas"/>
                <a:sym typeface="Consolas"/>
              </a:rPr>
              <a:t>  }</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public</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double</a:t>
            </a:r>
            <a:r>
              <a:rPr lang="es-AR" sz="1400">
                <a:solidFill>
                  <a:srgbClr val="000000"/>
                </a:solidFill>
                <a:latin typeface="Consolas"/>
                <a:ea typeface="Consolas"/>
                <a:cs typeface="Consolas"/>
                <a:sym typeface="Consolas"/>
              </a:rPr>
              <a:t> circunferencia</a:t>
            </a:r>
            <a:r>
              <a:rPr lang="es-AR" sz="1400">
                <a:solidFill>
                  <a:srgbClr val="666600"/>
                </a:solidFill>
                <a:latin typeface="Consolas"/>
                <a:ea typeface="Consolas"/>
                <a:cs typeface="Consolas"/>
                <a:sym typeface="Consolas"/>
              </a:rPr>
              <a:t>(){</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return</a:t>
            </a:r>
            <a:r>
              <a:rPr lang="es-AR" sz="1400">
                <a:solidFill>
                  <a:srgbClr val="000000"/>
                </a:solidFill>
                <a:latin typeface="Consolas"/>
                <a:ea typeface="Consolas"/>
                <a:cs typeface="Consolas"/>
                <a:sym typeface="Consolas"/>
              </a:rPr>
              <a:t> </a:t>
            </a:r>
            <a:r>
              <a:rPr lang="es-AR" sz="1400">
                <a:solidFill>
                  <a:srgbClr val="006666"/>
                </a:solidFill>
                <a:latin typeface="Consolas"/>
                <a:ea typeface="Consolas"/>
                <a:cs typeface="Consolas"/>
                <a:sym typeface="Consolas"/>
              </a:rPr>
              <a:t>2</a:t>
            </a:r>
            <a:r>
              <a:rPr lang="es-AR" sz="1400">
                <a:solidFill>
                  <a:srgbClr val="000000"/>
                </a:solidFill>
                <a:latin typeface="Consolas"/>
                <a:ea typeface="Consolas"/>
                <a:cs typeface="Consolas"/>
                <a:sym typeface="Consolas"/>
              </a:rPr>
              <a:t>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PI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r;</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00"/>
                </a:solidFill>
                <a:latin typeface="Consolas"/>
                <a:ea typeface="Consolas"/>
                <a:cs typeface="Consolas"/>
                <a:sym typeface="Consolas"/>
              </a:rPr>
              <a:t>  }</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00"/>
                </a:solidFill>
                <a:latin typeface="Consolas"/>
                <a:ea typeface="Consolas"/>
                <a:cs typeface="Consolas"/>
                <a:sym typeface="Consolas"/>
              </a:rPr>
              <a:t>}</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chemeClr val="dk1"/>
                </a:solidFill>
                <a:latin typeface="Calibri"/>
                <a:ea typeface="Calibri"/>
                <a:cs typeface="Calibri"/>
                <a:sym typeface="Calibri"/>
              </a:rPr>
              <a:t/>
            </a:r>
            <a:br>
              <a:rPr lang="es-AR" sz="1400">
                <a:solidFill>
                  <a:schemeClr val="dk1"/>
                </a:solidFill>
                <a:latin typeface="Calibri"/>
                <a:ea typeface="Calibri"/>
                <a:cs typeface="Calibri"/>
                <a:sym typeface="Calibri"/>
              </a:rPr>
            </a:br>
            <a:endParaRPr sz="1400">
              <a:solidFill>
                <a:schemeClr val="dk1"/>
              </a:solidFill>
              <a:latin typeface="Calibri"/>
              <a:ea typeface="Calibri"/>
              <a:cs typeface="Calibri"/>
              <a:sym typeface="Calibri"/>
            </a:endParaRPr>
          </a:p>
        </p:txBody>
      </p:sp>
      <p:sp>
        <p:nvSpPr>
          <p:cNvPr id="998" name="Google Shape;998;p98"/>
          <p:cNvSpPr/>
          <p:nvPr/>
        </p:nvSpPr>
        <p:spPr>
          <a:xfrm>
            <a:off x="171452" y="1901094"/>
            <a:ext cx="4057650" cy="266988"/>
          </a:xfrm>
          <a:prstGeom prst="roundRect">
            <a:avLst>
              <a:gd name="adj" fmla="val 16667"/>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99" name="Google Shape;999;p98"/>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76</a:t>
            </a:fld>
            <a:endParaRPr sz="1200">
              <a:solidFill>
                <a:schemeClr val="lt1"/>
              </a:solidFill>
              <a:latin typeface="Arial"/>
              <a:ea typeface="Arial"/>
              <a:cs typeface="Arial"/>
              <a:sym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003"/>
        <p:cNvGrpSpPr/>
        <p:nvPr/>
      </p:nvGrpSpPr>
      <p:grpSpPr>
        <a:xfrm>
          <a:off x="0" y="0"/>
          <a:ext cx="0" cy="0"/>
          <a:chOff x="0" y="0"/>
          <a:chExt cx="0" cy="0"/>
        </a:xfrm>
      </p:grpSpPr>
      <p:sp>
        <p:nvSpPr>
          <p:cNvPr id="1004" name="Google Shape;1004;p99"/>
          <p:cNvSpPr/>
          <p:nvPr/>
        </p:nvSpPr>
        <p:spPr>
          <a:xfrm>
            <a:off x="4331271" y="2387303"/>
            <a:ext cx="4667949" cy="283413"/>
          </a:xfrm>
          <a:custGeom>
            <a:avLst/>
            <a:gdLst/>
            <a:ahLst/>
            <a:cxnLst/>
            <a:rect l="l" t="t" r="r" b="b"/>
            <a:pathLst>
              <a:path w="120000" h="120000" extrusionOk="0">
                <a:moveTo>
                  <a:pt x="0" y="0"/>
                </a:moveTo>
                <a:lnTo>
                  <a:pt x="120000" y="0"/>
                </a:lnTo>
                <a:lnTo>
                  <a:pt x="120000" y="120000"/>
                </a:lnTo>
                <a:lnTo>
                  <a:pt x="0" y="120000"/>
                </a:lnTo>
                <a:lnTo>
                  <a:pt x="0" y="0"/>
                </a:lnTo>
                <a:close/>
              </a:path>
            </a:pathLst>
          </a:custGeom>
          <a:noFill/>
          <a:ln>
            <a:noFill/>
          </a:ln>
        </p:spPr>
        <p:txBody>
          <a:bodyPr spcFirstLastPara="1" wrap="square" lIns="83050" tIns="43175" rIns="83050" bIns="43175" anchor="t" anchorCtr="0">
            <a:noAutofit/>
          </a:bodyPr>
          <a:lstStyle/>
          <a:p>
            <a:pPr marL="0" marR="0" lvl="0" indent="0" algn="l" rtl="0">
              <a:spcBef>
                <a:spcPts val="0"/>
              </a:spcBef>
              <a:spcAft>
                <a:spcPts val="0"/>
              </a:spcAft>
              <a:buNone/>
            </a:pPr>
            <a:r>
              <a:rPr lang="es-AR" sz="2000">
                <a:solidFill>
                  <a:srgbClr val="FF0000"/>
                </a:solidFill>
                <a:latin typeface="Arial"/>
                <a:ea typeface="Arial"/>
                <a:cs typeface="Arial"/>
                <a:sym typeface="Arial"/>
              </a:rPr>
              <a:t>¿ Es posible </a:t>
            </a:r>
            <a:r>
              <a:rPr lang="es-AR" sz="2000" b="1">
                <a:solidFill>
                  <a:srgbClr val="FF0000"/>
                </a:solidFill>
                <a:latin typeface="Arial"/>
                <a:ea typeface="Arial"/>
                <a:cs typeface="Arial"/>
                <a:sym typeface="Arial"/>
              </a:rPr>
              <a:t>ocultar atributos </a:t>
            </a:r>
            <a:r>
              <a:rPr lang="es-AR" sz="2000" b="1">
                <a:solidFill>
                  <a:srgbClr val="FF0000"/>
                </a:solidFill>
                <a:latin typeface="Consolas"/>
                <a:ea typeface="Consolas"/>
                <a:cs typeface="Consolas"/>
                <a:sym typeface="Consolas"/>
              </a:rPr>
              <a:t>static</a:t>
            </a:r>
            <a:r>
              <a:rPr lang="es-AR" sz="2000" b="1">
                <a:solidFill>
                  <a:srgbClr val="FF0000"/>
                </a:solidFill>
                <a:latin typeface="Arial"/>
                <a:ea typeface="Arial"/>
                <a:cs typeface="Arial"/>
                <a:sym typeface="Arial"/>
              </a:rPr>
              <a:t> </a:t>
            </a:r>
            <a:r>
              <a:rPr lang="es-AR" sz="2000">
                <a:solidFill>
                  <a:srgbClr val="FF0000"/>
                </a:solidFill>
                <a:latin typeface="Arial"/>
                <a:ea typeface="Arial"/>
                <a:cs typeface="Arial"/>
                <a:sym typeface="Arial"/>
              </a:rPr>
              <a:t>?</a:t>
            </a:r>
            <a:endParaRPr/>
          </a:p>
        </p:txBody>
      </p:sp>
      <p:sp>
        <p:nvSpPr>
          <p:cNvPr id="1005" name="Google Shape;1005;p99"/>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Ocultar atributos </a:t>
            </a:r>
            <a:r>
              <a:rPr lang="es-AR" sz="4000" b="1" i="0" u="none" strike="noStrike" cap="none">
                <a:solidFill>
                  <a:schemeClr val="dk1"/>
                </a:solidFill>
                <a:latin typeface="Consolas"/>
                <a:ea typeface="Consolas"/>
                <a:cs typeface="Consolas"/>
                <a:sym typeface="Consolas"/>
              </a:rPr>
              <a:t>static</a:t>
            </a:r>
            <a:endParaRPr sz="4000" b="1" i="0" u="none" strike="noStrike" cap="none">
              <a:solidFill>
                <a:schemeClr val="dk1"/>
              </a:solidFill>
              <a:latin typeface="Arial"/>
              <a:ea typeface="Arial"/>
              <a:cs typeface="Arial"/>
              <a:sym typeface="Arial"/>
            </a:endParaRPr>
          </a:p>
        </p:txBody>
      </p:sp>
      <p:sp>
        <p:nvSpPr>
          <p:cNvPr id="1006" name="Google Shape;1006;p99"/>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1007" name="Google Shape;1007;p99"/>
          <p:cNvSpPr/>
          <p:nvPr/>
        </p:nvSpPr>
        <p:spPr>
          <a:xfrm>
            <a:off x="-37642" y="1659126"/>
            <a:ext cx="6540041" cy="39703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400">
                <a:solidFill>
                  <a:srgbClr val="000088"/>
                </a:solidFill>
                <a:latin typeface="Consolas"/>
                <a:ea typeface="Consolas"/>
                <a:cs typeface="Consolas"/>
                <a:sym typeface="Consolas"/>
              </a:rPr>
              <a:t>public</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class</a:t>
            </a:r>
            <a:r>
              <a:rPr lang="es-AR" sz="1400">
                <a:solidFill>
                  <a:srgbClr val="000000"/>
                </a:solidFill>
                <a:latin typeface="Consolas"/>
                <a:ea typeface="Consolas"/>
                <a:cs typeface="Consolas"/>
                <a:sym typeface="Consolas"/>
              </a:rPr>
              <a:t> </a:t>
            </a:r>
            <a:r>
              <a:rPr lang="es-AR" sz="1400">
                <a:solidFill>
                  <a:srgbClr val="660066"/>
                </a:solidFill>
                <a:latin typeface="Consolas"/>
                <a:ea typeface="Consolas"/>
                <a:cs typeface="Consolas"/>
                <a:sym typeface="Consolas"/>
              </a:rPr>
              <a:t>Circulo</a:t>
            </a:r>
            <a:r>
              <a:rPr lang="es-AR" sz="1400">
                <a:solidFill>
                  <a:srgbClr val="000000"/>
                </a:solidFill>
                <a:latin typeface="Consolas"/>
                <a:ea typeface="Consolas"/>
                <a:cs typeface="Consolas"/>
                <a:sym typeface="Consolas"/>
              </a:rPr>
              <a:t> {</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public</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static</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double</a:t>
            </a:r>
            <a:r>
              <a:rPr lang="es-AR" sz="1400">
                <a:solidFill>
                  <a:srgbClr val="000000"/>
                </a:solidFill>
                <a:latin typeface="Consolas"/>
                <a:ea typeface="Consolas"/>
                <a:cs typeface="Consolas"/>
                <a:sym typeface="Consolas"/>
              </a:rPr>
              <a:t> PI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a:t>
            </a:r>
            <a:r>
              <a:rPr lang="es-AR" sz="1400">
                <a:solidFill>
                  <a:srgbClr val="006666"/>
                </a:solidFill>
                <a:latin typeface="Consolas"/>
                <a:ea typeface="Consolas"/>
                <a:cs typeface="Consolas"/>
                <a:sym typeface="Consolas"/>
              </a:rPr>
              <a:t>3.14159;</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private</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double</a:t>
            </a:r>
            <a:r>
              <a:rPr lang="es-AR" sz="1400">
                <a:solidFill>
                  <a:srgbClr val="000000"/>
                </a:solidFill>
                <a:latin typeface="Consolas"/>
                <a:ea typeface="Consolas"/>
                <a:cs typeface="Consolas"/>
                <a:sym typeface="Consolas"/>
              </a:rPr>
              <a:t> r;</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public</a:t>
            </a:r>
            <a:r>
              <a:rPr lang="es-AR" sz="1400">
                <a:solidFill>
                  <a:srgbClr val="000000"/>
                </a:solidFill>
                <a:latin typeface="Consolas"/>
                <a:ea typeface="Consolas"/>
                <a:cs typeface="Consolas"/>
                <a:sym typeface="Consolas"/>
              </a:rPr>
              <a:t> </a:t>
            </a:r>
            <a:r>
              <a:rPr lang="es-AR" sz="1400">
                <a:solidFill>
                  <a:srgbClr val="660066"/>
                </a:solidFill>
                <a:latin typeface="Consolas"/>
                <a:ea typeface="Consolas"/>
                <a:cs typeface="Consolas"/>
                <a:sym typeface="Consolas"/>
              </a:rPr>
              <a:t>Circulo</a:t>
            </a:r>
            <a:r>
              <a:rPr lang="es-AR" sz="1400">
                <a:solidFill>
                  <a:srgbClr val="666600"/>
                </a:solidFill>
                <a:latin typeface="Consolas"/>
                <a:ea typeface="Consolas"/>
                <a:cs typeface="Consolas"/>
                <a:sym typeface="Consolas"/>
              </a:rPr>
              <a:t>(</a:t>
            </a:r>
            <a:r>
              <a:rPr lang="es-AR" sz="1400">
                <a:solidFill>
                  <a:srgbClr val="000088"/>
                </a:solidFill>
                <a:latin typeface="Consolas"/>
                <a:ea typeface="Consolas"/>
                <a:cs typeface="Consolas"/>
                <a:sym typeface="Consolas"/>
              </a:rPr>
              <a:t>double</a:t>
            </a:r>
            <a:r>
              <a:rPr lang="es-AR" sz="1400">
                <a:solidFill>
                  <a:srgbClr val="000000"/>
                </a:solidFill>
                <a:latin typeface="Consolas"/>
                <a:ea typeface="Consolas"/>
                <a:cs typeface="Consolas"/>
                <a:sym typeface="Consolas"/>
              </a:rPr>
              <a:t> r</a:t>
            </a:r>
            <a:r>
              <a:rPr lang="es-AR" sz="1400">
                <a:solidFill>
                  <a:srgbClr val="666600"/>
                </a:solidFill>
                <a:latin typeface="Consolas"/>
                <a:ea typeface="Consolas"/>
                <a:cs typeface="Consolas"/>
                <a:sym typeface="Consolas"/>
              </a:rPr>
              <a:t>){</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this</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r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r;</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00"/>
                </a:solidFill>
                <a:latin typeface="Consolas"/>
                <a:ea typeface="Consolas"/>
                <a:cs typeface="Consolas"/>
                <a:sym typeface="Consolas"/>
              </a:rPr>
              <a:t>  }</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public</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static</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double</a:t>
            </a:r>
            <a:r>
              <a:rPr lang="es-AR" sz="1400">
                <a:solidFill>
                  <a:srgbClr val="000000"/>
                </a:solidFill>
                <a:latin typeface="Consolas"/>
                <a:ea typeface="Consolas"/>
                <a:cs typeface="Consolas"/>
                <a:sym typeface="Consolas"/>
              </a:rPr>
              <a:t> radianesAgrados</a:t>
            </a:r>
            <a:r>
              <a:rPr lang="es-AR" sz="1400">
                <a:solidFill>
                  <a:srgbClr val="666600"/>
                </a:solidFill>
                <a:latin typeface="Consolas"/>
                <a:ea typeface="Consolas"/>
                <a:cs typeface="Consolas"/>
                <a:sym typeface="Consolas"/>
              </a:rPr>
              <a:t>(</a:t>
            </a:r>
            <a:r>
              <a:rPr lang="es-AR" sz="1400">
                <a:solidFill>
                  <a:srgbClr val="000088"/>
                </a:solidFill>
                <a:latin typeface="Consolas"/>
                <a:ea typeface="Consolas"/>
                <a:cs typeface="Consolas"/>
                <a:sym typeface="Consolas"/>
              </a:rPr>
              <a:t>double</a:t>
            </a:r>
            <a:r>
              <a:rPr lang="es-AR" sz="1400">
                <a:solidFill>
                  <a:srgbClr val="000000"/>
                </a:solidFill>
                <a:latin typeface="Consolas"/>
                <a:ea typeface="Consolas"/>
                <a:cs typeface="Consolas"/>
                <a:sym typeface="Consolas"/>
              </a:rPr>
              <a:t> rads</a:t>
            </a:r>
            <a:r>
              <a:rPr lang="es-AR" sz="1400">
                <a:solidFill>
                  <a:srgbClr val="666600"/>
                </a:solidFill>
                <a:latin typeface="Consolas"/>
                <a:ea typeface="Consolas"/>
                <a:cs typeface="Consolas"/>
                <a:sym typeface="Consolas"/>
              </a:rPr>
              <a:t>){</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return</a:t>
            </a:r>
            <a:r>
              <a:rPr lang="es-AR" sz="1400">
                <a:solidFill>
                  <a:srgbClr val="000000"/>
                </a:solidFill>
                <a:latin typeface="Consolas"/>
                <a:ea typeface="Consolas"/>
                <a:cs typeface="Consolas"/>
                <a:sym typeface="Consolas"/>
              </a:rPr>
              <a:t> rads</a:t>
            </a:r>
            <a:r>
              <a:rPr lang="es-AR" sz="1400">
                <a:solidFill>
                  <a:srgbClr val="666600"/>
                </a:solidFill>
                <a:latin typeface="Consolas"/>
                <a:ea typeface="Consolas"/>
                <a:cs typeface="Consolas"/>
                <a:sym typeface="Consolas"/>
              </a:rPr>
              <a:t>*</a:t>
            </a:r>
            <a:r>
              <a:rPr lang="es-AR" sz="1400">
                <a:solidFill>
                  <a:srgbClr val="006666"/>
                </a:solidFill>
                <a:latin typeface="Consolas"/>
                <a:ea typeface="Consolas"/>
                <a:cs typeface="Consolas"/>
                <a:sym typeface="Consolas"/>
              </a:rPr>
              <a:t>180</a:t>
            </a:r>
            <a:r>
              <a:rPr lang="es-AR" sz="1400">
                <a:solidFill>
                  <a:srgbClr val="000000"/>
                </a:solidFill>
                <a:latin typeface="Consolas"/>
                <a:ea typeface="Consolas"/>
                <a:cs typeface="Consolas"/>
                <a:sym typeface="Consolas"/>
              </a:rPr>
              <a:t>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PI;</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00"/>
                </a:solidFill>
                <a:latin typeface="Consolas"/>
                <a:ea typeface="Consolas"/>
                <a:cs typeface="Consolas"/>
                <a:sym typeface="Consolas"/>
              </a:rPr>
              <a:t>  }</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public</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double</a:t>
            </a:r>
            <a:r>
              <a:rPr lang="es-AR" sz="1400">
                <a:solidFill>
                  <a:srgbClr val="000000"/>
                </a:solidFill>
                <a:latin typeface="Consolas"/>
                <a:ea typeface="Consolas"/>
                <a:cs typeface="Consolas"/>
                <a:sym typeface="Consolas"/>
              </a:rPr>
              <a:t> area</a:t>
            </a:r>
            <a:r>
              <a:rPr lang="es-AR" sz="1400">
                <a:solidFill>
                  <a:srgbClr val="666600"/>
                </a:solidFill>
                <a:latin typeface="Consolas"/>
                <a:ea typeface="Consolas"/>
                <a:cs typeface="Consolas"/>
                <a:sym typeface="Consolas"/>
              </a:rPr>
              <a:t>(){</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return</a:t>
            </a:r>
            <a:r>
              <a:rPr lang="es-AR" sz="1400">
                <a:solidFill>
                  <a:srgbClr val="000000"/>
                </a:solidFill>
                <a:latin typeface="Consolas"/>
                <a:ea typeface="Consolas"/>
                <a:cs typeface="Consolas"/>
                <a:sym typeface="Consolas"/>
              </a:rPr>
              <a:t> PI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r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r;</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00"/>
                </a:solidFill>
                <a:latin typeface="Consolas"/>
                <a:ea typeface="Consolas"/>
                <a:cs typeface="Consolas"/>
                <a:sym typeface="Consolas"/>
              </a:rPr>
              <a:t>  }</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public</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double</a:t>
            </a:r>
            <a:r>
              <a:rPr lang="es-AR" sz="1400">
                <a:solidFill>
                  <a:srgbClr val="000000"/>
                </a:solidFill>
                <a:latin typeface="Consolas"/>
                <a:ea typeface="Consolas"/>
                <a:cs typeface="Consolas"/>
                <a:sym typeface="Consolas"/>
              </a:rPr>
              <a:t> circunferencia</a:t>
            </a:r>
            <a:r>
              <a:rPr lang="es-AR" sz="1400">
                <a:solidFill>
                  <a:srgbClr val="666600"/>
                </a:solidFill>
                <a:latin typeface="Consolas"/>
                <a:ea typeface="Consolas"/>
                <a:cs typeface="Consolas"/>
                <a:sym typeface="Consolas"/>
              </a:rPr>
              <a:t>(){</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return</a:t>
            </a:r>
            <a:r>
              <a:rPr lang="es-AR" sz="1400">
                <a:solidFill>
                  <a:srgbClr val="000000"/>
                </a:solidFill>
                <a:latin typeface="Consolas"/>
                <a:ea typeface="Consolas"/>
                <a:cs typeface="Consolas"/>
                <a:sym typeface="Consolas"/>
              </a:rPr>
              <a:t> </a:t>
            </a:r>
            <a:r>
              <a:rPr lang="es-AR" sz="1400">
                <a:solidFill>
                  <a:srgbClr val="006666"/>
                </a:solidFill>
                <a:latin typeface="Consolas"/>
                <a:ea typeface="Consolas"/>
                <a:cs typeface="Consolas"/>
                <a:sym typeface="Consolas"/>
              </a:rPr>
              <a:t>2</a:t>
            </a:r>
            <a:r>
              <a:rPr lang="es-AR" sz="1400">
                <a:solidFill>
                  <a:srgbClr val="000000"/>
                </a:solidFill>
                <a:latin typeface="Consolas"/>
                <a:ea typeface="Consolas"/>
                <a:cs typeface="Consolas"/>
                <a:sym typeface="Consolas"/>
              </a:rPr>
              <a:t>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PI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r;</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00"/>
                </a:solidFill>
                <a:latin typeface="Consolas"/>
                <a:ea typeface="Consolas"/>
                <a:cs typeface="Consolas"/>
                <a:sym typeface="Consolas"/>
              </a:rPr>
              <a:t>  }</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00"/>
                </a:solidFill>
                <a:latin typeface="Consolas"/>
                <a:ea typeface="Consolas"/>
                <a:cs typeface="Consolas"/>
                <a:sym typeface="Consolas"/>
              </a:rPr>
              <a:t>}</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chemeClr val="dk1"/>
                </a:solidFill>
                <a:latin typeface="Calibri"/>
                <a:ea typeface="Calibri"/>
                <a:cs typeface="Calibri"/>
                <a:sym typeface="Calibri"/>
              </a:rPr>
              <a:t/>
            </a:r>
            <a:br>
              <a:rPr lang="es-AR" sz="1400">
                <a:solidFill>
                  <a:schemeClr val="dk1"/>
                </a:solidFill>
                <a:latin typeface="Calibri"/>
                <a:ea typeface="Calibri"/>
                <a:cs typeface="Calibri"/>
                <a:sym typeface="Calibri"/>
              </a:rPr>
            </a:br>
            <a:endParaRPr sz="1400">
              <a:solidFill>
                <a:schemeClr val="dk1"/>
              </a:solidFill>
              <a:latin typeface="Calibri"/>
              <a:ea typeface="Calibri"/>
              <a:cs typeface="Calibri"/>
              <a:sym typeface="Calibri"/>
            </a:endParaRPr>
          </a:p>
        </p:txBody>
      </p:sp>
      <p:sp>
        <p:nvSpPr>
          <p:cNvPr id="1008" name="Google Shape;1008;p99"/>
          <p:cNvSpPr/>
          <p:nvPr/>
        </p:nvSpPr>
        <p:spPr>
          <a:xfrm>
            <a:off x="171452" y="1901094"/>
            <a:ext cx="4057650" cy="266988"/>
          </a:xfrm>
          <a:prstGeom prst="roundRect">
            <a:avLst>
              <a:gd name="adj" fmla="val 16667"/>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09" name="Google Shape;1009;p99"/>
          <p:cNvSpPr/>
          <p:nvPr/>
        </p:nvSpPr>
        <p:spPr>
          <a:xfrm>
            <a:off x="3738162" y="3150551"/>
            <a:ext cx="5414169" cy="39703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400">
                <a:solidFill>
                  <a:srgbClr val="000088"/>
                </a:solidFill>
                <a:latin typeface="Consolas"/>
                <a:ea typeface="Consolas"/>
                <a:cs typeface="Consolas"/>
                <a:sym typeface="Consolas"/>
              </a:rPr>
              <a:t>public</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class</a:t>
            </a:r>
            <a:r>
              <a:rPr lang="es-AR" sz="1400">
                <a:solidFill>
                  <a:srgbClr val="000000"/>
                </a:solidFill>
                <a:latin typeface="Consolas"/>
                <a:ea typeface="Consolas"/>
                <a:cs typeface="Consolas"/>
                <a:sym typeface="Consolas"/>
              </a:rPr>
              <a:t> </a:t>
            </a:r>
            <a:r>
              <a:rPr lang="es-AR" sz="1400">
                <a:solidFill>
                  <a:srgbClr val="660066"/>
                </a:solidFill>
                <a:latin typeface="Consolas"/>
                <a:ea typeface="Consolas"/>
                <a:cs typeface="Consolas"/>
                <a:sym typeface="Consolas"/>
              </a:rPr>
              <a:t>CirculoPlano</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extends</a:t>
            </a:r>
            <a:r>
              <a:rPr lang="es-AR" sz="1400">
                <a:solidFill>
                  <a:srgbClr val="000000"/>
                </a:solidFill>
                <a:latin typeface="Consolas"/>
                <a:ea typeface="Consolas"/>
                <a:cs typeface="Consolas"/>
                <a:sym typeface="Consolas"/>
              </a:rPr>
              <a:t> </a:t>
            </a:r>
            <a:r>
              <a:rPr lang="es-AR" sz="1400">
                <a:solidFill>
                  <a:srgbClr val="660066"/>
                </a:solidFill>
                <a:latin typeface="Consolas"/>
                <a:ea typeface="Consolas"/>
                <a:cs typeface="Consolas"/>
                <a:sym typeface="Consolas"/>
              </a:rPr>
              <a:t>Circulo{</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private</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double</a:t>
            </a:r>
            <a:r>
              <a:rPr lang="es-AR" sz="1400">
                <a:solidFill>
                  <a:srgbClr val="000000"/>
                </a:solidFill>
                <a:latin typeface="Consolas"/>
                <a:ea typeface="Consolas"/>
                <a:cs typeface="Consolas"/>
                <a:sym typeface="Consolas"/>
              </a:rPr>
              <a:t> r</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cx</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cy;</a:t>
            </a:r>
            <a:endParaRPr/>
          </a:p>
          <a:p>
            <a:pPr marL="0" marR="0" lvl="0" indent="0" algn="l" rtl="0">
              <a:spcBef>
                <a:spcPts val="0"/>
              </a:spcBef>
              <a:spcAft>
                <a:spcPts val="0"/>
              </a:spcAft>
              <a:buNone/>
            </a:pP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a:t>
            </a:r>
            <a:r>
              <a:rPr lang="es-AR" sz="1400" b="1">
                <a:solidFill>
                  <a:srgbClr val="000088"/>
                </a:solidFill>
                <a:latin typeface="Consolas"/>
                <a:ea typeface="Consolas"/>
                <a:cs typeface="Consolas"/>
                <a:sym typeface="Consolas"/>
              </a:rPr>
              <a:t>public</a:t>
            </a:r>
            <a:r>
              <a:rPr lang="es-AR" sz="1400" b="1">
                <a:solidFill>
                  <a:srgbClr val="000000"/>
                </a:solidFill>
                <a:latin typeface="Consolas"/>
                <a:ea typeface="Consolas"/>
                <a:cs typeface="Consolas"/>
                <a:sym typeface="Consolas"/>
              </a:rPr>
              <a:t> </a:t>
            </a:r>
            <a:r>
              <a:rPr lang="es-AR" sz="1400" b="1">
                <a:solidFill>
                  <a:srgbClr val="000088"/>
                </a:solidFill>
                <a:latin typeface="Consolas"/>
                <a:ea typeface="Consolas"/>
                <a:cs typeface="Consolas"/>
                <a:sym typeface="Consolas"/>
              </a:rPr>
              <a:t>static</a:t>
            </a:r>
            <a:r>
              <a:rPr lang="es-AR" sz="1400" b="1">
                <a:solidFill>
                  <a:srgbClr val="000000"/>
                </a:solidFill>
                <a:latin typeface="Consolas"/>
                <a:ea typeface="Consolas"/>
                <a:cs typeface="Consolas"/>
                <a:sym typeface="Consolas"/>
              </a:rPr>
              <a:t> </a:t>
            </a:r>
            <a:r>
              <a:rPr lang="es-AR" sz="1400" b="1">
                <a:solidFill>
                  <a:srgbClr val="000088"/>
                </a:solidFill>
                <a:latin typeface="Consolas"/>
                <a:ea typeface="Consolas"/>
                <a:cs typeface="Consolas"/>
                <a:sym typeface="Consolas"/>
              </a:rPr>
              <a:t>double</a:t>
            </a:r>
            <a:r>
              <a:rPr lang="es-AR" sz="1400" b="1">
                <a:solidFill>
                  <a:srgbClr val="000000"/>
                </a:solidFill>
                <a:latin typeface="Consolas"/>
                <a:ea typeface="Consolas"/>
                <a:cs typeface="Consolas"/>
                <a:sym typeface="Consolas"/>
              </a:rPr>
              <a:t> PI </a:t>
            </a:r>
            <a:r>
              <a:rPr lang="es-AR" sz="1400" b="1">
                <a:solidFill>
                  <a:srgbClr val="666600"/>
                </a:solidFill>
                <a:latin typeface="Consolas"/>
                <a:ea typeface="Consolas"/>
                <a:cs typeface="Consolas"/>
                <a:sym typeface="Consolas"/>
              </a:rPr>
              <a:t>=</a:t>
            </a:r>
            <a:r>
              <a:rPr lang="es-AR" sz="1400" b="1">
                <a:solidFill>
                  <a:srgbClr val="000000"/>
                </a:solidFill>
                <a:latin typeface="Consolas"/>
                <a:ea typeface="Consolas"/>
                <a:cs typeface="Consolas"/>
                <a:sym typeface="Consolas"/>
              </a:rPr>
              <a:t> </a:t>
            </a:r>
            <a:r>
              <a:rPr lang="es-AR" sz="1400" b="1">
                <a:solidFill>
                  <a:srgbClr val="006666"/>
                </a:solidFill>
                <a:latin typeface="Consolas"/>
                <a:ea typeface="Consolas"/>
                <a:cs typeface="Consolas"/>
                <a:sym typeface="Consolas"/>
              </a:rPr>
              <a:t>3.1415926535897384;</a:t>
            </a:r>
            <a:endParaRPr sz="1400" b="1">
              <a:solidFill>
                <a:schemeClr val="dk1"/>
              </a:solidFill>
              <a:latin typeface="Calibri"/>
              <a:ea typeface="Calibri"/>
              <a:cs typeface="Calibri"/>
              <a:sym typeface="Calibri"/>
            </a:endParaRPr>
          </a:p>
          <a:p>
            <a:pPr marL="0" marR="0" lvl="0" indent="0" algn="l" rtl="0">
              <a:spcBef>
                <a:spcPts val="0"/>
              </a:spcBef>
              <a:spcAft>
                <a:spcPts val="0"/>
              </a:spcAft>
              <a:buNone/>
            </a:pPr>
            <a:endParaRPr sz="1400">
              <a:solidFill>
                <a:srgbClr val="000088"/>
              </a:solidFill>
              <a:latin typeface="Consolas"/>
              <a:ea typeface="Consolas"/>
              <a:cs typeface="Consolas"/>
              <a:sym typeface="Consolas"/>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public</a:t>
            </a:r>
            <a:r>
              <a:rPr lang="es-AR" sz="1400">
                <a:solidFill>
                  <a:srgbClr val="000000"/>
                </a:solidFill>
                <a:latin typeface="Consolas"/>
                <a:ea typeface="Consolas"/>
                <a:cs typeface="Consolas"/>
                <a:sym typeface="Consolas"/>
              </a:rPr>
              <a:t> </a:t>
            </a:r>
            <a:r>
              <a:rPr lang="es-AR" sz="1400">
                <a:solidFill>
                  <a:srgbClr val="660066"/>
                </a:solidFill>
                <a:latin typeface="Consolas"/>
                <a:ea typeface="Consolas"/>
                <a:cs typeface="Consolas"/>
                <a:sym typeface="Consolas"/>
              </a:rPr>
              <a:t>CirculoPlano</a:t>
            </a:r>
            <a:r>
              <a:rPr lang="es-AR" sz="1400">
                <a:solidFill>
                  <a:srgbClr val="666600"/>
                </a:solidFill>
                <a:latin typeface="Consolas"/>
                <a:ea typeface="Consolas"/>
                <a:cs typeface="Consolas"/>
                <a:sym typeface="Consolas"/>
              </a:rPr>
              <a:t>(</a:t>
            </a:r>
            <a:r>
              <a:rPr lang="es-AR" sz="1400">
                <a:solidFill>
                  <a:srgbClr val="000088"/>
                </a:solidFill>
                <a:latin typeface="Consolas"/>
                <a:ea typeface="Consolas"/>
                <a:cs typeface="Consolas"/>
                <a:sym typeface="Consolas"/>
              </a:rPr>
              <a:t>double</a:t>
            </a:r>
            <a:r>
              <a:rPr lang="es-AR" sz="1400">
                <a:solidFill>
                  <a:srgbClr val="000000"/>
                </a:solidFill>
                <a:latin typeface="Consolas"/>
                <a:ea typeface="Consolas"/>
                <a:cs typeface="Consolas"/>
                <a:sym typeface="Consolas"/>
              </a:rPr>
              <a:t> r</a:t>
            </a:r>
            <a:r>
              <a:rPr lang="es-AR" sz="1400">
                <a:solidFill>
                  <a:srgbClr val="666600"/>
                </a:solidFill>
                <a:latin typeface="Consolas"/>
                <a:ea typeface="Consolas"/>
                <a:cs typeface="Consolas"/>
                <a:sym typeface="Consolas"/>
              </a:rPr>
              <a:t>,</a:t>
            </a:r>
            <a:r>
              <a:rPr lang="es-AR" sz="1400">
                <a:solidFill>
                  <a:srgbClr val="000088"/>
                </a:solidFill>
                <a:latin typeface="Consolas"/>
                <a:ea typeface="Consolas"/>
                <a:cs typeface="Consolas"/>
                <a:sym typeface="Consolas"/>
              </a:rPr>
              <a:t>double</a:t>
            </a:r>
            <a:r>
              <a:rPr lang="es-AR" sz="1400">
                <a:solidFill>
                  <a:srgbClr val="000000"/>
                </a:solidFill>
                <a:latin typeface="Consolas"/>
                <a:ea typeface="Consolas"/>
                <a:cs typeface="Consolas"/>
                <a:sym typeface="Consolas"/>
              </a:rPr>
              <a:t> x</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double</a:t>
            </a:r>
            <a:r>
              <a:rPr lang="es-AR" sz="1400">
                <a:solidFill>
                  <a:srgbClr val="000000"/>
                </a:solidFill>
                <a:latin typeface="Consolas"/>
                <a:ea typeface="Consolas"/>
                <a:cs typeface="Consolas"/>
                <a:sym typeface="Consolas"/>
              </a:rPr>
              <a:t> y</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super</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r</a:t>
            </a:r>
            <a:r>
              <a:rPr lang="es-AR" sz="1400">
                <a:solidFill>
                  <a:srgbClr val="666600"/>
                </a:solidFill>
                <a:latin typeface="Consolas"/>
                <a:ea typeface="Consolas"/>
                <a:cs typeface="Consolas"/>
                <a:sym typeface="Consolas"/>
              </a:rPr>
              <a:t>);</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this</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cx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x; </a:t>
            </a:r>
            <a:r>
              <a:rPr lang="es-AR" sz="1400">
                <a:solidFill>
                  <a:srgbClr val="000088"/>
                </a:solidFill>
                <a:latin typeface="Consolas"/>
                <a:ea typeface="Consolas"/>
                <a:cs typeface="Consolas"/>
                <a:sym typeface="Consolas"/>
              </a:rPr>
              <a:t>this</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cy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y;</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this</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r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a:t>
            </a:r>
            <a:r>
              <a:rPr lang="es-AR" sz="1400">
                <a:solidFill>
                  <a:srgbClr val="660066"/>
                </a:solidFill>
                <a:latin typeface="Consolas"/>
                <a:ea typeface="Consolas"/>
                <a:cs typeface="Consolas"/>
                <a:sym typeface="Consolas"/>
              </a:rPr>
              <a:t>Math</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sqrt</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cx</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cx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cy</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cy</a:t>
            </a:r>
            <a:r>
              <a:rPr lang="es-AR" sz="1400">
                <a:solidFill>
                  <a:srgbClr val="666600"/>
                </a:solidFill>
                <a:latin typeface="Consolas"/>
                <a:ea typeface="Consolas"/>
                <a:cs typeface="Consolas"/>
                <a:sym typeface="Consolas"/>
              </a:rPr>
              <a:t>);</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00"/>
                </a:solidFill>
                <a:latin typeface="Consolas"/>
                <a:ea typeface="Consolas"/>
                <a:cs typeface="Consolas"/>
                <a:sym typeface="Consolas"/>
              </a:rPr>
              <a:t>  }</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public</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boolean</a:t>
            </a:r>
            <a:r>
              <a:rPr lang="es-AR" sz="1400">
                <a:solidFill>
                  <a:srgbClr val="000000"/>
                </a:solidFill>
                <a:latin typeface="Consolas"/>
                <a:ea typeface="Consolas"/>
                <a:cs typeface="Consolas"/>
                <a:sym typeface="Consolas"/>
              </a:rPr>
              <a:t> pertenece</a:t>
            </a:r>
            <a:r>
              <a:rPr lang="es-AR" sz="1400">
                <a:solidFill>
                  <a:srgbClr val="666600"/>
                </a:solidFill>
                <a:latin typeface="Consolas"/>
                <a:ea typeface="Consolas"/>
                <a:cs typeface="Consolas"/>
                <a:sym typeface="Consolas"/>
              </a:rPr>
              <a:t>(</a:t>
            </a:r>
            <a:r>
              <a:rPr lang="es-AR" sz="1400">
                <a:solidFill>
                  <a:srgbClr val="000088"/>
                </a:solidFill>
                <a:latin typeface="Consolas"/>
                <a:ea typeface="Consolas"/>
                <a:cs typeface="Consolas"/>
                <a:sym typeface="Consolas"/>
              </a:rPr>
              <a:t>double</a:t>
            </a:r>
            <a:r>
              <a:rPr lang="es-AR" sz="1400">
                <a:solidFill>
                  <a:srgbClr val="000000"/>
                </a:solidFill>
                <a:latin typeface="Consolas"/>
                <a:ea typeface="Consolas"/>
                <a:cs typeface="Consolas"/>
                <a:sym typeface="Consolas"/>
              </a:rPr>
              <a:t> x</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double</a:t>
            </a:r>
            <a:r>
              <a:rPr lang="es-AR" sz="1400">
                <a:solidFill>
                  <a:srgbClr val="000000"/>
                </a:solidFill>
                <a:latin typeface="Consolas"/>
                <a:ea typeface="Consolas"/>
                <a:cs typeface="Consolas"/>
                <a:sym typeface="Consolas"/>
              </a:rPr>
              <a:t> y</a:t>
            </a:r>
            <a:r>
              <a:rPr lang="es-AR" sz="1400">
                <a:solidFill>
                  <a:srgbClr val="666600"/>
                </a:solidFill>
                <a:latin typeface="Consolas"/>
                <a:ea typeface="Consolas"/>
                <a:cs typeface="Consolas"/>
                <a:sym typeface="Consolas"/>
              </a:rPr>
              <a:t>){</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double</a:t>
            </a:r>
            <a:r>
              <a:rPr lang="es-AR" sz="1400">
                <a:solidFill>
                  <a:srgbClr val="000000"/>
                </a:solidFill>
                <a:latin typeface="Consolas"/>
                <a:ea typeface="Consolas"/>
                <a:cs typeface="Consolas"/>
                <a:sym typeface="Consolas"/>
              </a:rPr>
              <a:t> dx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x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cx;</a:t>
            </a:r>
            <a:r>
              <a:rPr lang="es-AR" sz="1400">
                <a:solidFill>
                  <a:schemeClr val="dk1"/>
                </a:solidFill>
                <a:latin typeface="Calibri"/>
                <a:ea typeface="Calibri"/>
                <a:cs typeface="Calibri"/>
                <a:sym typeface="Calibri"/>
              </a:rPr>
              <a:t>  </a:t>
            </a:r>
            <a:r>
              <a:rPr lang="es-AR" sz="1400">
                <a:solidFill>
                  <a:srgbClr val="000088"/>
                </a:solidFill>
                <a:latin typeface="Consolas"/>
                <a:ea typeface="Consolas"/>
                <a:cs typeface="Consolas"/>
                <a:sym typeface="Consolas"/>
              </a:rPr>
              <a:t>double</a:t>
            </a:r>
            <a:r>
              <a:rPr lang="es-AR" sz="1400">
                <a:solidFill>
                  <a:srgbClr val="000000"/>
                </a:solidFill>
                <a:latin typeface="Consolas"/>
                <a:ea typeface="Consolas"/>
                <a:cs typeface="Consolas"/>
                <a:sym typeface="Consolas"/>
              </a:rPr>
              <a:t> dy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y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cy;</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double</a:t>
            </a:r>
            <a:r>
              <a:rPr lang="es-AR" sz="1400">
                <a:solidFill>
                  <a:srgbClr val="000000"/>
                </a:solidFill>
                <a:latin typeface="Consolas"/>
                <a:ea typeface="Consolas"/>
                <a:cs typeface="Consolas"/>
                <a:sym typeface="Consolas"/>
              </a:rPr>
              <a:t> distancia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a:t>
            </a:r>
            <a:r>
              <a:rPr lang="es-AR" sz="1400">
                <a:solidFill>
                  <a:srgbClr val="660066"/>
                </a:solidFill>
                <a:latin typeface="Consolas"/>
                <a:ea typeface="Consolas"/>
                <a:cs typeface="Consolas"/>
                <a:sym typeface="Consolas"/>
              </a:rPr>
              <a:t>Math</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sqrt</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dx</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dx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dy</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dy</a:t>
            </a:r>
            <a:r>
              <a:rPr lang="es-AR" sz="1400">
                <a:solidFill>
                  <a:srgbClr val="666600"/>
                </a:solidFill>
                <a:latin typeface="Consolas"/>
                <a:ea typeface="Consolas"/>
                <a:cs typeface="Consolas"/>
                <a:sym typeface="Consolas"/>
              </a:rPr>
              <a:t>);</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return</a:t>
            </a:r>
            <a:r>
              <a:rPr lang="es-AR" sz="1400">
                <a:solidFill>
                  <a:srgbClr val="000000"/>
                </a:solidFill>
                <a:latin typeface="Consolas"/>
                <a:ea typeface="Consolas"/>
                <a:cs typeface="Consolas"/>
                <a:sym typeface="Consolas"/>
              </a:rPr>
              <a:t> distancia </a:t>
            </a:r>
            <a:r>
              <a:rPr lang="es-AR" sz="1400">
                <a:solidFill>
                  <a:srgbClr val="666600"/>
                </a:solidFill>
                <a:latin typeface="Consolas"/>
                <a:ea typeface="Consolas"/>
                <a:cs typeface="Consolas"/>
                <a:sym typeface="Consolas"/>
              </a:rPr>
              <a:t>&lt;</a:t>
            </a:r>
            <a:r>
              <a:rPr lang="es-AR" sz="1400">
                <a:solidFill>
                  <a:srgbClr val="000000"/>
                </a:solidFill>
                <a:latin typeface="Consolas"/>
                <a:ea typeface="Consolas"/>
                <a:cs typeface="Consolas"/>
                <a:sym typeface="Consolas"/>
              </a:rPr>
              <a:t> r;</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00"/>
                </a:solidFill>
                <a:latin typeface="Consolas"/>
                <a:ea typeface="Consolas"/>
                <a:cs typeface="Consolas"/>
                <a:sym typeface="Consolas"/>
              </a:rPr>
              <a:t>  }</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00"/>
                </a:solidFill>
                <a:latin typeface="Consolas"/>
                <a:ea typeface="Consolas"/>
                <a:cs typeface="Consolas"/>
                <a:sym typeface="Consolas"/>
              </a:rPr>
              <a:t>}</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chemeClr val="dk1"/>
                </a:solidFill>
                <a:latin typeface="Calibri"/>
                <a:ea typeface="Calibri"/>
                <a:cs typeface="Calibri"/>
                <a:sym typeface="Calibri"/>
              </a:rPr>
              <a:t/>
            </a:r>
            <a:br>
              <a:rPr lang="es-AR" sz="1400">
                <a:solidFill>
                  <a:schemeClr val="dk1"/>
                </a:solidFill>
                <a:latin typeface="Calibri"/>
                <a:ea typeface="Calibri"/>
                <a:cs typeface="Calibri"/>
                <a:sym typeface="Calibri"/>
              </a:rPr>
            </a:br>
            <a:endParaRPr sz="1400">
              <a:solidFill>
                <a:schemeClr val="dk1"/>
              </a:solidFill>
              <a:latin typeface="Calibri"/>
              <a:ea typeface="Calibri"/>
              <a:cs typeface="Calibri"/>
              <a:sym typeface="Calibri"/>
            </a:endParaRPr>
          </a:p>
        </p:txBody>
      </p:sp>
      <p:sp>
        <p:nvSpPr>
          <p:cNvPr id="1010" name="Google Shape;1010;p99"/>
          <p:cNvSpPr/>
          <p:nvPr/>
        </p:nvSpPr>
        <p:spPr>
          <a:xfrm>
            <a:off x="3949332" y="3833081"/>
            <a:ext cx="5133708" cy="266988"/>
          </a:xfrm>
          <a:prstGeom prst="roundRect">
            <a:avLst>
              <a:gd name="adj" fmla="val 16667"/>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11" name="Google Shape;1011;p99"/>
          <p:cNvSpPr/>
          <p:nvPr/>
        </p:nvSpPr>
        <p:spPr>
          <a:xfrm>
            <a:off x="157130" y="5424710"/>
            <a:ext cx="3581032" cy="70788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000">
                <a:solidFill>
                  <a:srgbClr val="292929"/>
                </a:solidFill>
                <a:latin typeface="Arial"/>
                <a:ea typeface="Arial"/>
                <a:cs typeface="Arial"/>
                <a:sym typeface="Arial"/>
              </a:rPr>
              <a:t>Agreguemos otra definición </a:t>
            </a:r>
            <a:r>
              <a:rPr lang="es-AR" sz="2000">
                <a:solidFill>
                  <a:srgbClr val="292929"/>
                </a:solidFill>
                <a:latin typeface="Consolas"/>
                <a:ea typeface="Consolas"/>
                <a:cs typeface="Consolas"/>
                <a:sym typeface="Consolas"/>
              </a:rPr>
              <a:t>de</a:t>
            </a:r>
            <a:r>
              <a:rPr lang="es-AR" sz="2000">
                <a:solidFill>
                  <a:srgbClr val="292929"/>
                </a:solidFill>
                <a:latin typeface="Arial"/>
                <a:ea typeface="Arial"/>
                <a:cs typeface="Arial"/>
                <a:sym typeface="Arial"/>
              </a:rPr>
              <a:t> </a:t>
            </a:r>
            <a:r>
              <a:rPr lang="es-AR" sz="2000">
                <a:solidFill>
                  <a:srgbClr val="292929"/>
                </a:solidFill>
                <a:latin typeface="Consolas"/>
                <a:ea typeface="Consolas"/>
                <a:cs typeface="Consolas"/>
                <a:sym typeface="Consolas"/>
              </a:rPr>
              <a:t>PI</a:t>
            </a:r>
            <a:r>
              <a:rPr lang="es-AR" sz="2000">
                <a:solidFill>
                  <a:srgbClr val="292929"/>
                </a:solidFill>
                <a:latin typeface="Arial"/>
                <a:ea typeface="Arial"/>
                <a:cs typeface="Arial"/>
                <a:sym typeface="Arial"/>
              </a:rPr>
              <a:t> a </a:t>
            </a:r>
            <a:r>
              <a:rPr lang="es-AR" sz="2000">
                <a:solidFill>
                  <a:srgbClr val="292929"/>
                </a:solidFill>
                <a:latin typeface="Consolas"/>
                <a:ea typeface="Consolas"/>
                <a:cs typeface="Consolas"/>
                <a:sym typeface="Consolas"/>
              </a:rPr>
              <a:t>CirculoPlano</a:t>
            </a:r>
            <a:endParaRPr sz="2000">
              <a:solidFill>
                <a:srgbClr val="292929"/>
              </a:solidFill>
              <a:latin typeface="Consolas"/>
              <a:ea typeface="Consolas"/>
              <a:cs typeface="Consolas"/>
              <a:sym typeface="Consolas"/>
            </a:endParaRPr>
          </a:p>
        </p:txBody>
      </p:sp>
      <p:sp>
        <p:nvSpPr>
          <p:cNvPr id="1012" name="Google Shape;1012;p99"/>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77</a:t>
            </a:fld>
            <a:endParaRPr sz="1200">
              <a:solidFill>
                <a:schemeClr val="lt1"/>
              </a:solidFill>
              <a:latin typeface="Arial"/>
              <a:ea typeface="Arial"/>
              <a:cs typeface="Arial"/>
              <a:sym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016"/>
        <p:cNvGrpSpPr/>
        <p:nvPr/>
      </p:nvGrpSpPr>
      <p:grpSpPr>
        <a:xfrm>
          <a:off x="0" y="0"/>
          <a:ext cx="0" cy="0"/>
          <a:chOff x="0" y="0"/>
          <a:chExt cx="0" cy="0"/>
        </a:xfrm>
      </p:grpSpPr>
      <p:sp>
        <p:nvSpPr>
          <p:cNvPr id="1017" name="Google Shape;1017;p100"/>
          <p:cNvSpPr/>
          <p:nvPr/>
        </p:nvSpPr>
        <p:spPr>
          <a:xfrm>
            <a:off x="4331271" y="2387303"/>
            <a:ext cx="4667949" cy="283413"/>
          </a:xfrm>
          <a:custGeom>
            <a:avLst/>
            <a:gdLst/>
            <a:ahLst/>
            <a:cxnLst/>
            <a:rect l="l" t="t" r="r" b="b"/>
            <a:pathLst>
              <a:path w="120000" h="120000" extrusionOk="0">
                <a:moveTo>
                  <a:pt x="0" y="0"/>
                </a:moveTo>
                <a:lnTo>
                  <a:pt x="120000" y="0"/>
                </a:lnTo>
                <a:lnTo>
                  <a:pt x="120000" y="120000"/>
                </a:lnTo>
                <a:lnTo>
                  <a:pt x="0" y="120000"/>
                </a:lnTo>
                <a:lnTo>
                  <a:pt x="0" y="0"/>
                </a:lnTo>
                <a:close/>
              </a:path>
            </a:pathLst>
          </a:custGeom>
          <a:noFill/>
          <a:ln>
            <a:noFill/>
          </a:ln>
        </p:spPr>
        <p:txBody>
          <a:bodyPr spcFirstLastPara="1" wrap="square" lIns="83050" tIns="43175" rIns="83050" bIns="43175" anchor="t" anchorCtr="0">
            <a:noAutofit/>
          </a:bodyPr>
          <a:lstStyle/>
          <a:p>
            <a:pPr marL="0" marR="0" lvl="0" indent="0" algn="l" rtl="0">
              <a:spcBef>
                <a:spcPts val="0"/>
              </a:spcBef>
              <a:spcAft>
                <a:spcPts val="0"/>
              </a:spcAft>
              <a:buNone/>
            </a:pPr>
            <a:r>
              <a:rPr lang="es-AR" sz="2000">
                <a:solidFill>
                  <a:srgbClr val="FF0000"/>
                </a:solidFill>
                <a:latin typeface="Arial"/>
                <a:ea typeface="Arial"/>
                <a:cs typeface="Arial"/>
                <a:sym typeface="Arial"/>
              </a:rPr>
              <a:t>¿ Es posible </a:t>
            </a:r>
            <a:r>
              <a:rPr lang="es-AR" sz="2000" b="1">
                <a:solidFill>
                  <a:srgbClr val="FF0000"/>
                </a:solidFill>
                <a:latin typeface="Arial"/>
                <a:ea typeface="Arial"/>
                <a:cs typeface="Arial"/>
                <a:sym typeface="Arial"/>
              </a:rPr>
              <a:t>ocultar atributos </a:t>
            </a:r>
            <a:r>
              <a:rPr lang="es-AR" sz="2000" b="1">
                <a:solidFill>
                  <a:srgbClr val="FF0000"/>
                </a:solidFill>
                <a:latin typeface="Consolas"/>
                <a:ea typeface="Consolas"/>
                <a:cs typeface="Consolas"/>
                <a:sym typeface="Consolas"/>
              </a:rPr>
              <a:t>static</a:t>
            </a:r>
            <a:r>
              <a:rPr lang="es-AR" sz="2000" b="1">
                <a:solidFill>
                  <a:srgbClr val="FF0000"/>
                </a:solidFill>
                <a:latin typeface="Arial"/>
                <a:ea typeface="Arial"/>
                <a:cs typeface="Arial"/>
                <a:sym typeface="Arial"/>
              </a:rPr>
              <a:t> </a:t>
            </a:r>
            <a:r>
              <a:rPr lang="es-AR" sz="2000">
                <a:solidFill>
                  <a:srgbClr val="FF0000"/>
                </a:solidFill>
                <a:latin typeface="Arial"/>
                <a:ea typeface="Arial"/>
                <a:cs typeface="Arial"/>
                <a:sym typeface="Arial"/>
              </a:rPr>
              <a:t>?</a:t>
            </a:r>
            <a:endParaRPr/>
          </a:p>
        </p:txBody>
      </p:sp>
      <p:sp>
        <p:nvSpPr>
          <p:cNvPr id="1018" name="Google Shape;1018;p100"/>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Ocultar atributos </a:t>
            </a:r>
            <a:r>
              <a:rPr lang="es-AR" sz="4000" b="1" i="0" u="none" strike="noStrike" cap="none">
                <a:solidFill>
                  <a:schemeClr val="dk1"/>
                </a:solidFill>
                <a:latin typeface="Consolas"/>
                <a:ea typeface="Consolas"/>
                <a:cs typeface="Consolas"/>
                <a:sym typeface="Consolas"/>
              </a:rPr>
              <a:t>static</a:t>
            </a:r>
            <a:endParaRPr sz="4000" b="1" i="0" u="none" strike="noStrike" cap="none">
              <a:solidFill>
                <a:schemeClr val="dk1"/>
              </a:solidFill>
              <a:latin typeface="Arial"/>
              <a:ea typeface="Arial"/>
              <a:cs typeface="Arial"/>
              <a:sym typeface="Arial"/>
            </a:endParaRPr>
          </a:p>
        </p:txBody>
      </p:sp>
      <p:sp>
        <p:nvSpPr>
          <p:cNvPr id="1019" name="Google Shape;1019;p100"/>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1020" name="Google Shape;1020;p100"/>
          <p:cNvSpPr/>
          <p:nvPr/>
        </p:nvSpPr>
        <p:spPr>
          <a:xfrm>
            <a:off x="-37642" y="1659126"/>
            <a:ext cx="6540041" cy="138499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400">
                <a:solidFill>
                  <a:srgbClr val="000088"/>
                </a:solidFill>
                <a:latin typeface="Consolas"/>
                <a:ea typeface="Consolas"/>
                <a:cs typeface="Consolas"/>
                <a:sym typeface="Consolas"/>
              </a:rPr>
              <a:t>public</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class</a:t>
            </a:r>
            <a:r>
              <a:rPr lang="es-AR" sz="1400">
                <a:solidFill>
                  <a:srgbClr val="000000"/>
                </a:solidFill>
                <a:latin typeface="Consolas"/>
                <a:ea typeface="Consolas"/>
                <a:cs typeface="Consolas"/>
                <a:sym typeface="Consolas"/>
              </a:rPr>
              <a:t> </a:t>
            </a:r>
            <a:r>
              <a:rPr lang="es-AR" sz="1400">
                <a:solidFill>
                  <a:srgbClr val="660066"/>
                </a:solidFill>
                <a:latin typeface="Consolas"/>
                <a:ea typeface="Consolas"/>
                <a:cs typeface="Consolas"/>
                <a:sym typeface="Consolas"/>
              </a:rPr>
              <a:t>Circulo</a:t>
            </a:r>
            <a:r>
              <a:rPr lang="es-AR" sz="1400">
                <a:solidFill>
                  <a:srgbClr val="000000"/>
                </a:solidFill>
                <a:latin typeface="Consolas"/>
                <a:ea typeface="Consolas"/>
                <a:cs typeface="Consolas"/>
                <a:sym typeface="Consolas"/>
              </a:rPr>
              <a:t> {</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public</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static</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double</a:t>
            </a:r>
            <a:r>
              <a:rPr lang="es-AR" sz="1400">
                <a:solidFill>
                  <a:srgbClr val="000000"/>
                </a:solidFill>
                <a:latin typeface="Consolas"/>
                <a:ea typeface="Consolas"/>
                <a:cs typeface="Consolas"/>
                <a:sym typeface="Consolas"/>
              </a:rPr>
              <a:t> PI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a:t>
            </a:r>
            <a:r>
              <a:rPr lang="es-AR" sz="1400">
                <a:solidFill>
                  <a:srgbClr val="006666"/>
                </a:solidFill>
                <a:latin typeface="Consolas"/>
                <a:ea typeface="Consolas"/>
                <a:cs typeface="Consolas"/>
                <a:sym typeface="Consolas"/>
              </a:rPr>
              <a:t>3.14159;</a:t>
            </a:r>
            <a:endParaRPr/>
          </a:p>
          <a:p>
            <a:pPr marL="0" marR="0" lvl="0" indent="0" algn="l" rtl="0">
              <a:spcBef>
                <a:spcPts val="0"/>
              </a:spcBef>
              <a:spcAft>
                <a:spcPts val="0"/>
              </a:spcAft>
              <a:buNone/>
            </a:pPr>
            <a:r>
              <a:rPr lang="es-AR" sz="1400">
                <a:solidFill>
                  <a:srgbClr val="006666"/>
                </a:solidFill>
                <a:latin typeface="Consolas"/>
                <a:ea typeface="Consolas"/>
                <a:cs typeface="Consolas"/>
                <a:sym typeface="Consolas"/>
              </a:rPr>
              <a:t>  …</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00"/>
                </a:solidFill>
                <a:latin typeface="Consolas"/>
                <a:ea typeface="Consolas"/>
                <a:cs typeface="Consolas"/>
                <a:sym typeface="Consolas"/>
              </a:rPr>
              <a:t>}</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chemeClr val="dk1"/>
                </a:solidFill>
                <a:latin typeface="Calibri"/>
                <a:ea typeface="Calibri"/>
                <a:cs typeface="Calibri"/>
                <a:sym typeface="Calibri"/>
              </a:rPr>
              <a:t/>
            </a:r>
            <a:br>
              <a:rPr lang="es-AR" sz="1400">
                <a:solidFill>
                  <a:schemeClr val="dk1"/>
                </a:solidFill>
                <a:latin typeface="Calibri"/>
                <a:ea typeface="Calibri"/>
                <a:cs typeface="Calibri"/>
                <a:sym typeface="Calibri"/>
              </a:rPr>
            </a:br>
            <a:endParaRPr sz="1400">
              <a:solidFill>
                <a:schemeClr val="dk1"/>
              </a:solidFill>
              <a:latin typeface="Calibri"/>
              <a:ea typeface="Calibri"/>
              <a:cs typeface="Calibri"/>
              <a:sym typeface="Calibri"/>
            </a:endParaRPr>
          </a:p>
        </p:txBody>
      </p:sp>
      <p:sp>
        <p:nvSpPr>
          <p:cNvPr id="1021" name="Google Shape;1021;p100"/>
          <p:cNvSpPr/>
          <p:nvPr/>
        </p:nvSpPr>
        <p:spPr>
          <a:xfrm>
            <a:off x="171452" y="1901094"/>
            <a:ext cx="4057650" cy="266988"/>
          </a:xfrm>
          <a:prstGeom prst="roundRect">
            <a:avLst>
              <a:gd name="adj" fmla="val 16667"/>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22" name="Google Shape;1022;p100"/>
          <p:cNvSpPr/>
          <p:nvPr/>
        </p:nvSpPr>
        <p:spPr>
          <a:xfrm>
            <a:off x="0" y="2618611"/>
            <a:ext cx="5414169" cy="138499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400">
                <a:solidFill>
                  <a:srgbClr val="000088"/>
                </a:solidFill>
                <a:latin typeface="Consolas"/>
                <a:ea typeface="Consolas"/>
                <a:cs typeface="Consolas"/>
                <a:sym typeface="Consolas"/>
              </a:rPr>
              <a:t>public</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class</a:t>
            </a:r>
            <a:r>
              <a:rPr lang="es-AR" sz="1400">
                <a:solidFill>
                  <a:srgbClr val="000000"/>
                </a:solidFill>
                <a:latin typeface="Consolas"/>
                <a:ea typeface="Consolas"/>
                <a:cs typeface="Consolas"/>
                <a:sym typeface="Consolas"/>
              </a:rPr>
              <a:t> </a:t>
            </a:r>
            <a:r>
              <a:rPr lang="es-AR" sz="1400">
                <a:solidFill>
                  <a:srgbClr val="660066"/>
                </a:solidFill>
                <a:latin typeface="Consolas"/>
                <a:ea typeface="Consolas"/>
                <a:cs typeface="Consolas"/>
                <a:sym typeface="Consolas"/>
              </a:rPr>
              <a:t>CirculoPlano</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extends</a:t>
            </a:r>
            <a:r>
              <a:rPr lang="es-AR" sz="1400">
                <a:solidFill>
                  <a:srgbClr val="000000"/>
                </a:solidFill>
                <a:latin typeface="Consolas"/>
                <a:ea typeface="Consolas"/>
                <a:cs typeface="Consolas"/>
                <a:sym typeface="Consolas"/>
              </a:rPr>
              <a:t> </a:t>
            </a:r>
            <a:r>
              <a:rPr lang="es-AR" sz="1400">
                <a:solidFill>
                  <a:srgbClr val="660066"/>
                </a:solidFill>
                <a:latin typeface="Consolas"/>
                <a:ea typeface="Consolas"/>
                <a:cs typeface="Consolas"/>
                <a:sym typeface="Consolas"/>
              </a:rPr>
              <a:t>Circulo{</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private</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double</a:t>
            </a:r>
            <a:r>
              <a:rPr lang="es-AR" sz="1400">
                <a:solidFill>
                  <a:srgbClr val="000000"/>
                </a:solidFill>
                <a:latin typeface="Consolas"/>
                <a:ea typeface="Consolas"/>
                <a:cs typeface="Consolas"/>
                <a:sym typeface="Consolas"/>
              </a:rPr>
              <a:t> r</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cx</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cy;</a:t>
            </a:r>
            <a:endParaRPr/>
          </a:p>
          <a:p>
            <a:pPr marL="0" marR="0" lvl="0" indent="0" algn="l" rtl="0">
              <a:spcBef>
                <a:spcPts val="0"/>
              </a:spcBef>
              <a:spcAft>
                <a:spcPts val="0"/>
              </a:spcAft>
              <a:buNone/>
            </a:pP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a:t>
            </a:r>
            <a:r>
              <a:rPr lang="es-AR" sz="1400" b="1">
                <a:solidFill>
                  <a:srgbClr val="000088"/>
                </a:solidFill>
                <a:latin typeface="Consolas"/>
                <a:ea typeface="Consolas"/>
                <a:cs typeface="Consolas"/>
                <a:sym typeface="Consolas"/>
              </a:rPr>
              <a:t>public</a:t>
            </a:r>
            <a:r>
              <a:rPr lang="es-AR" sz="1400" b="1">
                <a:solidFill>
                  <a:srgbClr val="000000"/>
                </a:solidFill>
                <a:latin typeface="Consolas"/>
                <a:ea typeface="Consolas"/>
                <a:cs typeface="Consolas"/>
                <a:sym typeface="Consolas"/>
              </a:rPr>
              <a:t> </a:t>
            </a:r>
            <a:r>
              <a:rPr lang="es-AR" sz="1400" b="1">
                <a:solidFill>
                  <a:srgbClr val="000088"/>
                </a:solidFill>
                <a:latin typeface="Consolas"/>
                <a:ea typeface="Consolas"/>
                <a:cs typeface="Consolas"/>
                <a:sym typeface="Consolas"/>
              </a:rPr>
              <a:t>static</a:t>
            </a:r>
            <a:r>
              <a:rPr lang="es-AR" sz="1400" b="1">
                <a:solidFill>
                  <a:srgbClr val="000000"/>
                </a:solidFill>
                <a:latin typeface="Consolas"/>
                <a:ea typeface="Consolas"/>
                <a:cs typeface="Consolas"/>
                <a:sym typeface="Consolas"/>
              </a:rPr>
              <a:t> </a:t>
            </a:r>
            <a:r>
              <a:rPr lang="es-AR" sz="1400" b="1">
                <a:solidFill>
                  <a:srgbClr val="000088"/>
                </a:solidFill>
                <a:latin typeface="Consolas"/>
                <a:ea typeface="Consolas"/>
                <a:cs typeface="Consolas"/>
                <a:sym typeface="Consolas"/>
              </a:rPr>
              <a:t>double</a:t>
            </a:r>
            <a:r>
              <a:rPr lang="es-AR" sz="1400" b="1">
                <a:solidFill>
                  <a:srgbClr val="000000"/>
                </a:solidFill>
                <a:latin typeface="Consolas"/>
                <a:ea typeface="Consolas"/>
                <a:cs typeface="Consolas"/>
                <a:sym typeface="Consolas"/>
              </a:rPr>
              <a:t> PI </a:t>
            </a:r>
            <a:r>
              <a:rPr lang="es-AR" sz="1400" b="1">
                <a:solidFill>
                  <a:srgbClr val="666600"/>
                </a:solidFill>
                <a:latin typeface="Consolas"/>
                <a:ea typeface="Consolas"/>
                <a:cs typeface="Consolas"/>
                <a:sym typeface="Consolas"/>
              </a:rPr>
              <a:t>=</a:t>
            </a:r>
            <a:r>
              <a:rPr lang="es-AR" sz="1400" b="1">
                <a:solidFill>
                  <a:srgbClr val="000000"/>
                </a:solidFill>
                <a:latin typeface="Consolas"/>
                <a:ea typeface="Consolas"/>
                <a:cs typeface="Consolas"/>
                <a:sym typeface="Consolas"/>
              </a:rPr>
              <a:t> </a:t>
            </a:r>
            <a:r>
              <a:rPr lang="es-AR" sz="1400" b="1">
                <a:solidFill>
                  <a:srgbClr val="006666"/>
                </a:solidFill>
                <a:latin typeface="Consolas"/>
                <a:ea typeface="Consolas"/>
                <a:cs typeface="Consolas"/>
                <a:sym typeface="Consolas"/>
              </a:rPr>
              <a:t>3.1415926535897384;</a:t>
            </a:r>
            <a:endParaRPr sz="1400" b="1">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a:t>
            </a:r>
            <a:endParaRPr/>
          </a:p>
          <a:p>
            <a:pPr marL="0" marR="0" lvl="0" indent="0" algn="l" rtl="0">
              <a:spcBef>
                <a:spcPts val="0"/>
              </a:spcBef>
              <a:spcAft>
                <a:spcPts val="0"/>
              </a:spcAft>
              <a:buNone/>
            </a:pPr>
            <a:r>
              <a:rPr lang="es-AR" sz="1400">
                <a:solidFill>
                  <a:srgbClr val="000000"/>
                </a:solidFill>
                <a:latin typeface="Consolas"/>
                <a:ea typeface="Consolas"/>
                <a:cs typeface="Consolas"/>
                <a:sym typeface="Consolas"/>
              </a:rPr>
              <a:t>}</a:t>
            </a:r>
            <a:endParaRPr sz="1400">
              <a:solidFill>
                <a:schemeClr val="dk1"/>
              </a:solidFill>
              <a:latin typeface="Calibri"/>
              <a:ea typeface="Calibri"/>
              <a:cs typeface="Calibri"/>
              <a:sym typeface="Calibri"/>
            </a:endParaRPr>
          </a:p>
        </p:txBody>
      </p:sp>
      <p:sp>
        <p:nvSpPr>
          <p:cNvPr id="1023" name="Google Shape;1023;p100"/>
          <p:cNvSpPr/>
          <p:nvPr/>
        </p:nvSpPr>
        <p:spPr>
          <a:xfrm>
            <a:off x="211170" y="3301141"/>
            <a:ext cx="5133708" cy="266988"/>
          </a:xfrm>
          <a:prstGeom prst="roundRect">
            <a:avLst>
              <a:gd name="adj" fmla="val 16667"/>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24" name="Google Shape;1024;p100"/>
          <p:cNvSpPr/>
          <p:nvPr/>
        </p:nvSpPr>
        <p:spPr>
          <a:xfrm>
            <a:off x="628650" y="3825149"/>
            <a:ext cx="7753350" cy="206210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600">
                <a:solidFill>
                  <a:srgbClr val="000088"/>
                </a:solidFill>
                <a:latin typeface="Consolas"/>
                <a:ea typeface="Consolas"/>
                <a:cs typeface="Consolas"/>
                <a:sym typeface="Consolas"/>
              </a:rPr>
              <a:t>public</a:t>
            </a:r>
            <a:r>
              <a:rPr lang="es-AR" sz="1600">
                <a:solidFill>
                  <a:srgbClr val="000000"/>
                </a:solidFill>
                <a:latin typeface="Consolas"/>
                <a:ea typeface="Consolas"/>
                <a:cs typeface="Consolas"/>
                <a:sym typeface="Consolas"/>
              </a:rPr>
              <a:t> </a:t>
            </a:r>
            <a:r>
              <a:rPr lang="es-AR" sz="1600">
                <a:solidFill>
                  <a:srgbClr val="000088"/>
                </a:solidFill>
                <a:latin typeface="Consolas"/>
                <a:ea typeface="Consolas"/>
                <a:cs typeface="Consolas"/>
                <a:sym typeface="Consolas"/>
              </a:rPr>
              <a:t>class</a:t>
            </a:r>
            <a:r>
              <a:rPr lang="es-AR" sz="1600">
                <a:solidFill>
                  <a:srgbClr val="000000"/>
                </a:solidFill>
                <a:latin typeface="Consolas"/>
                <a:ea typeface="Consolas"/>
                <a:cs typeface="Consolas"/>
                <a:sym typeface="Consolas"/>
              </a:rPr>
              <a:t> </a:t>
            </a:r>
            <a:r>
              <a:rPr lang="es-AR" sz="1600">
                <a:solidFill>
                  <a:srgbClr val="660066"/>
                </a:solidFill>
                <a:latin typeface="Consolas"/>
                <a:ea typeface="Consolas"/>
                <a:cs typeface="Consolas"/>
                <a:sym typeface="Consolas"/>
              </a:rPr>
              <a:t>TestOcultamiento</a:t>
            </a:r>
            <a:r>
              <a:rPr lang="es-AR" sz="1600">
                <a:solidFill>
                  <a:srgbClr val="000000"/>
                </a:solidFill>
                <a:latin typeface="Consolas"/>
                <a:ea typeface="Consolas"/>
                <a:cs typeface="Consolas"/>
                <a:sym typeface="Consolas"/>
              </a:rPr>
              <a:t> {</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000000"/>
                </a:solidFill>
                <a:latin typeface="Consolas"/>
                <a:ea typeface="Consolas"/>
                <a:cs typeface="Consolas"/>
                <a:sym typeface="Consolas"/>
              </a:rPr>
              <a:t>  </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000000"/>
                </a:solidFill>
                <a:latin typeface="Consolas"/>
                <a:ea typeface="Consolas"/>
                <a:cs typeface="Consolas"/>
                <a:sym typeface="Consolas"/>
              </a:rPr>
              <a:t>   </a:t>
            </a:r>
            <a:r>
              <a:rPr lang="es-AR" sz="1600">
                <a:solidFill>
                  <a:srgbClr val="000088"/>
                </a:solidFill>
                <a:latin typeface="Consolas"/>
                <a:ea typeface="Consolas"/>
                <a:cs typeface="Consolas"/>
                <a:sym typeface="Consolas"/>
              </a:rPr>
              <a:t>public</a:t>
            </a:r>
            <a:r>
              <a:rPr lang="es-AR" sz="1600">
                <a:solidFill>
                  <a:srgbClr val="000000"/>
                </a:solidFill>
                <a:latin typeface="Consolas"/>
                <a:ea typeface="Consolas"/>
                <a:cs typeface="Consolas"/>
                <a:sym typeface="Consolas"/>
              </a:rPr>
              <a:t> </a:t>
            </a:r>
            <a:r>
              <a:rPr lang="es-AR" sz="1600">
                <a:solidFill>
                  <a:srgbClr val="000088"/>
                </a:solidFill>
                <a:latin typeface="Consolas"/>
                <a:ea typeface="Consolas"/>
                <a:cs typeface="Consolas"/>
                <a:sym typeface="Consolas"/>
              </a:rPr>
              <a:t>static</a:t>
            </a:r>
            <a:r>
              <a:rPr lang="es-AR" sz="1600">
                <a:solidFill>
                  <a:srgbClr val="000000"/>
                </a:solidFill>
                <a:latin typeface="Consolas"/>
                <a:ea typeface="Consolas"/>
                <a:cs typeface="Consolas"/>
                <a:sym typeface="Consolas"/>
              </a:rPr>
              <a:t> </a:t>
            </a:r>
            <a:r>
              <a:rPr lang="es-AR" sz="1600">
                <a:solidFill>
                  <a:srgbClr val="000088"/>
                </a:solidFill>
                <a:latin typeface="Consolas"/>
                <a:ea typeface="Consolas"/>
                <a:cs typeface="Consolas"/>
                <a:sym typeface="Consolas"/>
              </a:rPr>
              <a:t>void</a:t>
            </a:r>
            <a:r>
              <a:rPr lang="es-AR" sz="1600">
                <a:solidFill>
                  <a:srgbClr val="000000"/>
                </a:solidFill>
                <a:latin typeface="Consolas"/>
                <a:ea typeface="Consolas"/>
                <a:cs typeface="Consolas"/>
                <a:sym typeface="Consolas"/>
              </a:rPr>
              <a:t> main</a:t>
            </a:r>
            <a:r>
              <a:rPr lang="es-AR" sz="1600">
                <a:solidFill>
                  <a:srgbClr val="666600"/>
                </a:solidFill>
                <a:latin typeface="Consolas"/>
                <a:ea typeface="Consolas"/>
                <a:cs typeface="Consolas"/>
                <a:sym typeface="Consolas"/>
              </a:rPr>
              <a:t>(</a:t>
            </a:r>
            <a:r>
              <a:rPr lang="es-AR" sz="1600">
                <a:solidFill>
                  <a:srgbClr val="660066"/>
                </a:solidFill>
                <a:latin typeface="Consolas"/>
                <a:ea typeface="Consolas"/>
                <a:cs typeface="Consolas"/>
                <a:sym typeface="Consolas"/>
              </a:rPr>
              <a:t>String</a:t>
            </a:r>
            <a:r>
              <a:rPr lang="es-AR" sz="1600">
                <a:solidFill>
                  <a:srgbClr val="000000"/>
                </a:solidFill>
                <a:latin typeface="Consolas"/>
                <a:ea typeface="Consolas"/>
                <a:cs typeface="Consolas"/>
                <a:sym typeface="Consolas"/>
              </a:rPr>
              <a:t> args</a:t>
            </a:r>
            <a:r>
              <a:rPr lang="es-AR" sz="1600">
                <a:solidFill>
                  <a:srgbClr val="666600"/>
                </a:solidFill>
                <a:latin typeface="Consolas"/>
                <a:ea typeface="Consolas"/>
                <a:cs typeface="Consolas"/>
                <a:sym typeface="Consolas"/>
              </a:rPr>
              <a:t>[]){</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000000"/>
                </a:solidFill>
                <a:latin typeface="Consolas"/>
                <a:ea typeface="Consolas"/>
                <a:cs typeface="Consolas"/>
                <a:sym typeface="Consolas"/>
              </a:rPr>
              <a:t>       </a:t>
            </a:r>
            <a:r>
              <a:rPr lang="es-AR" sz="1600">
                <a:solidFill>
                  <a:srgbClr val="660066"/>
                </a:solidFill>
                <a:latin typeface="Consolas"/>
                <a:ea typeface="Consolas"/>
                <a:cs typeface="Consolas"/>
                <a:sym typeface="Consolas"/>
              </a:rPr>
              <a:t>CirculoPlano</a:t>
            </a:r>
            <a:r>
              <a:rPr lang="es-AR" sz="1600">
                <a:solidFill>
                  <a:srgbClr val="000000"/>
                </a:solidFill>
                <a:latin typeface="Consolas"/>
                <a:ea typeface="Consolas"/>
                <a:cs typeface="Consolas"/>
                <a:sym typeface="Consolas"/>
              </a:rPr>
              <a:t> cp</a:t>
            </a:r>
            <a:r>
              <a:rPr lang="es-AR" sz="1600">
                <a:solidFill>
                  <a:srgbClr val="666600"/>
                </a:solidFill>
                <a:latin typeface="Consolas"/>
                <a:ea typeface="Consolas"/>
                <a:cs typeface="Consolas"/>
                <a:sym typeface="Consolas"/>
              </a:rPr>
              <a:t>=</a:t>
            </a:r>
            <a:r>
              <a:rPr lang="es-AR" sz="1600">
                <a:solidFill>
                  <a:srgbClr val="000088"/>
                </a:solidFill>
                <a:latin typeface="Consolas"/>
                <a:ea typeface="Consolas"/>
                <a:cs typeface="Consolas"/>
                <a:sym typeface="Consolas"/>
              </a:rPr>
              <a:t>new</a:t>
            </a:r>
            <a:r>
              <a:rPr lang="es-AR" sz="1600">
                <a:solidFill>
                  <a:srgbClr val="000000"/>
                </a:solidFill>
                <a:latin typeface="Consolas"/>
                <a:ea typeface="Consolas"/>
                <a:cs typeface="Consolas"/>
                <a:sym typeface="Consolas"/>
              </a:rPr>
              <a:t> </a:t>
            </a:r>
            <a:r>
              <a:rPr lang="es-AR" sz="1600">
                <a:solidFill>
                  <a:srgbClr val="660066"/>
                </a:solidFill>
                <a:latin typeface="Consolas"/>
                <a:ea typeface="Consolas"/>
                <a:cs typeface="Consolas"/>
                <a:sym typeface="Consolas"/>
              </a:rPr>
              <a:t>CirculoPlano</a:t>
            </a:r>
            <a:r>
              <a:rPr lang="es-AR" sz="1600">
                <a:solidFill>
                  <a:srgbClr val="666600"/>
                </a:solidFill>
                <a:latin typeface="Consolas"/>
                <a:ea typeface="Consolas"/>
                <a:cs typeface="Consolas"/>
                <a:sym typeface="Consolas"/>
              </a:rPr>
              <a:t>(</a:t>
            </a:r>
            <a:r>
              <a:rPr lang="es-AR" sz="1600">
                <a:solidFill>
                  <a:srgbClr val="006666"/>
                </a:solidFill>
                <a:latin typeface="Consolas"/>
                <a:ea typeface="Consolas"/>
                <a:cs typeface="Consolas"/>
                <a:sym typeface="Consolas"/>
              </a:rPr>
              <a:t>10</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 </a:t>
            </a:r>
            <a:r>
              <a:rPr lang="es-AR" sz="1600">
                <a:solidFill>
                  <a:srgbClr val="006666"/>
                </a:solidFill>
                <a:latin typeface="Consolas"/>
                <a:ea typeface="Consolas"/>
                <a:cs typeface="Consolas"/>
                <a:sym typeface="Consolas"/>
              </a:rPr>
              <a:t>20</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 </a:t>
            </a:r>
            <a:r>
              <a:rPr lang="es-AR" sz="1600">
                <a:solidFill>
                  <a:srgbClr val="006666"/>
                </a:solidFill>
                <a:latin typeface="Consolas"/>
                <a:ea typeface="Consolas"/>
                <a:cs typeface="Consolas"/>
                <a:sym typeface="Consolas"/>
              </a:rPr>
              <a:t>10</a:t>
            </a:r>
            <a:r>
              <a:rPr lang="es-AR" sz="1600">
                <a:solidFill>
                  <a:srgbClr val="666600"/>
                </a:solidFill>
                <a:latin typeface="Consolas"/>
                <a:ea typeface="Consolas"/>
                <a:cs typeface="Consolas"/>
                <a:sym typeface="Consolas"/>
              </a:rPr>
              <a:t>);</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000000"/>
                </a:solidFill>
                <a:latin typeface="Consolas"/>
                <a:ea typeface="Consolas"/>
                <a:cs typeface="Consolas"/>
                <a:sym typeface="Consolas"/>
              </a:rPr>
              <a:t>       </a:t>
            </a:r>
            <a:r>
              <a:rPr lang="es-AR" sz="1600">
                <a:solidFill>
                  <a:srgbClr val="660066"/>
                </a:solidFill>
                <a:latin typeface="Consolas"/>
                <a:ea typeface="Consolas"/>
                <a:cs typeface="Consolas"/>
                <a:sym typeface="Consolas"/>
              </a:rPr>
              <a:t>System</a:t>
            </a:r>
            <a:r>
              <a:rPr lang="es-AR" sz="1600">
                <a:solidFill>
                  <a:srgbClr val="666600"/>
                </a:solidFill>
                <a:latin typeface="Consolas"/>
                <a:ea typeface="Consolas"/>
                <a:cs typeface="Consolas"/>
                <a:sym typeface="Consolas"/>
              </a:rPr>
              <a:t>.</a:t>
            </a:r>
            <a:r>
              <a:rPr lang="es-AR" sz="1600">
                <a:solidFill>
                  <a:srgbClr val="000088"/>
                </a:solidFill>
                <a:latin typeface="Consolas"/>
                <a:ea typeface="Consolas"/>
                <a:cs typeface="Consolas"/>
                <a:sym typeface="Consolas"/>
              </a:rPr>
              <a:t>out</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println</a:t>
            </a:r>
            <a:r>
              <a:rPr lang="es-AR" sz="1600">
                <a:solidFill>
                  <a:srgbClr val="666600"/>
                </a:solidFill>
                <a:latin typeface="Consolas"/>
                <a:ea typeface="Consolas"/>
                <a:cs typeface="Consolas"/>
                <a:sym typeface="Consolas"/>
              </a:rPr>
              <a:t>(</a:t>
            </a:r>
            <a:r>
              <a:rPr lang="es-AR" sz="1600">
                <a:solidFill>
                  <a:srgbClr val="008800"/>
                </a:solidFill>
                <a:latin typeface="Consolas"/>
                <a:ea typeface="Consolas"/>
                <a:cs typeface="Consolas"/>
                <a:sym typeface="Consolas"/>
              </a:rPr>
              <a:t>"Area : "</a:t>
            </a:r>
            <a:r>
              <a:rPr lang="es-AR" sz="1600">
                <a:solidFill>
                  <a:srgbClr val="000000"/>
                </a:solidFill>
                <a:latin typeface="Consolas"/>
                <a:ea typeface="Consolas"/>
                <a:cs typeface="Consolas"/>
                <a:sym typeface="Consolas"/>
              </a:rPr>
              <a:t> </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 cp</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area</a:t>
            </a:r>
            <a:r>
              <a:rPr lang="es-AR" sz="1600">
                <a:solidFill>
                  <a:srgbClr val="666600"/>
                </a:solidFill>
                <a:latin typeface="Consolas"/>
                <a:ea typeface="Consolas"/>
                <a:cs typeface="Consolas"/>
                <a:sym typeface="Consolas"/>
              </a:rPr>
              <a:t>());</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000000"/>
                </a:solidFill>
                <a:latin typeface="Consolas"/>
                <a:ea typeface="Consolas"/>
                <a:cs typeface="Consolas"/>
                <a:sym typeface="Consolas"/>
              </a:rPr>
              <a:t>       </a:t>
            </a:r>
            <a:r>
              <a:rPr lang="es-AR" sz="1600">
                <a:solidFill>
                  <a:srgbClr val="660066"/>
                </a:solidFill>
                <a:latin typeface="Consolas"/>
                <a:ea typeface="Consolas"/>
                <a:cs typeface="Consolas"/>
                <a:sym typeface="Consolas"/>
              </a:rPr>
              <a:t>System</a:t>
            </a:r>
            <a:r>
              <a:rPr lang="es-AR" sz="1600">
                <a:solidFill>
                  <a:srgbClr val="666600"/>
                </a:solidFill>
                <a:latin typeface="Consolas"/>
                <a:ea typeface="Consolas"/>
                <a:cs typeface="Consolas"/>
                <a:sym typeface="Consolas"/>
              </a:rPr>
              <a:t>.</a:t>
            </a:r>
            <a:r>
              <a:rPr lang="es-AR" sz="1600">
                <a:solidFill>
                  <a:srgbClr val="000088"/>
                </a:solidFill>
                <a:latin typeface="Consolas"/>
                <a:ea typeface="Consolas"/>
                <a:cs typeface="Consolas"/>
                <a:sym typeface="Consolas"/>
              </a:rPr>
              <a:t>out</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println</a:t>
            </a:r>
            <a:r>
              <a:rPr lang="es-AR" sz="1600">
                <a:solidFill>
                  <a:srgbClr val="666600"/>
                </a:solidFill>
                <a:latin typeface="Consolas"/>
                <a:ea typeface="Consolas"/>
                <a:cs typeface="Consolas"/>
                <a:sym typeface="Consolas"/>
              </a:rPr>
              <a:t>(</a:t>
            </a:r>
            <a:r>
              <a:rPr lang="es-AR" sz="1600">
                <a:solidFill>
                  <a:srgbClr val="008800"/>
                </a:solidFill>
                <a:latin typeface="Consolas"/>
                <a:ea typeface="Consolas"/>
                <a:cs typeface="Consolas"/>
                <a:sym typeface="Consolas"/>
              </a:rPr>
              <a:t>"Circunferencia: "</a:t>
            </a:r>
            <a:r>
              <a:rPr lang="es-AR" sz="1600">
                <a:solidFill>
                  <a:srgbClr val="000000"/>
                </a:solidFill>
                <a:latin typeface="Consolas"/>
                <a:ea typeface="Consolas"/>
                <a:cs typeface="Consolas"/>
                <a:sym typeface="Consolas"/>
              </a:rPr>
              <a:t> </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 cp</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circunferencia</a:t>
            </a:r>
            <a:r>
              <a:rPr lang="es-AR" sz="1600">
                <a:solidFill>
                  <a:srgbClr val="666600"/>
                </a:solidFill>
                <a:latin typeface="Consolas"/>
                <a:ea typeface="Consolas"/>
                <a:cs typeface="Consolas"/>
                <a:sym typeface="Consolas"/>
              </a:rPr>
              <a:t>());</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000000"/>
                </a:solidFill>
                <a:latin typeface="Consolas"/>
                <a:ea typeface="Consolas"/>
                <a:cs typeface="Consolas"/>
                <a:sym typeface="Consolas"/>
              </a:rPr>
              <a:t>   }</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000000"/>
                </a:solidFill>
                <a:latin typeface="Consolas"/>
                <a:ea typeface="Consolas"/>
                <a:cs typeface="Consolas"/>
                <a:sym typeface="Consolas"/>
              </a:rPr>
              <a:t>}</a:t>
            </a:r>
            <a:endParaRPr sz="1600">
              <a:solidFill>
                <a:schemeClr val="dk1"/>
              </a:solidFill>
              <a:latin typeface="Calibri"/>
              <a:ea typeface="Calibri"/>
              <a:cs typeface="Calibri"/>
              <a:sym typeface="Calibri"/>
            </a:endParaRPr>
          </a:p>
        </p:txBody>
      </p:sp>
      <p:sp>
        <p:nvSpPr>
          <p:cNvPr id="1025" name="Google Shape;1025;p100"/>
          <p:cNvSpPr/>
          <p:nvPr/>
        </p:nvSpPr>
        <p:spPr>
          <a:xfrm>
            <a:off x="2755900" y="5862326"/>
            <a:ext cx="609146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solidFill>
                  <a:schemeClr val="dk1"/>
                </a:solidFill>
                <a:latin typeface="Arial"/>
                <a:ea typeface="Arial"/>
                <a:cs typeface="Arial"/>
                <a:sym typeface="Arial"/>
              </a:rPr>
              <a:t>¿A qué </a:t>
            </a:r>
            <a:r>
              <a:rPr lang="es-AR" sz="1800">
                <a:solidFill>
                  <a:schemeClr val="dk1"/>
                </a:solidFill>
                <a:latin typeface="Consolas"/>
                <a:ea typeface="Consolas"/>
                <a:cs typeface="Consolas"/>
                <a:sym typeface="Consolas"/>
              </a:rPr>
              <a:t>PI</a:t>
            </a:r>
            <a:r>
              <a:rPr lang="es-AR" sz="1800">
                <a:solidFill>
                  <a:schemeClr val="dk1"/>
                </a:solidFill>
                <a:latin typeface="Arial"/>
                <a:ea typeface="Arial"/>
                <a:cs typeface="Arial"/>
                <a:sym typeface="Arial"/>
              </a:rPr>
              <a:t> hacen referencia </a:t>
            </a:r>
            <a:r>
              <a:rPr lang="es-AR" sz="1800">
                <a:solidFill>
                  <a:schemeClr val="dk1"/>
                </a:solidFill>
                <a:latin typeface="Consolas"/>
                <a:ea typeface="Consolas"/>
                <a:cs typeface="Consolas"/>
                <a:sym typeface="Consolas"/>
              </a:rPr>
              <a:t>area</a:t>
            </a:r>
            <a:r>
              <a:rPr lang="es-AR" sz="1800">
                <a:solidFill>
                  <a:schemeClr val="dk1"/>
                </a:solidFill>
                <a:latin typeface="Arial"/>
                <a:ea typeface="Arial"/>
                <a:cs typeface="Arial"/>
                <a:sym typeface="Arial"/>
              </a:rPr>
              <a:t>() y </a:t>
            </a:r>
            <a:r>
              <a:rPr lang="es-AR" sz="1800">
                <a:solidFill>
                  <a:schemeClr val="dk1"/>
                </a:solidFill>
                <a:latin typeface="Consolas"/>
                <a:ea typeface="Consolas"/>
                <a:cs typeface="Consolas"/>
                <a:sym typeface="Consolas"/>
              </a:rPr>
              <a:t>circunferencia</a:t>
            </a:r>
            <a:r>
              <a:rPr lang="es-AR" sz="1800">
                <a:solidFill>
                  <a:schemeClr val="dk1"/>
                </a:solidFill>
                <a:latin typeface="Arial"/>
                <a:ea typeface="Arial"/>
                <a:cs typeface="Arial"/>
                <a:sym typeface="Arial"/>
              </a:rPr>
              <a:t>() ?</a:t>
            </a:r>
            <a:endParaRPr/>
          </a:p>
        </p:txBody>
      </p:sp>
      <p:sp>
        <p:nvSpPr>
          <p:cNvPr id="1026" name="Google Shape;1026;p100"/>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78</a:t>
            </a:fld>
            <a:endParaRPr sz="1200">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9"/>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Tipos de Excepciones</a:t>
            </a:r>
            <a:r>
              <a:rPr lang="es-AR" sz="4000" b="0" i="0" u="none" strike="noStrike" cap="none">
                <a:solidFill>
                  <a:schemeClr val="dk1"/>
                </a:solidFill>
                <a:latin typeface="Arial"/>
                <a:ea typeface="Arial"/>
                <a:cs typeface="Arial"/>
                <a:sym typeface="Arial"/>
              </a:rPr>
              <a:t/>
            </a:r>
            <a:br>
              <a:rPr lang="es-AR" sz="4000" b="0" i="0" u="none" strike="noStrike" cap="none">
                <a:solidFill>
                  <a:schemeClr val="dk1"/>
                </a:solidFill>
                <a:latin typeface="Arial"/>
                <a:ea typeface="Arial"/>
                <a:cs typeface="Arial"/>
                <a:sym typeface="Arial"/>
              </a:rPr>
            </a:br>
            <a:r>
              <a:rPr lang="es-AR" sz="2800" b="0" i="1" u="none" strike="noStrike" cap="none">
                <a:solidFill>
                  <a:schemeClr val="dk1"/>
                </a:solidFill>
                <a:latin typeface="Arial"/>
                <a:ea typeface="Arial"/>
                <a:cs typeface="Arial"/>
                <a:sym typeface="Arial"/>
              </a:rPr>
              <a:t>Excepciones Chequeadas</a:t>
            </a:r>
            <a:endParaRPr sz="2800" b="0" i="1" u="none" strike="noStrike" cap="none">
              <a:solidFill>
                <a:schemeClr val="dk1"/>
              </a:solidFill>
              <a:latin typeface="Arial"/>
              <a:ea typeface="Arial"/>
              <a:cs typeface="Arial"/>
              <a:sym typeface="Arial"/>
            </a:endParaRPr>
          </a:p>
        </p:txBody>
      </p:sp>
      <p:sp>
        <p:nvSpPr>
          <p:cNvPr id="248" name="Google Shape;248;p29"/>
          <p:cNvSpPr txBox="1">
            <a:spLocks noGrp="1"/>
          </p:cNvSpPr>
          <p:nvPr>
            <p:ph type="body" idx="1"/>
          </p:nvPr>
        </p:nvSpPr>
        <p:spPr>
          <a:xfrm>
            <a:off x="628650" y="2160000"/>
            <a:ext cx="7886700" cy="4351338"/>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s-AR" sz="2800" b="0" i="0" u="none" strike="noStrike" cap="none">
                <a:solidFill>
                  <a:schemeClr val="dk1"/>
                </a:solidFill>
                <a:latin typeface="Arial"/>
                <a:ea typeface="Arial"/>
                <a:cs typeface="Arial"/>
                <a:sym typeface="Arial"/>
              </a:rPr>
              <a:t>Chequedas en tiempo de </a:t>
            </a:r>
            <a:r>
              <a:rPr lang="es-AR" sz="2800" b="1" i="0" u="none" strike="noStrike" cap="none">
                <a:solidFill>
                  <a:schemeClr val="dk1"/>
                </a:solidFill>
                <a:latin typeface="Arial"/>
                <a:ea typeface="Arial"/>
                <a:cs typeface="Arial"/>
                <a:sym typeface="Arial"/>
              </a:rPr>
              <a:t>compilación</a:t>
            </a:r>
            <a:r>
              <a:rPr lang="es-AR" sz="2800" b="0" i="0" u="none" strike="noStrike" cap="none">
                <a:solidFill>
                  <a:schemeClr val="dk1"/>
                </a:solidFill>
                <a:latin typeface="Arial"/>
                <a:ea typeface="Arial"/>
                <a:cs typeface="Arial"/>
                <a:sym typeface="Arial"/>
              </a:rPr>
              <a:t>.</a:t>
            </a:r>
            <a:endParaRPr/>
          </a:p>
          <a:p>
            <a:pPr marL="228600" marR="0" lvl="0" indent="-50800" algn="l" rtl="0">
              <a:lnSpc>
                <a:spcPct val="90000"/>
              </a:lnSpc>
              <a:spcBef>
                <a:spcPts val="1000"/>
              </a:spcBef>
              <a:spcAft>
                <a:spcPts val="0"/>
              </a:spcAft>
              <a:buClr>
                <a:schemeClr val="dk1"/>
              </a:buClr>
              <a:buSzPts val="2800"/>
              <a:buFont typeface="Arial"/>
              <a:buNone/>
            </a:pPr>
            <a:endParaRPr sz="2800" b="0" i="0" u="none" strike="noStrike" cap="none">
              <a:solidFill>
                <a:schemeClr val="dk1"/>
              </a:solidFill>
              <a:latin typeface="Arial"/>
              <a:ea typeface="Arial"/>
              <a:cs typeface="Arial"/>
              <a:sym typeface="Arial"/>
            </a:endParaRPr>
          </a:p>
          <a:p>
            <a:pPr marL="228600" marR="0" lvl="0" indent="-228600" algn="l" rtl="0">
              <a:lnSpc>
                <a:spcPct val="90000"/>
              </a:lnSpc>
              <a:spcBef>
                <a:spcPts val="1000"/>
              </a:spcBef>
              <a:spcAft>
                <a:spcPts val="0"/>
              </a:spcAft>
              <a:buClr>
                <a:schemeClr val="dk1"/>
              </a:buClr>
              <a:buSzPts val="2800"/>
              <a:buFont typeface="Arial"/>
              <a:buChar char="•"/>
            </a:pPr>
            <a:r>
              <a:rPr lang="es-AR" sz="2800" b="0" i="0" u="none" strike="noStrike" cap="none">
                <a:solidFill>
                  <a:schemeClr val="dk1"/>
                </a:solidFill>
                <a:latin typeface="Arial"/>
                <a:ea typeface="Arial"/>
                <a:cs typeface="Arial"/>
                <a:sym typeface="Arial"/>
              </a:rPr>
              <a:t>También llamadas “excepciones en tiempo de compilación”.</a:t>
            </a:r>
            <a:endParaRPr/>
          </a:p>
          <a:p>
            <a:pPr marL="228600" marR="0" lvl="0" indent="-50800" algn="l" rtl="0">
              <a:lnSpc>
                <a:spcPct val="90000"/>
              </a:lnSpc>
              <a:spcBef>
                <a:spcPts val="1000"/>
              </a:spcBef>
              <a:spcAft>
                <a:spcPts val="0"/>
              </a:spcAft>
              <a:buClr>
                <a:schemeClr val="dk1"/>
              </a:buClr>
              <a:buSzPts val="2800"/>
              <a:buFont typeface="Arial"/>
              <a:buNone/>
            </a:pPr>
            <a:endParaRPr sz="2800" b="0" i="0" u="none" strike="noStrike" cap="none">
              <a:solidFill>
                <a:schemeClr val="dk1"/>
              </a:solidFill>
              <a:latin typeface="Arial"/>
              <a:ea typeface="Arial"/>
              <a:cs typeface="Arial"/>
              <a:sym typeface="Arial"/>
            </a:endParaRPr>
          </a:p>
          <a:p>
            <a:pPr marL="228600" marR="0" lvl="0" indent="-228600" algn="l" rtl="0">
              <a:lnSpc>
                <a:spcPct val="90000"/>
              </a:lnSpc>
              <a:spcBef>
                <a:spcPts val="1000"/>
              </a:spcBef>
              <a:spcAft>
                <a:spcPts val="0"/>
              </a:spcAft>
              <a:buClr>
                <a:schemeClr val="dk1"/>
              </a:buClr>
              <a:buSzPts val="2800"/>
              <a:buFont typeface="Arial"/>
              <a:buChar char="•"/>
            </a:pPr>
            <a:r>
              <a:rPr lang="es-AR" sz="2800" b="1" i="0" u="none" strike="noStrike" cap="none">
                <a:solidFill>
                  <a:schemeClr val="dk1"/>
                </a:solidFill>
                <a:latin typeface="Arial"/>
                <a:ea typeface="Arial"/>
                <a:cs typeface="Arial"/>
                <a:sym typeface="Arial"/>
              </a:rPr>
              <a:t>NO</a:t>
            </a:r>
            <a:r>
              <a:rPr lang="es-AR" sz="2800" b="0" i="0" u="none" strike="noStrike" cap="none">
                <a:solidFill>
                  <a:schemeClr val="dk1"/>
                </a:solidFill>
                <a:latin typeface="Arial"/>
                <a:ea typeface="Arial"/>
                <a:cs typeface="Arial"/>
                <a:sym typeface="Arial"/>
              </a:rPr>
              <a:t> pueden ser ignoradas.</a:t>
            </a:r>
            <a:endParaRPr/>
          </a:p>
          <a:p>
            <a:pPr marL="228600" marR="0" lvl="0" indent="-50800" algn="l" rtl="0">
              <a:lnSpc>
                <a:spcPct val="90000"/>
              </a:lnSpc>
              <a:spcBef>
                <a:spcPts val="1000"/>
              </a:spcBef>
              <a:spcAft>
                <a:spcPts val="0"/>
              </a:spcAft>
              <a:buClr>
                <a:schemeClr val="dk1"/>
              </a:buClr>
              <a:buSzPts val="2800"/>
              <a:buFont typeface="Arial"/>
              <a:buNone/>
            </a:pPr>
            <a:endParaRPr sz="2800" b="0" i="0" u="none" strike="noStrike" cap="none">
              <a:solidFill>
                <a:schemeClr val="dk1"/>
              </a:solidFill>
              <a:latin typeface="Arial"/>
              <a:ea typeface="Arial"/>
              <a:cs typeface="Arial"/>
              <a:sym typeface="Arial"/>
            </a:endParaRPr>
          </a:p>
          <a:p>
            <a:pPr marL="228600" marR="0" lvl="0" indent="-228600" algn="l" rtl="0">
              <a:lnSpc>
                <a:spcPct val="90000"/>
              </a:lnSpc>
              <a:spcBef>
                <a:spcPts val="1000"/>
              </a:spcBef>
              <a:spcAft>
                <a:spcPts val="0"/>
              </a:spcAft>
              <a:buClr>
                <a:schemeClr val="dk1"/>
              </a:buClr>
              <a:buSzPts val="2800"/>
              <a:buFont typeface="Arial"/>
              <a:buChar char="•"/>
            </a:pPr>
            <a:r>
              <a:rPr lang="es-AR" sz="2800" b="0" i="0" u="none" strike="noStrike" cap="none">
                <a:solidFill>
                  <a:schemeClr val="dk1"/>
                </a:solidFill>
                <a:latin typeface="Arial"/>
                <a:ea typeface="Arial"/>
                <a:cs typeface="Arial"/>
                <a:sym typeface="Arial"/>
              </a:rPr>
              <a:t>El programador </a:t>
            </a:r>
            <a:r>
              <a:rPr lang="es-AR" sz="2800" b="1" i="0" u="none" strike="noStrike" cap="none">
                <a:solidFill>
                  <a:schemeClr val="dk1"/>
                </a:solidFill>
                <a:latin typeface="Arial"/>
                <a:ea typeface="Arial"/>
                <a:cs typeface="Arial"/>
                <a:sym typeface="Arial"/>
              </a:rPr>
              <a:t>debe</a:t>
            </a:r>
            <a:r>
              <a:rPr lang="es-AR" sz="2800" b="0" i="0" u="none" strike="noStrike" cap="none">
                <a:solidFill>
                  <a:schemeClr val="dk1"/>
                </a:solidFill>
                <a:latin typeface="Arial"/>
                <a:ea typeface="Arial"/>
                <a:cs typeface="Arial"/>
                <a:sym typeface="Arial"/>
              </a:rPr>
              <a:t> tratarlas.</a:t>
            </a:r>
            <a:endParaRPr sz="2800" b="0" i="0" u="none" strike="noStrike" cap="none">
              <a:solidFill>
                <a:schemeClr val="dk1"/>
              </a:solidFill>
              <a:latin typeface="Arial"/>
              <a:ea typeface="Arial"/>
              <a:cs typeface="Arial"/>
              <a:sym typeface="Arial"/>
            </a:endParaRPr>
          </a:p>
        </p:txBody>
      </p:sp>
      <p:sp>
        <p:nvSpPr>
          <p:cNvPr id="249" name="Google Shape;249;p29"/>
          <p:cNvSpPr txBox="1">
            <a:spLocks noGrp="1"/>
          </p:cNvSpPr>
          <p:nvPr>
            <p:ph type="ftr" idx="11"/>
          </p:nvPr>
        </p:nvSpPr>
        <p:spPr>
          <a:xfrm>
            <a:off x="0" y="6575425"/>
            <a:ext cx="30861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250" name="Google Shape;250;p29"/>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7</a:t>
            </a:fld>
            <a:endParaRPr sz="1200">
              <a:solidFill>
                <a:schemeClr val="lt1"/>
              </a:solidFill>
              <a:latin typeface="Arial"/>
              <a:ea typeface="Arial"/>
              <a:cs typeface="Arial"/>
              <a:sym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030"/>
        <p:cNvGrpSpPr/>
        <p:nvPr/>
      </p:nvGrpSpPr>
      <p:grpSpPr>
        <a:xfrm>
          <a:off x="0" y="0"/>
          <a:ext cx="0" cy="0"/>
          <a:chOff x="0" y="0"/>
          <a:chExt cx="0" cy="0"/>
        </a:xfrm>
      </p:grpSpPr>
      <p:sp>
        <p:nvSpPr>
          <p:cNvPr id="1031" name="Google Shape;1031;p101"/>
          <p:cNvSpPr/>
          <p:nvPr/>
        </p:nvSpPr>
        <p:spPr>
          <a:xfrm>
            <a:off x="4331271" y="2387303"/>
            <a:ext cx="4667949" cy="283413"/>
          </a:xfrm>
          <a:custGeom>
            <a:avLst/>
            <a:gdLst/>
            <a:ahLst/>
            <a:cxnLst/>
            <a:rect l="l" t="t" r="r" b="b"/>
            <a:pathLst>
              <a:path w="120000" h="120000" extrusionOk="0">
                <a:moveTo>
                  <a:pt x="0" y="0"/>
                </a:moveTo>
                <a:lnTo>
                  <a:pt x="120000" y="0"/>
                </a:lnTo>
                <a:lnTo>
                  <a:pt x="120000" y="120000"/>
                </a:lnTo>
                <a:lnTo>
                  <a:pt x="0" y="120000"/>
                </a:lnTo>
                <a:lnTo>
                  <a:pt x="0" y="0"/>
                </a:lnTo>
                <a:close/>
              </a:path>
            </a:pathLst>
          </a:custGeom>
          <a:noFill/>
          <a:ln>
            <a:noFill/>
          </a:ln>
        </p:spPr>
        <p:txBody>
          <a:bodyPr spcFirstLastPara="1" wrap="square" lIns="83050" tIns="43175" rIns="83050" bIns="43175" anchor="t" anchorCtr="0">
            <a:noAutofit/>
          </a:bodyPr>
          <a:lstStyle/>
          <a:p>
            <a:pPr marL="0" marR="0" lvl="0" indent="0" algn="l" rtl="0">
              <a:spcBef>
                <a:spcPts val="0"/>
              </a:spcBef>
              <a:spcAft>
                <a:spcPts val="0"/>
              </a:spcAft>
              <a:buNone/>
            </a:pPr>
            <a:r>
              <a:rPr lang="es-AR" sz="2000">
                <a:solidFill>
                  <a:srgbClr val="FF0000"/>
                </a:solidFill>
                <a:latin typeface="Arial"/>
                <a:ea typeface="Arial"/>
                <a:cs typeface="Arial"/>
                <a:sym typeface="Arial"/>
              </a:rPr>
              <a:t>¿ Es posible </a:t>
            </a:r>
            <a:r>
              <a:rPr lang="es-AR" sz="2000" b="1">
                <a:solidFill>
                  <a:srgbClr val="FF0000"/>
                </a:solidFill>
                <a:latin typeface="Arial"/>
                <a:ea typeface="Arial"/>
                <a:cs typeface="Arial"/>
                <a:sym typeface="Arial"/>
              </a:rPr>
              <a:t>ocultar atributos </a:t>
            </a:r>
            <a:r>
              <a:rPr lang="es-AR" sz="2000" b="1">
                <a:solidFill>
                  <a:srgbClr val="FF0000"/>
                </a:solidFill>
                <a:latin typeface="Consolas"/>
                <a:ea typeface="Consolas"/>
                <a:cs typeface="Consolas"/>
                <a:sym typeface="Consolas"/>
              </a:rPr>
              <a:t>static</a:t>
            </a:r>
            <a:r>
              <a:rPr lang="es-AR" sz="2000" b="1">
                <a:solidFill>
                  <a:srgbClr val="FF0000"/>
                </a:solidFill>
                <a:latin typeface="Arial"/>
                <a:ea typeface="Arial"/>
                <a:cs typeface="Arial"/>
                <a:sym typeface="Arial"/>
              </a:rPr>
              <a:t> </a:t>
            </a:r>
            <a:r>
              <a:rPr lang="es-AR" sz="2000">
                <a:solidFill>
                  <a:srgbClr val="FF0000"/>
                </a:solidFill>
                <a:latin typeface="Arial"/>
                <a:ea typeface="Arial"/>
                <a:cs typeface="Arial"/>
                <a:sym typeface="Arial"/>
              </a:rPr>
              <a:t>?</a:t>
            </a:r>
            <a:endParaRPr/>
          </a:p>
        </p:txBody>
      </p:sp>
      <p:sp>
        <p:nvSpPr>
          <p:cNvPr id="1032" name="Google Shape;1032;p101"/>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Ocultar atributos </a:t>
            </a:r>
            <a:r>
              <a:rPr lang="es-AR" sz="4000" b="1" i="0" u="none" strike="noStrike" cap="none">
                <a:solidFill>
                  <a:schemeClr val="dk1"/>
                </a:solidFill>
                <a:latin typeface="Consolas"/>
                <a:ea typeface="Consolas"/>
                <a:cs typeface="Consolas"/>
                <a:sym typeface="Consolas"/>
              </a:rPr>
              <a:t>static</a:t>
            </a:r>
            <a:endParaRPr sz="4000" b="1" i="0" u="none" strike="noStrike" cap="none">
              <a:solidFill>
                <a:schemeClr val="dk1"/>
              </a:solidFill>
              <a:latin typeface="Arial"/>
              <a:ea typeface="Arial"/>
              <a:cs typeface="Arial"/>
              <a:sym typeface="Arial"/>
            </a:endParaRPr>
          </a:p>
        </p:txBody>
      </p:sp>
      <p:sp>
        <p:nvSpPr>
          <p:cNvPr id="1033" name="Google Shape;1033;p101"/>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1034" name="Google Shape;1034;p101"/>
          <p:cNvSpPr/>
          <p:nvPr/>
        </p:nvSpPr>
        <p:spPr>
          <a:xfrm>
            <a:off x="2907754" y="4264740"/>
            <a:ext cx="609146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solidFill>
                  <a:schemeClr val="dk1"/>
                </a:solidFill>
                <a:latin typeface="Arial"/>
                <a:ea typeface="Arial"/>
                <a:cs typeface="Arial"/>
                <a:sym typeface="Arial"/>
              </a:rPr>
              <a:t>¿A qué </a:t>
            </a:r>
            <a:r>
              <a:rPr lang="es-AR" sz="1800">
                <a:solidFill>
                  <a:schemeClr val="dk1"/>
                </a:solidFill>
                <a:latin typeface="Consolas"/>
                <a:ea typeface="Consolas"/>
                <a:cs typeface="Consolas"/>
                <a:sym typeface="Consolas"/>
              </a:rPr>
              <a:t>PI</a:t>
            </a:r>
            <a:r>
              <a:rPr lang="es-AR" sz="1800">
                <a:solidFill>
                  <a:schemeClr val="dk1"/>
                </a:solidFill>
                <a:latin typeface="Arial"/>
                <a:ea typeface="Arial"/>
                <a:cs typeface="Arial"/>
                <a:sym typeface="Arial"/>
              </a:rPr>
              <a:t> hacen referencia </a:t>
            </a:r>
            <a:r>
              <a:rPr lang="es-AR" sz="1800">
                <a:solidFill>
                  <a:schemeClr val="dk1"/>
                </a:solidFill>
                <a:latin typeface="Consolas"/>
                <a:ea typeface="Consolas"/>
                <a:cs typeface="Consolas"/>
                <a:sym typeface="Consolas"/>
              </a:rPr>
              <a:t>area</a:t>
            </a:r>
            <a:r>
              <a:rPr lang="es-AR" sz="1800">
                <a:solidFill>
                  <a:schemeClr val="dk1"/>
                </a:solidFill>
                <a:latin typeface="Arial"/>
                <a:ea typeface="Arial"/>
                <a:cs typeface="Arial"/>
                <a:sym typeface="Arial"/>
              </a:rPr>
              <a:t>() y </a:t>
            </a:r>
            <a:r>
              <a:rPr lang="es-AR" sz="1800">
                <a:solidFill>
                  <a:schemeClr val="dk1"/>
                </a:solidFill>
                <a:latin typeface="Consolas"/>
                <a:ea typeface="Consolas"/>
                <a:cs typeface="Consolas"/>
                <a:sym typeface="Consolas"/>
              </a:rPr>
              <a:t>circunferencia</a:t>
            </a:r>
            <a:r>
              <a:rPr lang="es-AR" sz="1800">
                <a:solidFill>
                  <a:schemeClr val="dk1"/>
                </a:solidFill>
                <a:latin typeface="Arial"/>
                <a:ea typeface="Arial"/>
                <a:cs typeface="Arial"/>
                <a:sym typeface="Arial"/>
              </a:rPr>
              <a:t>() ?</a:t>
            </a:r>
            <a:endParaRPr/>
          </a:p>
        </p:txBody>
      </p:sp>
      <p:sp>
        <p:nvSpPr>
          <p:cNvPr id="1035" name="Google Shape;1035;p101"/>
          <p:cNvSpPr/>
          <p:nvPr/>
        </p:nvSpPr>
        <p:spPr>
          <a:xfrm>
            <a:off x="120650" y="2387303"/>
            <a:ext cx="7753350" cy="206210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600">
                <a:solidFill>
                  <a:srgbClr val="000088"/>
                </a:solidFill>
                <a:latin typeface="Consolas"/>
                <a:ea typeface="Consolas"/>
                <a:cs typeface="Consolas"/>
                <a:sym typeface="Consolas"/>
              </a:rPr>
              <a:t>public</a:t>
            </a:r>
            <a:r>
              <a:rPr lang="es-AR" sz="1600">
                <a:solidFill>
                  <a:srgbClr val="000000"/>
                </a:solidFill>
                <a:latin typeface="Consolas"/>
                <a:ea typeface="Consolas"/>
                <a:cs typeface="Consolas"/>
                <a:sym typeface="Consolas"/>
              </a:rPr>
              <a:t> </a:t>
            </a:r>
            <a:r>
              <a:rPr lang="es-AR" sz="1600">
                <a:solidFill>
                  <a:srgbClr val="000088"/>
                </a:solidFill>
                <a:latin typeface="Consolas"/>
                <a:ea typeface="Consolas"/>
                <a:cs typeface="Consolas"/>
                <a:sym typeface="Consolas"/>
              </a:rPr>
              <a:t>class</a:t>
            </a:r>
            <a:r>
              <a:rPr lang="es-AR" sz="1600">
                <a:solidFill>
                  <a:srgbClr val="000000"/>
                </a:solidFill>
                <a:latin typeface="Consolas"/>
                <a:ea typeface="Consolas"/>
                <a:cs typeface="Consolas"/>
                <a:sym typeface="Consolas"/>
              </a:rPr>
              <a:t> </a:t>
            </a:r>
            <a:r>
              <a:rPr lang="es-AR" sz="1600">
                <a:solidFill>
                  <a:srgbClr val="660066"/>
                </a:solidFill>
                <a:latin typeface="Consolas"/>
                <a:ea typeface="Consolas"/>
                <a:cs typeface="Consolas"/>
                <a:sym typeface="Consolas"/>
              </a:rPr>
              <a:t>TestOcultamiento</a:t>
            </a:r>
            <a:r>
              <a:rPr lang="es-AR" sz="1600">
                <a:solidFill>
                  <a:srgbClr val="000000"/>
                </a:solidFill>
                <a:latin typeface="Consolas"/>
                <a:ea typeface="Consolas"/>
                <a:cs typeface="Consolas"/>
                <a:sym typeface="Consolas"/>
              </a:rPr>
              <a:t> {</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000000"/>
                </a:solidFill>
                <a:latin typeface="Consolas"/>
                <a:ea typeface="Consolas"/>
                <a:cs typeface="Consolas"/>
                <a:sym typeface="Consolas"/>
              </a:rPr>
              <a:t>  </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000000"/>
                </a:solidFill>
                <a:latin typeface="Consolas"/>
                <a:ea typeface="Consolas"/>
                <a:cs typeface="Consolas"/>
                <a:sym typeface="Consolas"/>
              </a:rPr>
              <a:t>   </a:t>
            </a:r>
            <a:r>
              <a:rPr lang="es-AR" sz="1600">
                <a:solidFill>
                  <a:srgbClr val="000088"/>
                </a:solidFill>
                <a:latin typeface="Consolas"/>
                <a:ea typeface="Consolas"/>
                <a:cs typeface="Consolas"/>
                <a:sym typeface="Consolas"/>
              </a:rPr>
              <a:t>public</a:t>
            </a:r>
            <a:r>
              <a:rPr lang="es-AR" sz="1600">
                <a:solidFill>
                  <a:srgbClr val="000000"/>
                </a:solidFill>
                <a:latin typeface="Consolas"/>
                <a:ea typeface="Consolas"/>
                <a:cs typeface="Consolas"/>
                <a:sym typeface="Consolas"/>
              </a:rPr>
              <a:t> </a:t>
            </a:r>
            <a:r>
              <a:rPr lang="es-AR" sz="1600">
                <a:solidFill>
                  <a:srgbClr val="000088"/>
                </a:solidFill>
                <a:latin typeface="Consolas"/>
                <a:ea typeface="Consolas"/>
                <a:cs typeface="Consolas"/>
                <a:sym typeface="Consolas"/>
              </a:rPr>
              <a:t>static</a:t>
            </a:r>
            <a:r>
              <a:rPr lang="es-AR" sz="1600">
                <a:solidFill>
                  <a:srgbClr val="000000"/>
                </a:solidFill>
                <a:latin typeface="Consolas"/>
                <a:ea typeface="Consolas"/>
                <a:cs typeface="Consolas"/>
                <a:sym typeface="Consolas"/>
              </a:rPr>
              <a:t> </a:t>
            </a:r>
            <a:r>
              <a:rPr lang="es-AR" sz="1600">
                <a:solidFill>
                  <a:srgbClr val="000088"/>
                </a:solidFill>
                <a:latin typeface="Consolas"/>
                <a:ea typeface="Consolas"/>
                <a:cs typeface="Consolas"/>
                <a:sym typeface="Consolas"/>
              </a:rPr>
              <a:t>void</a:t>
            </a:r>
            <a:r>
              <a:rPr lang="es-AR" sz="1600">
                <a:solidFill>
                  <a:srgbClr val="000000"/>
                </a:solidFill>
                <a:latin typeface="Consolas"/>
                <a:ea typeface="Consolas"/>
                <a:cs typeface="Consolas"/>
                <a:sym typeface="Consolas"/>
              </a:rPr>
              <a:t> main</a:t>
            </a:r>
            <a:r>
              <a:rPr lang="es-AR" sz="1600">
                <a:solidFill>
                  <a:srgbClr val="666600"/>
                </a:solidFill>
                <a:latin typeface="Consolas"/>
                <a:ea typeface="Consolas"/>
                <a:cs typeface="Consolas"/>
                <a:sym typeface="Consolas"/>
              </a:rPr>
              <a:t>(</a:t>
            </a:r>
            <a:r>
              <a:rPr lang="es-AR" sz="1600">
                <a:solidFill>
                  <a:srgbClr val="660066"/>
                </a:solidFill>
                <a:latin typeface="Consolas"/>
                <a:ea typeface="Consolas"/>
                <a:cs typeface="Consolas"/>
                <a:sym typeface="Consolas"/>
              </a:rPr>
              <a:t>String</a:t>
            </a:r>
            <a:r>
              <a:rPr lang="es-AR" sz="1600">
                <a:solidFill>
                  <a:srgbClr val="000000"/>
                </a:solidFill>
                <a:latin typeface="Consolas"/>
                <a:ea typeface="Consolas"/>
                <a:cs typeface="Consolas"/>
                <a:sym typeface="Consolas"/>
              </a:rPr>
              <a:t> args</a:t>
            </a:r>
            <a:r>
              <a:rPr lang="es-AR" sz="1600">
                <a:solidFill>
                  <a:srgbClr val="666600"/>
                </a:solidFill>
                <a:latin typeface="Consolas"/>
                <a:ea typeface="Consolas"/>
                <a:cs typeface="Consolas"/>
                <a:sym typeface="Consolas"/>
              </a:rPr>
              <a:t>[]){</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000000"/>
                </a:solidFill>
                <a:latin typeface="Consolas"/>
                <a:ea typeface="Consolas"/>
                <a:cs typeface="Consolas"/>
                <a:sym typeface="Consolas"/>
              </a:rPr>
              <a:t>       </a:t>
            </a:r>
            <a:r>
              <a:rPr lang="es-AR" sz="1600">
                <a:solidFill>
                  <a:srgbClr val="660066"/>
                </a:solidFill>
                <a:latin typeface="Consolas"/>
                <a:ea typeface="Consolas"/>
                <a:cs typeface="Consolas"/>
                <a:sym typeface="Consolas"/>
              </a:rPr>
              <a:t>CirculoPlano</a:t>
            </a:r>
            <a:r>
              <a:rPr lang="es-AR" sz="1600">
                <a:solidFill>
                  <a:srgbClr val="000000"/>
                </a:solidFill>
                <a:latin typeface="Consolas"/>
                <a:ea typeface="Consolas"/>
                <a:cs typeface="Consolas"/>
                <a:sym typeface="Consolas"/>
              </a:rPr>
              <a:t> cp</a:t>
            </a:r>
            <a:r>
              <a:rPr lang="es-AR" sz="1600">
                <a:solidFill>
                  <a:srgbClr val="666600"/>
                </a:solidFill>
                <a:latin typeface="Consolas"/>
                <a:ea typeface="Consolas"/>
                <a:cs typeface="Consolas"/>
                <a:sym typeface="Consolas"/>
              </a:rPr>
              <a:t>=</a:t>
            </a:r>
            <a:r>
              <a:rPr lang="es-AR" sz="1600">
                <a:solidFill>
                  <a:srgbClr val="000088"/>
                </a:solidFill>
                <a:latin typeface="Consolas"/>
                <a:ea typeface="Consolas"/>
                <a:cs typeface="Consolas"/>
                <a:sym typeface="Consolas"/>
              </a:rPr>
              <a:t>new</a:t>
            </a:r>
            <a:r>
              <a:rPr lang="es-AR" sz="1600">
                <a:solidFill>
                  <a:srgbClr val="000000"/>
                </a:solidFill>
                <a:latin typeface="Consolas"/>
                <a:ea typeface="Consolas"/>
                <a:cs typeface="Consolas"/>
                <a:sym typeface="Consolas"/>
              </a:rPr>
              <a:t> </a:t>
            </a:r>
            <a:r>
              <a:rPr lang="es-AR" sz="1600">
                <a:solidFill>
                  <a:srgbClr val="660066"/>
                </a:solidFill>
                <a:latin typeface="Consolas"/>
                <a:ea typeface="Consolas"/>
                <a:cs typeface="Consolas"/>
                <a:sym typeface="Consolas"/>
              </a:rPr>
              <a:t>CirculoPlano</a:t>
            </a:r>
            <a:r>
              <a:rPr lang="es-AR" sz="1600">
                <a:solidFill>
                  <a:srgbClr val="666600"/>
                </a:solidFill>
                <a:latin typeface="Consolas"/>
                <a:ea typeface="Consolas"/>
                <a:cs typeface="Consolas"/>
                <a:sym typeface="Consolas"/>
              </a:rPr>
              <a:t>(</a:t>
            </a:r>
            <a:r>
              <a:rPr lang="es-AR" sz="1600">
                <a:solidFill>
                  <a:srgbClr val="006666"/>
                </a:solidFill>
                <a:latin typeface="Consolas"/>
                <a:ea typeface="Consolas"/>
                <a:cs typeface="Consolas"/>
                <a:sym typeface="Consolas"/>
              </a:rPr>
              <a:t>10</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 </a:t>
            </a:r>
            <a:r>
              <a:rPr lang="es-AR" sz="1600">
                <a:solidFill>
                  <a:srgbClr val="006666"/>
                </a:solidFill>
                <a:latin typeface="Consolas"/>
                <a:ea typeface="Consolas"/>
                <a:cs typeface="Consolas"/>
                <a:sym typeface="Consolas"/>
              </a:rPr>
              <a:t>20</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 </a:t>
            </a:r>
            <a:r>
              <a:rPr lang="es-AR" sz="1600">
                <a:solidFill>
                  <a:srgbClr val="006666"/>
                </a:solidFill>
                <a:latin typeface="Consolas"/>
                <a:ea typeface="Consolas"/>
                <a:cs typeface="Consolas"/>
                <a:sym typeface="Consolas"/>
              </a:rPr>
              <a:t>10</a:t>
            </a:r>
            <a:r>
              <a:rPr lang="es-AR" sz="1600">
                <a:solidFill>
                  <a:srgbClr val="666600"/>
                </a:solidFill>
                <a:latin typeface="Consolas"/>
                <a:ea typeface="Consolas"/>
                <a:cs typeface="Consolas"/>
                <a:sym typeface="Consolas"/>
              </a:rPr>
              <a:t>);</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000000"/>
                </a:solidFill>
                <a:latin typeface="Consolas"/>
                <a:ea typeface="Consolas"/>
                <a:cs typeface="Consolas"/>
                <a:sym typeface="Consolas"/>
              </a:rPr>
              <a:t>       </a:t>
            </a:r>
            <a:r>
              <a:rPr lang="es-AR" sz="1600">
                <a:solidFill>
                  <a:srgbClr val="660066"/>
                </a:solidFill>
                <a:latin typeface="Consolas"/>
                <a:ea typeface="Consolas"/>
                <a:cs typeface="Consolas"/>
                <a:sym typeface="Consolas"/>
              </a:rPr>
              <a:t>System</a:t>
            </a:r>
            <a:r>
              <a:rPr lang="es-AR" sz="1600">
                <a:solidFill>
                  <a:srgbClr val="666600"/>
                </a:solidFill>
                <a:latin typeface="Consolas"/>
                <a:ea typeface="Consolas"/>
                <a:cs typeface="Consolas"/>
                <a:sym typeface="Consolas"/>
              </a:rPr>
              <a:t>.</a:t>
            </a:r>
            <a:r>
              <a:rPr lang="es-AR" sz="1600">
                <a:solidFill>
                  <a:srgbClr val="000088"/>
                </a:solidFill>
                <a:latin typeface="Consolas"/>
                <a:ea typeface="Consolas"/>
                <a:cs typeface="Consolas"/>
                <a:sym typeface="Consolas"/>
              </a:rPr>
              <a:t>out</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println</a:t>
            </a:r>
            <a:r>
              <a:rPr lang="es-AR" sz="1600">
                <a:solidFill>
                  <a:srgbClr val="666600"/>
                </a:solidFill>
                <a:latin typeface="Consolas"/>
                <a:ea typeface="Consolas"/>
                <a:cs typeface="Consolas"/>
                <a:sym typeface="Consolas"/>
              </a:rPr>
              <a:t>(</a:t>
            </a:r>
            <a:r>
              <a:rPr lang="es-AR" sz="1600">
                <a:solidFill>
                  <a:srgbClr val="008800"/>
                </a:solidFill>
                <a:latin typeface="Consolas"/>
                <a:ea typeface="Consolas"/>
                <a:cs typeface="Consolas"/>
                <a:sym typeface="Consolas"/>
              </a:rPr>
              <a:t>"Area : "</a:t>
            </a:r>
            <a:r>
              <a:rPr lang="es-AR" sz="1600">
                <a:solidFill>
                  <a:srgbClr val="000000"/>
                </a:solidFill>
                <a:latin typeface="Consolas"/>
                <a:ea typeface="Consolas"/>
                <a:cs typeface="Consolas"/>
                <a:sym typeface="Consolas"/>
              </a:rPr>
              <a:t> </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 cp</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area</a:t>
            </a:r>
            <a:r>
              <a:rPr lang="es-AR" sz="1600">
                <a:solidFill>
                  <a:srgbClr val="666600"/>
                </a:solidFill>
                <a:latin typeface="Consolas"/>
                <a:ea typeface="Consolas"/>
                <a:cs typeface="Consolas"/>
                <a:sym typeface="Consolas"/>
              </a:rPr>
              <a:t>());</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000000"/>
                </a:solidFill>
                <a:latin typeface="Consolas"/>
                <a:ea typeface="Consolas"/>
                <a:cs typeface="Consolas"/>
                <a:sym typeface="Consolas"/>
              </a:rPr>
              <a:t>       </a:t>
            </a:r>
            <a:r>
              <a:rPr lang="es-AR" sz="1600">
                <a:solidFill>
                  <a:srgbClr val="660066"/>
                </a:solidFill>
                <a:latin typeface="Consolas"/>
                <a:ea typeface="Consolas"/>
                <a:cs typeface="Consolas"/>
                <a:sym typeface="Consolas"/>
              </a:rPr>
              <a:t>System</a:t>
            </a:r>
            <a:r>
              <a:rPr lang="es-AR" sz="1600">
                <a:solidFill>
                  <a:srgbClr val="666600"/>
                </a:solidFill>
                <a:latin typeface="Consolas"/>
                <a:ea typeface="Consolas"/>
                <a:cs typeface="Consolas"/>
                <a:sym typeface="Consolas"/>
              </a:rPr>
              <a:t>.</a:t>
            </a:r>
            <a:r>
              <a:rPr lang="es-AR" sz="1600">
                <a:solidFill>
                  <a:srgbClr val="000088"/>
                </a:solidFill>
                <a:latin typeface="Consolas"/>
                <a:ea typeface="Consolas"/>
                <a:cs typeface="Consolas"/>
                <a:sym typeface="Consolas"/>
              </a:rPr>
              <a:t>out</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println</a:t>
            </a:r>
            <a:r>
              <a:rPr lang="es-AR" sz="1600">
                <a:solidFill>
                  <a:srgbClr val="666600"/>
                </a:solidFill>
                <a:latin typeface="Consolas"/>
                <a:ea typeface="Consolas"/>
                <a:cs typeface="Consolas"/>
                <a:sym typeface="Consolas"/>
              </a:rPr>
              <a:t>(</a:t>
            </a:r>
            <a:r>
              <a:rPr lang="es-AR" sz="1600">
                <a:solidFill>
                  <a:srgbClr val="008800"/>
                </a:solidFill>
                <a:latin typeface="Consolas"/>
                <a:ea typeface="Consolas"/>
                <a:cs typeface="Consolas"/>
                <a:sym typeface="Consolas"/>
              </a:rPr>
              <a:t>"Circunferencia: "</a:t>
            </a:r>
            <a:r>
              <a:rPr lang="es-AR" sz="1600">
                <a:solidFill>
                  <a:srgbClr val="000000"/>
                </a:solidFill>
                <a:latin typeface="Consolas"/>
                <a:ea typeface="Consolas"/>
                <a:cs typeface="Consolas"/>
                <a:sym typeface="Consolas"/>
              </a:rPr>
              <a:t> </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 cp</a:t>
            </a:r>
            <a:r>
              <a:rPr lang="es-AR" sz="1600">
                <a:solidFill>
                  <a:srgbClr val="666600"/>
                </a:solidFill>
                <a:latin typeface="Consolas"/>
                <a:ea typeface="Consolas"/>
                <a:cs typeface="Consolas"/>
                <a:sym typeface="Consolas"/>
              </a:rPr>
              <a:t>.</a:t>
            </a:r>
            <a:r>
              <a:rPr lang="es-AR" sz="1600">
                <a:solidFill>
                  <a:srgbClr val="000000"/>
                </a:solidFill>
                <a:latin typeface="Consolas"/>
                <a:ea typeface="Consolas"/>
                <a:cs typeface="Consolas"/>
                <a:sym typeface="Consolas"/>
              </a:rPr>
              <a:t>circunferencia</a:t>
            </a:r>
            <a:r>
              <a:rPr lang="es-AR" sz="1600">
                <a:solidFill>
                  <a:srgbClr val="666600"/>
                </a:solidFill>
                <a:latin typeface="Consolas"/>
                <a:ea typeface="Consolas"/>
                <a:cs typeface="Consolas"/>
                <a:sym typeface="Consolas"/>
              </a:rPr>
              <a:t>());</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000000"/>
                </a:solidFill>
                <a:latin typeface="Consolas"/>
                <a:ea typeface="Consolas"/>
                <a:cs typeface="Consolas"/>
                <a:sym typeface="Consolas"/>
              </a:rPr>
              <a:t>   }</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s-AR" sz="1600">
                <a:solidFill>
                  <a:srgbClr val="000000"/>
                </a:solidFill>
                <a:latin typeface="Consolas"/>
                <a:ea typeface="Consolas"/>
                <a:cs typeface="Consolas"/>
                <a:sym typeface="Consolas"/>
              </a:rPr>
              <a:t>}</a:t>
            </a:r>
            <a:endParaRPr sz="1600">
              <a:solidFill>
                <a:schemeClr val="dk1"/>
              </a:solidFill>
              <a:latin typeface="Calibri"/>
              <a:ea typeface="Calibri"/>
              <a:cs typeface="Calibri"/>
              <a:sym typeface="Calibri"/>
            </a:endParaRPr>
          </a:p>
        </p:txBody>
      </p:sp>
      <p:sp>
        <p:nvSpPr>
          <p:cNvPr id="1036" name="Google Shape;1036;p101"/>
          <p:cNvSpPr/>
          <p:nvPr/>
        </p:nvSpPr>
        <p:spPr>
          <a:xfrm>
            <a:off x="628650" y="5050750"/>
            <a:ext cx="4397358"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2000">
                <a:solidFill>
                  <a:schemeClr val="dk1"/>
                </a:solidFill>
                <a:latin typeface="Arial"/>
                <a:ea typeface="Arial"/>
                <a:cs typeface="Arial"/>
                <a:sym typeface="Arial"/>
              </a:rPr>
              <a:t>Al definido en </a:t>
            </a:r>
            <a:r>
              <a:rPr lang="es-AR" sz="2000">
                <a:solidFill>
                  <a:schemeClr val="dk1"/>
                </a:solidFill>
                <a:latin typeface="Consolas"/>
                <a:ea typeface="Consolas"/>
                <a:cs typeface="Consolas"/>
                <a:sym typeface="Consolas"/>
              </a:rPr>
              <a:t>Circulo</a:t>
            </a:r>
            <a:r>
              <a:rPr lang="es-AR" sz="2000">
                <a:solidFill>
                  <a:schemeClr val="dk1"/>
                </a:solidFill>
                <a:latin typeface="Arial"/>
                <a:ea typeface="Arial"/>
                <a:cs typeface="Arial"/>
                <a:sym typeface="Arial"/>
              </a:rPr>
              <a:t>, </a:t>
            </a:r>
            <a:r>
              <a:rPr lang="es-AR" sz="2000">
                <a:solidFill>
                  <a:schemeClr val="dk1"/>
                </a:solidFill>
                <a:latin typeface="Consolas"/>
                <a:ea typeface="Consolas"/>
                <a:cs typeface="Consolas"/>
                <a:sym typeface="Consolas"/>
              </a:rPr>
              <a:t>PI</a:t>
            </a:r>
            <a:r>
              <a:rPr lang="es-AR" sz="2000">
                <a:solidFill>
                  <a:schemeClr val="dk1"/>
                </a:solidFill>
                <a:latin typeface="Arial"/>
                <a:ea typeface="Arial"/>
                <a:cs typeface="Arial"/>
                <a:sym typeface="Arial"/>
              </a:rPr>
              <a:t> = 3.14159</a:t>
            </a:r>
            <a:endParaRPr/>
          </a:p>
        </p:txBody>
      </p:sp>
      <p:sp>
        <p:nvSpPr>
          <p:cNvPr id="1037" name="Google Shape;1037;p101"/>
          <p:cNvSpPr/>
          <p:nvPr/>
        </p:nvSpPr>
        <p:spPr>
          <a:xfrm>
            <a:off x="4890071" y="5720264"/>
            <a:ext cx="3250629" cy="70788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2000">
                <a:solidFill>
                  <a:schemeClr val="dk1"/>
                </a:solidFill>
                <a:latin typeface="Arial"/>
                <a:ea typeface="Arial"/>
                <a:cs typeface="Arial"/>
                <a:sym typeface="Arial"/>
              </a:rPr>
              <a:t>Area : 314.159</a:t>
            </a:r>
            <a:endParaRPr/>
          </a:p>
          <a:p>
            <a:pPr marL="0" marR="0" lvl="0" indent="0" algn="l" rtl="0">
              <a:spcBef>
                <a:spcPts val="0"/>
              </a:spcBef>
              <a:spcAft>
                <a:spcPts val="0"/>
              </a:spcAft>
              <a:buNone/>
            </a:pPr>
            <a:r>
              <a:rPr lang="es-AR" sz="2000">
                <a:solidFill>
                  <a:schemeClr val="dk1"/>
                </a:solidFill>
                <a:latin typeface="Arial"/>
                <a:ea typeface="Arial"/>
                <a:cs typeface="Arial"/>
                <a:sym typeface="Arial"/>
              </a:rPr>
              <a:t>Circunferencia : 62.8318</a:t>
            </a:r>
            <a:endParaRPr/>
          </a:p>
        </p:txBody>
      </p:sp>
      <p:sp>
        <p:nvSpPr>
          <p:cNvPr id="1038" name="Google Shape;1038;p101"/>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79</a:t>
            </a:fld>
            <a:endParaRPr sz="1200">
              <a:solidFill>
                <a:schemeClr val="lt1"/>
              </a:solidFill>
              <a:latin typeface="Arial"/>
              <a:ea typeface="Arial"/>
              <a:cs typeface="Arial"/>
              <a:sym typeface="Aria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042"/>
        <p:cNvGrpSpPr/>
        <p:nvPr/>
      </p:nvGrpSpPr>
      <p:grpSpPr>
        <a:xfrm>
          <a:off x="0" y="0"/>
          <a:ext cx="0" cy="0"/>
          <a:chOff x="0" y="0"/>
          <a:chExt cx="0" cy="0"/>
        </a:xfrm>
      </p:grpSpPr>
      <p:sp>
        <p:nvSpPr>
          <p:cNvPr id="1043" name="Google Shape;1043;p102"/>
          <p:cNvSpPr/>
          <p:nvPr/>
        </p:nvSpPr>
        <p:spPr>
          <a:xfrm>
            <a:off x="6877183" y="4285162"/>
            <a:ext cx="1577544" cy="368137"/>
          </a:xfrm>
          <a:custGeom>
            <a:avLst/>
            <a:gdLst/>
            <a:ahLst/>
            <a:cxnLst/>
            <a:rect l="l" t="t" r="r" b="b"/>
            <a:pathLst>
              <a:path w="120000" h="120000" extrusionOk="0">
                <a:moveTo>
                  <a:pt x="0" y="0"/>
                </a:moveTo>
                <a:lnTo>
                  <a:pt x="120000" y="0"/>
                </a:lnTo>
                <a:lnTo>
                  <a:pt x="120000" y="120000"/>
                </a:lnTo>
                <a:lnTo>
                  <a:pt x="0" y="120000"/>
                </a:lnTo>
                <a:lnTo>
                  <a:pt x="0" y="0"/>
                </a:lnTo>
                <a:close/>
              </a:path>
            </a:pathLst>
          </a:custGeom>
          <a:noFill/>
          <a:ln>
            <a:noFill/>
          </a:ln>
        </p:spPr>
        <p:txBody>
          <a:bodyPr spcFirstLastPara="1" wrap="square" lIns="83050" tIns="43175" rIns="83050" bIns="43175" anchor="t" anchorCtr="0">
            <a:noAutofit/>
          </a:bodyPr>
          <a:lstStyle/>
          <a:p>
            <a:pPr marL="0" marR="0" lvl="0" indent="0" algn="l" rtl="0">
              <a:spcBef>
                <a:spcPts val="0"/>
              </a:spcBef>
              <a:spcAft>
                <a:spcPts val="0"/>
              </a:spcAft>
              <a:buNone/>
            </a:pPr>
            <a:r>
              <a:rPr lang="es-AR" sz="2000" b="1">
                <a:solidFill>
                  <a:srgbClr val="FF3300"/>
                </a:solidFill>
                <a:latin typeface="Arial"/>
                <a:ea typeface="Arial"/>
                <a:cs typeface="Arial"/>
                <a:sym typeface="Arial"/>
              </a:rPr>
              <a:t>Sobre-escribe</a:t>
            </a:r>
            <a:endParaRPr sz="2000" b="1">
              <a:solidFill>
                <a:srgbClr val="FF3300"/>
              </a:solidFill>
              <a:latin typeface="Arial"/>
              <a:ea typeface="Arial"/>
              <a:cs typeface="Arial"/>
              <a:sym typeface="Arial"/>
            </a:endParaRPr>
          </a:p>
        </p:txBody>
      </p:sp>
      <p:sp>
        <p:nvSpPr>
          <p:cNvPr id="1044" name="Google Shape;1044;p102"/>
          <p:cNvSpPr/>
          <p:nvPr/>
        </p:nvSpPr>
        <p:spPr>
          <a:xfrm>
            <a:off x="7234356" y="5107661"/>
            <a:ext cx="863197" cy="368137"/>
          </a:xfrm>
          <a:custGeom>
            <a:avLst/>
            <a:gdLst/>
            <a:ahLst/>
            <a:cxnLst/>
            <a:rect l="l" t="t" r="r" b="b"/>
            <a:pathLst>
              <a:path w="120000" h="120000" extrusionOk="0">
                <a:moveTo>
                  <a:pt x="0" y="0"/>
                </a:moveTo>
                <a:lnTo>
                  <a:pt x="120000" y="0"/>
                </a:lnTo>
                <a:lnTo>
                  <a:pt x="120000" y="120000"/>
                </a:lnTo>
                <a:lnTo>
                  <a:pt x="0" y="120000"/>
                </a:lnTo>
                <a:lnTo>
                  <a:pt x="0" y="0"/>
                </a:lnTo>
                <a:close/>
              </a:path>
            </a:pathLst>
          </a:custGeom>
          <a:noFill/>
          <a:ln>
            <a:noFill/>
          </a:ln>
        </p:spPr>
        <p:txBody>
          <a:bodyPr spcFirstLastPara="1" wrap="square" lIns="83050" tIns="43175" rIns="83050" bIns="43175" anchor="t" anchorCtr="0">
            <a:noAutofit/>
          </a:bodyPr>
          <a:lstStyle/>
          <a:p>
            <a:pPr marL="0" marR="0" lvl="0" indent="0" algn="l" rtl="0">
              <a:spcBef>
                <a:spcPts val="0"/>
              </a:spcBef>
              <a:spcAft>
                <a:spcPts val="0"/>
              </a:spcAft>
              <a:buNone/>
            </a:pPr>
            <a:r>
              <a:rPr lang="es-AR" sz="2000" b="1">
                <a:solidFill>
                  <a:srgbClr val="009900"/>
                </a:solidFill>
                <a:latin typeface="Arial"/>
                <a:ea typeface="Arial"/>
                <a:cs typeface="Arial"/>
                <a:sym typeface="Arial"/>
              </a:rPr>
              <a:t>Oculta</a:t>
            </a:r>
            <a:endParaRPr/>
          </a:p>
        </p:txBody>
      </p:sp>
      <p:sp>
        <p:nvSpPr>
          <p:cNvPr id="1045" name="Google Shape;1045;p102"/>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Ocultar Método </a:t>
            </a:r>
            <a:r>
              <a:rPr lang="es-AR" sz="4000" b="1" i="0" u="none" strike="noStrike" cap="none">
                <a:solidFill>
                  <a:schemeClr val="dk1"/>
                </a:solidFill>
                <a:latin typeface="Consolas"/>
                <a:ea typeface="Consolas"/>
                <a:cs typeface="Consolas"/>
                <a:sym typeface="Consolas"/>
              </a:rPr>
              <a:t>static</a:t>
            </a:r>
            <a:endParaRPr sz="4000" b="1" i="0" u="none" strike="noStrike" cap="none">
              <a:solidFill>
                <a:schemeClr val="dk1"/>
              </a:solidFill>
              <a:latin typeface="Consolas"/>
              <a:ea typeface="Consolas"/>
              <a:cs typeface="Consolas"/>
              <a:sym typeface="Consolas"/>
            </a:endParaRPr>
          </a:p>
        </p:txBody>
      </p:sp>
      <p:sp>
        <p:nvSpPr>
          <p:cNvPr id="1046" name="Google Shape;1046;p102"/>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1047" name="Google Shape;1047;p102"/>
          <p:cNvSpPr/>
          <p:nvPr/>
        </p:nvSpPr>
        <p:spPr>
          <a:xfrm>
            <a:off x="-158118" y="1948660"/>
            <a:ext cx="9144001" cy="83099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400">
                <a:solidFill>
                  <a:schemeClr val="dk1"/>
                </a:solidFill>
                <a:latin typeface="Arial"/>
                <a:ea typeface="Arial"/>
                <a:cs typeface="Arial"/>
                <a:sym typeface="Arial"/>
              </a:rPr>
              <a:t>Los métodos de clase pueden ocultarse por una subclase, pero </a:t>
            </a:r>
            <a:r>
              <a:rPr lang="es-AR" sz="2400" b="1">
                <a:solidFill>
                  <a:schemeClr val="dk1"/>
                </a:solidFill>
                <a:latin typeface="Arial"/>
                <a:ea typeface="Arial"/>
                <a:cs typeface="Arial"/>
                <a:sym typeface="Arial"/>
              </a:rPr>
              <a:t>NO</a:t>
            </a:r>
            <a:r>
              <a:rPr lang="es-AR" sz="2400">
                <a:solidFill>
                  <a:schemeClr val="dk1"/>
                </a:solidFill>
                <a:latin typeface="Arial"/>
                <a:ea typeface="Arial"/>
                <a:cs typeface="Arial"/>
                <a:sym typeface="Arial"/>
              </a:rPr>
              <a:t> se sobre-escriben. </a:t>
            </a:r>
            <a:endParaRPr/>
          </a:p>
        </p:txBody>
      </p:sp>
      <p:sp>
        <p:nvSpPr>
          <p:cNvPr id="1048" name="Google Shape;1048;p102"/>
          <p:cNvSpPr/>
          <p:nvPr/>
        </p:nvSpPr>
        <p:spPr>
          <a:xfrm>
            <a:off x="79019" y="2601977"/>
            <a:ext cx="2860060" cy="313932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solidFill>
                  <a:srgbClr val="000088"/>
                </a:solidFill>
                <a:latin typeface="Consolas"/>
                <a:ea typeface="Consolas"/>
                <a:cs typeface="Consolas"/>
                <a:sym typeface="Consolas"/>
              </a:rPr>
              <a:t>public</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class</a:t>
            </a:r>
            <a:r>
              <a:rPr lang="es-AR" sz="1800">
                <a:solidFill>
                  <a:srgbClr val="000000"/>
                </a:solidFill>
                <a:latin typeface="Consolas"/>
                <a:ea typeface="Consolas"/>
                <a:cs typeface="Consolas"/>
                <a:sym typeface="Consolas"/>
              </a:rPr>
              <a:t> A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88"/>
                </a:solidFill>
                <a:latin typeface="Consolas"/>
                <a:ea typeface="Consolas"/>
                <a:cs typeface="Consolas"/>
                <a:sym typeface="Consolas"/>
              </a:rPr>
              <a:t>  int</a:t>
            </a:r>
            <a:r>
              <a:rPr lang="es-AR" sz="1800">
                <a:solidFill>
                  <a:srgbClr val="000000"/>
                </a:solidFill>
                <a:latin typeface="Consolas"/>
                <a:ea typeface="Consolas"/>
                <a:cs typeface="Consolas"/>
                <a:sym typeface="Consolas"/>
              </a:rPr>
              <a:t> i </a:t>
            </a:r>
            <a:r>
              <a:rPr lang="es-AR" sz="1800">
                <a:solidFill>
                  <a:srgbClr val="666600"/>
                </a:solidFill>
                <a:latin typeface="Consolas"/>
                <a:ea typeface="Consolas"/>
                <a:cs typeface="Consolas"/>
                <a:sym typeface="Consolas"/>
              </a:rPr>
              <a:t>=</a:t>
            </a:r>
            <a:r>
              <a:rPr lang="es-AR" sz="1800">
                <a:solidFill>
                  <a:srgbClr val="006666"/>
                </a:solidFill>
                <a:latin typeface="Consolas"/>
                <a:ea typeface="Consolas"/>
                <a:cs typeface="Consolas"/>
                <a:sym typeface="Consolas"/>
              </a:rPr>
              <a:t>1;</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rgbClr val="000088"/>
              </a:solidFill>
              <a:latin typeface="Consolas"/>
              <a:ea typeface="Consolas"/>
              <a:cs typeface="Consolas"/>
              <a:sym typeface="Consolas"/>
            </a:endParaRPr>
          </a:p>
          <a:p>
            <a:pPr marL="0" marR="0" lvl="0" indent="0" algn="l" rtl="0">
              <a:spcBef>
                <a:spcPts val="0"/>
              </a:spcBef>
              <a:spcAft>
                <a:spcPts val="0"/>
              </a:spcAft>
              <a:buNone/>
            </a:pPr>
            <a:r>
              <a:rPr lang="es-AR" sz="1800">
                <a:solidFill>
                  <a:srgbClr val="000088"/>
                </a:solidFill>
                <a:latin typeface="Consolas"/>
                <a:ea typeface="Consolas"/>
                <a:cs typeface="Consolas"/>
                <a:sym typeface="Consolas"/>
              </a:rPr>
              <a:t>  int</a:t>
            </a:r>
            <a:r>
              <a:rPr lang="es-AR" sz="1800">
                <a:solidFill>
                  <a:srgbClr val="000000"/>
                </a:solidFill>
                <a:latin typeface="Consolas"/>
                <a:ea typeface="Consolas"/>
                <a:cs typeface="Consolas"/>
                <a:sym typeface="Consolas"/>
              </a:rPr>
              <a:t> f</a:t>
            </a:r>
            <a:r>
              <a:rPr lang="es-AR" sz="18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88"/>
                </a:solidFill>
                <a:latin typeface="Consolas"/>
                <a:ea typeface="Consolas"/>
                <a:cs typeface="Consolas"/>
                <a:sym typeface="Consolas"/>
              </a:rPr>
              <a:t>    return</a:t>
            </a:r>
            <a:r>
              <a:rPr lang="es-AR" sz="1800">
                <a:solidFill>
                  <a:srgbClr val="000000"/>
                </a:solidFill>
                <a:latin typeface="Consolas"/>
                <a:ea typeface="Consolas"/>
                <a:cs typeface="Consolas"/>
                <a:sym typeface="Consolas"/>
              </a:rPr>
              <a:t> i;</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rgbClr val="000088"/>
              </a:solidFill>
              <a:latin typeface="Consolas"/>
              <a:ea typeface="Consolas"/>
              <a:cs typeface="Consolas"/>
              <a:sym typeface="Consolas"/>
            </a:endParaRPr>
          </a:p>
          <a:p>
            <a:pPr marL="0" marR="0" lvl="0" indent="0" algn="l" rtl="0">
              <a:spcBef>
                <a:spcPts val="0"/>
              </a:spcBef>
              <a:spcAft>
                <a:spcPts val="0"/>
              </a:spcAft>
              <a:buNone/>
            </a:pPr>
            <a:r>
              <a:rPr lang="es-AR" sz="1800">
                <a:solidFill>
                  <a:srgbClr val="000088"/>
                </a:solidFill>
                <a:latin typeface="Consolas"/>
                <a:ea typeface="Consolas"/>
                <a:cs typeface="Consolas"/>
                <a:sym typeface="Consolas"/>
              </a:rPr>
              <a:t>  static</a:t>
            </a:r>
            <a:r>
              <a:rPr lang="es-AR" sz="1800">
                <a:solidFill>
                  <a:srgbClr val="000000"/>
                </a:solidFill>
                <a:latin typeface="Consolas"/>
                <a:ea typeface="Consolas"/>
                <a:cs typeface="Consolas"/>
                <a:sym typeface="Consolas"/>
              </a:rPr>
              <a:t> </a:t>
            </a:r>
            <a:r>
              <a:rPr lang="es-AR" sz="1800">
                <a:solidFill>
                  <a:srgbClr val="660066"/>
                </a:solidFill>
                <a:latin typeface="Consolas"/>
                <a:ea typeface="Consolas"/>
                <a:cs typeface="Consolas"/>
                <a:sym typeface="Consolas"/>
              </a:rPr>
              <a:t>String</a:t>
            </a:r>
            <a:r>
              <a:rPr lang="es-AR" sz="1800">
                <a:solidFill>
                  <a:srgbClr val="000000"/>
                </a:solidFill>
                <a:latin typeface="Consolas"/>
                <a:ea typeface="Consolas"/>
                <a:cs typeface="Consolas"/>
                <a:sym typeface="Consolas"/>
              </a:rPr>
              <a:t> g</a:t>
            </a:r>
            <a:r>
              <a:rPr lang="es-AR" sz="18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88"/>
                </a:solidFill>
                <a:latin typeface="Consolas"/>
                <a:ea typeface="Consolas"/>
                <a:cs typeface="Consolas"/>
                <a:sym typeface="Consolas"/>
              </a:rPr>
              <a:t>    return</a:t>
            </a:r>
            <a:r>
              <a:rPr lang="es-AR" sz="1800">
                <a:solidFill>
                  <a:srgbClr val="000000"/>
                </a:solidFill>
                <a:latin typeface="Consolas"/>
                <a:ea typeface="Consolas"/>
                <a:cs typeface="Consolas"/>
                <a:sym typeface="Consolas"/>
              </a:rPr>
              <a:t> </a:t>
            </a:r>
            <a:r>
              <a:rPr lang="es-AR" sz="1800">
                <a:solidFill>
                  <a:srgbClr val="008800"/>
                </a:solidFill>
                <a:latin typeface="Consolas"/>
                <a:ea typeface="Consolas"/>
                <a:cs typeface="Consolas"/>
                <a:sym typeface="Consolas"/>
              </a:rPr>
              <a:t>"A";</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1049" name="Google Shape;1049;p102"/>
          <p:cNvSpPr/>
          <p:nvPr/>
        </p:nvSpPr>
        <p:spPr>
          <a:xfrm>
            <a:off x="3585465" y="3083639"/>
            <a:ext cx="4572000" cy="313932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solidFill>
                  <a:srgbClr val="000088"/>
                </a:solidFill>
                <a:latin typeface="Consolas"/>
                <a:ea typeface="Consolas"/>
                <a:cs typeface="Consolas"/>
                <a:sym typeface="Consolas"/>
              </a:rPr>
              <a:t>public class</a:t>
            </a:r>
            <a:r>
              <a:rPr lang="es-AR" sz="1800">
                <a:solidFill>
                  <a:srgbClr val="000000"/>
                </a:solidFill>
                <a:latin typeface="Consolas"/>
                <a:ea typeface="Consolas"/>
                <a:cs typeface="Consolas"/>
                <a:sym typeface="Consolas"/>
              </a:rPr>
              <a:t> B </a:t>
            </a:r>
            <a:r>
              <a:rPr lang="es-AR" sz="1800">
                <a:solidFill>
                  <a:srgbClr val="000088"/>
                </a:solidFill>
                <a:latin typeface="Consolas"/>
                <a:ea typeface="Consolas"/>
                <a:cs typeface="Consolas"/>
                <a:sym typeface="Consolas"/>
              </a:rPr>
              <a:t>extends</a:t>
            </a:r>
            <a:r>
              <a:rPr lang="es-AR" sz="1800">
                <a:solidFill>
                  <a:srgbClr val="000000"/>
                </a:solidFill>
                <a:latin typeface="Consolas"/>
                <a:ea typeface="Consolas"/>
                <a:cs typeface="Consolas"/>
                <a:sym typeface="Consolas"/>
              </a:rPr>
              <a:t> A{</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88"/>
                </a:solidFill>
                <a:latin typeface="Consolas"/>
                <a:ea typeface="Consolas"/>
                <a:cs typeface="Consolas"/>
                <a:sym typeface="Consolas"/>
              </a:rPr>
              <a:t>  int</a:t>
            </a:r>
            <a:r>
              <a:rPr lang="es-AR" sz="1800">
                <a:solidFill>
                  <a:srgbClr val="000000"/>
                </a:solidFill>
                <a:latin typeface="Consolas"/>
                <a:ea typeface="Consolas"/>
                <a:cs typeface="Consolas"/>
                <a:sym typeface="Consolas"/>
              </a:rPr>
              <a:t> i </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a:t>
            </a:r>
            <a:r>
              <a:rPr lang="es-AR" sz="1800">
                <a:solidFill>
                  <a:srgbClr val="006666"/>
                </a:solidFill>
                <a:latin typeface="Consolas"/>
                <a:ea typeface="Consolas"/>
                <a:cs typeface="Consolas"/>
                <a:sym typeface="Consolas"/>
              </a:rPr>
              <a:t>2;</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88"/>
                </a:solidFill>
                <a:latin typeface="Consolas"/>
                <a:ea typeface="Consolas"/>
                <a:cs typeface="Consolas"/>
                <a:sym typeface="Consolas"/>
              </a:rPr>
              <a:t>  </a:t>
            </a:r>
            <a:endParaRPr/>
          </a:p>
          <a:p>
            <a:pPr marL="0" marR="0" lvl="0" indent="0" algn="l" rtl="0">
              <a:spcBef>
                <a:spcPts val="0"/>
              </a:spcBef>
              <a:spcAft>
                <a:spcPts val="0"/>
              </a:spcAft>
              <a:buNone/>
            </a:pPr>
            <a:r>
              <a:rPr lang="es-AR" sz="1800">
                <a:solidFill>
                  <a:srgbClr val="000088"/>
                </a:solidFill>
                <a:latin typeface="Consolas"/>
                <a:ea typeface="Consolas"/>
                <a:cs typeface="Consolas"/>
                <a:sym typeface="Consolas"/>
              </a:rPr>
              <a:t>  int</a:t>
            </a:r>
            <a:r>
              <a:rPr lang="es-AR" sz="1800">
                <a:solidFill>
                  <a:srgbClr val="000000"/>
                </a:solidFill>
                <a:latin typeface="Consolas"/>
                <a:ea typeface="Consolas"/>
                <a:cs typeface="Consolas"/>
                <a:sym typeface="Consolas"/>
              </a:rPr>
              <a:t> f</a:t>
            </a:r>
            <a:r>
              <a:rPr lang="es-AR" sz="18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88"/>
                </a:solidFill>
                <a:latin typeface="Consolas"/>
                <a:ea typeface="Consolas"/>
                <a:cs typeface="Consolas"/>
                <a:sym typeface="Consolas"/>
              </a:rPr>
              <a:t>    return</a:t>
            </a:r>
            <a:r>
              <a:rPr lang="es-AR" sz="1800">
                <a:solidFill>
                  <a:srgbClr val="000000"/>
                </a:solidFill>
                <a:latin typeface="Consolas"/>
                <a:ea typeface="Consolas"/>
                <a:cs typeface="Consolas"/>
                <a:sym typeface="Consolas"/>
              </a:rPr>
              <a:t> </a:t>
            </a:r>
            <a:r>
              <a:rPr lang="es-AR" sz="1800">
                <a:solidFill>
                  <a:srgbClr val="666600"/>
                </a:solidFill>
                <a:latin typeface="Consolas"/>
                <a:ea typeface="Consolas"/>
                <a:cs typeface="Consolas"/>
                <a:sym typeface="Consolas"/>
              </a:rPr>
              <a:t>-</a:t>
            </a:r>
            <a:r>
              <a:rPr lang="es-AR" sz="1800">
                <a:solidFill>
                  <a:srgbClr val="006666"/>
                </a:solidFill>
                <a:latin typeface="Consolas"/>
                <a:ea typeface="Consolas"/>
                <a:cs typeface="Consolas"/>
                <a:sym typeface="Consolas"/>
              </a:rPr>
              <a:t>i;</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88"/>
                </a:solidFill>
                <a:latin typeface="Consolas"/>
                <a:ea typeface="Consolas"/>
                <a:cs typeface="Consolas"/>
                <a:sym typeface="Consolas"/>
              </a:rPr>
              <a:t>  </a:t>
            </a:r>
            <a:endParaRPr/>
          </a:p>
          <a:p>
            <a:pPr marL="0" marR="0" lvl="0" indent="0" algn="l" rtl="0">
              <a:spcBef>
                <a:spcPts val="0"/>
              </a:spcBef>
              <a:spcAft>
                <a:spcPts val="0"/>
              </a:spcAft>
              <a:buNone/>
            </a:pPr>
            <a:r>
              <a:rPr lang="es-AR" sz="1800">
                <a:solidFill>
                  <a:srgbClr val="000088"/>
                </a:solidFill>
                <a:latin typeface="Consolas"/>
                <a:ea typeface="Consolas"/>
                <a:cs typeface="Consolas"/>
                <a:sym typeface="Consolas"/>
              </a:rPr>
              <a:t>  static</a:t>
            </a:r>
            <a:r>
              <a:rPr lang="es-AR" sz="1800">
                <a:solidFill>
                  <a:srgbClr val="000000"/>
                </a:solidFill>
                <a:latin typeface="Consolas"/>
                <a:ea typeface="Consolas"/>
                <a:cs typeface="Consolas"/>
                <a:sym typeface="Consolas"/>
              </a:rPr>
              <a:t> </a:t>
            </a:r>
            <a:r>
              <a:rPr lang="es-AR" sz="1800">
                <a:solidFill>
                  <a:srgbClr val="660066"/>
                </a:solidFill>
                <a:latin typeface="Consolas"/>
                <a:ea typeface="Consolas"/>
                <a:cs typeface="Consolas"/>
                <a:sym typeface="Consolas"/>
              </a:rPr>
              <a:t>String</a:t>
            </a:r>
            <a:r>
              <a:rPr lang="es-AR" sz="1800">
                <a:solidFill>
                  <a:srgbClr val="000000"/>
                </a:solidFill>
                <a:latin typeface="Consolas"/>
                <a:ea typeface="Consolas"/>
                <a:cs typeface="Consolas"/>
                <a:sym typeface="Consolas"/>
              </a:rPr>
              <a:t> g</a:t>
            </a:r>
            <a:r>
              <a:rPr lang="es-AR" sz="18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88"/>
                </a:solidFill>
                <a:latin typeface="Consolas"/>
                <a:ea typeface="Consolas"/>
                <a:cs typeface="Consolas"/>
                <a:sym typeface="Consolas"/>
              </a:rPr>
              <a:t>    return</a:t>
            </a:r>
            <a:r>
              <a:rPr lang="es-AR" sz="1800">
                <a:solidFill>
                  <a:srgbClr val="000000"/>
                </a:solidFill>
                <a:latin typeface="Consolas"/>
                <a:ea typeface="Consolas"/>
                <a:cs typeface="Consolas"/>
                <a:sym typeface="Consolas"/>
              </a:rPr>
              <a:t> </a:t>
            </a:r>
            <a:r>
              <a:rPr lang="es-AR" sz="1800">
                <a:solidFill>
                  <a:srgbClr val="008800"/>
                </a:solidFill>
                <a:latin typeface="Consolas"/>
                <a:ea typeface="Consolas"/>
                <a:cs typeface="Consolas"/>
                <a:sym typeface="Consolas"/>
              </a:rPr>
              <a:t>"B";</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a:t>
            </a:r>
            <a:endParaRPr sz="1800">
              <a:solidFill>
                <a:schemeClr val="dk1"/>
              </a:solidFill>
              <a:latin typeface="Calibri"/>
              <a:ea typeface="Calibri"/>
              <a:cs typeface="Calibri"/>
              <a:sym typeface="Calibri"/>
            </a:endParaRPr>
          </a:p>
        </p:txBody>
      </p:sp>
      <p:sp>
        <p:nvSpPr>
          <p:cNvPr id="1050" name="Google Shape;1050;p102"/>
          <p:cNvSpPr/>
          <p:nvPr/>
        </p:nvSpPr>
        <p:spPr>
          <a:xfrm>
            <a:off x="3806836" y="3366095"/>
            <a:ext cx="1452113" cy="400366"/>
          </a:xfrm>
          <a:custGeom>
            <a:avLst/>
            <a:gdLst/>
            <a:ahLst/>
            <a:cxnLst/>
            <a:rect l="l" t="t" r="r" b="b"/>
            <a:pathLst>
              <a:path w="120000" h="120000" extrusionOk="0">
                <a:moveTo>
                  <a:pt x="3898" y="0"/>
                </a:moveTo>
                <a:cubicBezTo>
                  <a:pt x="1949" y="0"/>
                  <a:pt x="0" y="9939"/>
                  <a:pt x="0" y="19878"/>
                </a:cubicBezTo>
                <a:lnTo>
                  <a:pt x="0" y="99878"/>
                </a:lnTo>
                <a:cubicBezTo>
                  <a:pt x="0" y="109818"/>
                  <a:pt x="1949" y="119757"/>
                  <a:pt x="3898" y="119757"/>
                </a:cubicBezTo>
                <a:lnTo>
                  <a:pt x="116006" y="119757"/>
                </a:lnTo>
                <a:cubicBezTo>
                  <a:pt x="117955" y="119757"/>
                  <a:pt x="119952" y="109818"/>
                  <a:pt x="119952" y="99878"/>
                </a:cubicBezTo>
                <a:lnTo>
                  <a:pt x="119952" y="19878"/>
                </a:lnTo>
                <a:cubicBezTo>
                  <a:pt x="119952" y="9939"/>
                  <a:pt x="117955" y="0"/>
                  <a:pt x="116006" y="0"/>
                </a:cubicBezTo>
                <a:lnTo>
                  <a:pt x="3898" y="0"/>
                </a:lnTo>
              </a:path>
            </a:pathLst>
          </a:custGeom>
          <a:noFill/>
          <a:ln w="25550" cap="flat" cmpd="sng">
            <a:solidFill>
              <a:srgbClr val="339966"/>
            </a:solidFill>
            <a:prstDash val="solid"/>
            <a:miter lim="8000"/>
            <a:headEnd type="none" w="sm" len="sm"/>
            <a:tailEnd type="none" w="sm" len="sm"/>
          </a:ln>
        </p:spPr>
        <p:txBody>
          <a:bodyPr spcFirstLastPara="1" wrap="square" lIns="84375" tIns="84375" rIns="84375" bIns="84375" anchor="ctr" anchorCtr="0">
            <a:noAutofit/>
          </a:bodyPr>
          <a:lstStyle/>
          <a:p>
            <a:pPr marL="0" marR="0" lvl="0" indent="0" algn="l" rtl="0">
              <a:spcBef>
                <a:spcPts val="0"/>
              </a:spcBef>
              <a:spcAft>
                <a:spcPts val="0"/>
              </a:spcAft>
              <a:buNone/>
            </a:pPr>
            <a:endParaRPr sz="1293">
              <a:solidFill>
                <a:schemeClr val="dk1"/>
              </a:solidFill>
              <a:latin typeface="Calibri"/>
              <a:ea typeface="Calibri"/>
              <a:cs typeface="Calibri"/>
              <a:sym typeface="Calibri"/>
            </a:endParaRPr>
          </a:p>
        </p:txBody>
      </p:sp>
      <p:sp>
        <p:nvSpPr>
          <p:cNvPr id="1051" name="Google Shape;1051;p102"/>
          <p:cNvSpPr/>
          <p:nvPr/>
        </p:nvSpPr>
        <p:spPr>
          <a:xfrm>
            <a:off x="3838367" y="5003983"/>
            <a:ext cx="2467840" cy="943631"/>
          </a:xfrm>
          <a:custGeom>
            <a:avLst/>
            <a:gdLst/>
            <a:ahLst/>
            <a:cxnLst/>
            <a:rect l="l" t="t" r="r" b="b"/>
            <a:pathLst>
              <a:path w="120000" h="120000" extrusionOk="0">
                <a:moveTo>
                  <a:pt x="3898" y="0"/>
                </a:moveTo>
                <a:cubicBezTo>
                  <a:pt x="1949" y="0"/>
                  <a:pt x="0" y="9939"/>
                  <a:pt x="0" y="19878"/>
                </a:cubicBezTo>
                <a:lnTo>
                  <a:pt x="0" y="99878"/>
                </a:lnTo>
                <a:cubicBezTo>
                  <a:pt x="0" y="109818"/>
                  <a:pt x="1949" y="119757"/>
                  <a:pt x="3898" y="119757"/>
                </a:cubicBezTo>
                <a:lnTo>
                  <a:pt x="116006" y="119757"/>
                </a:lnTo>
                <a:cubicBezTo>
                  <a:pt x="117955" y="119757"/>
                  <a:pt x="119952" y="109818"/>
                  <a:pt x="119952" y="99878"/>
                </a:cubicBezTo>
                <a:lnTo>
                  <a:pt x="119952" y="19878"/>
                </a:lnTo>
                <a:cubicBezTo>
                  <a:pt x="119952" y="9939"/>
                  <a:pt x="117955" y="0"/>
                  <a:pt x="116006" y="0"/>
                </a:cubicBezTo>
                <a:lnTo>
                  <a:pt x="3898" y="0"/>
                </a:lnTo>
              </a:path>
            </a:pathLst>
          </a:custGeom>
          <a:noFill/>
          <a:ln w="25550" cap="flat" cmpd="sng">
            <a:solidFill>
              <a:srgbClr val="339966"/>
            </a:solidFill>
            <a:prstDash val="solid"/>
            <a:miter lim="8000"/>
            <a:headEnd type="none" w="sm" len="sm"/>
            <a:tailEnd type="none" w="sm" len="sm"/>
          </a:ln>
        </p:spPr>
        <p:txBody>
          <a:bodyPr spcFirstLastPara="1" wrap="square" lIns="84375" tIns="84375" rIns="84375" bIns="84375" anchor="ctr" anchorCtr="0">
            <a:noAutofit/>
          </a:bodyPr>
          <a:lstStyle/>
          <a:p>
            <a:pPr marL="0" marR="0" lvl="0" indent="0" algn="l" rtl="0">
              <a:spcBef>
                <a:spcPts val="0"/>
              </a:spcBef>
              <a:spcAft>
                <a:spcPts val="0"/>
              </a:spcAft>
              <a:buNone/>
            </a:pPr>
            <a:endParaRPr sz="1293">
              <a:solidFill>
                <a:schemeClr val="dk1"/>
              </a:solidFill>
              <a:latin typeface="Calibri"/>
              <a:ea typeface="Calibri"/>
              <a:cs typeface="Calibri"/>
              <a:sym typeface="Calibri"/>
            </a:endParaRPr>
          </a:p>
        </p:txBody>
      </p:sp>
      <p:sp>
        <p:nvSpPr>
          <p:cNvPr id="1052" name="Google Shape;1052;p102"/>
          <p:cNvSpPr/>
          <p:nvPr/>
        </p:nvSpPr>
        <p:spPr>
          <a:xfrm>
            <a:off x="3838366" y="3954568"/>
            <a:ext cx="1648033" cy="885446"/>
          </a:xfrm>
          <a:custGeom>
            <a:avLst/>
            <a:gdLst/>
            <a:ahLst/>
            <a:cxnLst/>
            <a:rect l="l" t="t" r="r" b="b"/>
            <a:pathLst>
              <a:path w="120000" h="120000" extrusionOk="0">
                <a:moveTo>
                  <a:pt x="2598" y="0"/>
                </a:moveTo>
                <a:cubicBezTo>
                  <a:pt x="1299" y="0"/>
                  <a:pt x="0" y="9915"/>
                  <a:pt x="0" y="19831"/>
                </a:cubicBezTo>
                <a:lnTo>
                  <a:pt x="0" y="99763"/>
                </a:lnTo>
                <a:cubicBezTo>
                  <a:pt x="0" y="109679"/>
                  <a:pt x="1299" y="119797"/>
                  <a:pt x="2598" y="119797"/>
                </a:cubicBezTo>
                <a:lnTo>
                  <a:pt x="117348" y="119797"/>
                </a:lnTo>
                <a:cubicBezTo>
                  <a:pt x="118647" y="119797"/>
                  <a:pt x="119973" y="109679"/>
                  <a:pt x="119973" y="99763"/>
                </a:cubicBezTo>
                <a:lnTo>
                  <a:pt x="119973" y="19831"/>
                </a:lnTo>
                <a:cubicBezTo>
                  <a:pt x="119973" y="9915"/>
                  <a:pt x="118647" y="0"/>
                  <a:pt x="117348" y="0"/>
                </a:cubicBezTo>
                <a:lnTo>
                  <a:pt x="2598" y="0"/>
                </a:lnTo>
              </a:path>
            </a:pathLst>
          </a:custGeom>
          <a:noFill/>
          <a:ln w="25550" cap="flat" cmpd="sng">
            <a:solidFill>
              <a:srgbClr val="FF0000"/>
            </a:solidFill>
            <a:prstDash val="solid"/>
            <a:miter lim="8000"/>
            <a:headEnd type="none" w="sm" len="sm"/>
            <a:tailEnd type="none" w="sm" len="sm"/>
          </a:ln>
        </p:spPr>
        <p:txBody>
          <a:bodyPr spcFirstLastPara="1" wrap="square" lIns="84375" tIns="84375" rIns="84375" bIns="84375" anchor="ctr" anchorCtr="0">
            <a:noAutofit/>
          </a:bodyPr>
          <a:lstStyle/>
          <a:p>
            <a:pPr marL="0" marR="0" lvl="0" indent="0" algn="l" rtl="0">
              <a:spcBef>
                <a:spcPts val="0"/>
              </a:spcBef>
              <a:spcAft>
                <a:spcPts val="0"/>
              </a:spcAft>
              <a:buNone/>
            </a:pPr>
            <a:endParaRPr sz="1293">
              <a:solidFill>
                <a:schemeClr val="dk1"/>
              </a:solidFill>
              <a:latin typeface="Calibri"/>
              <a:ea typeface="Calibri"/>
              <a:cs typeface="Calibri"/>
              <a:sym typeface="Calibri"/>
            </a:endParaRPr>
          </a:p>
        </p:txBody>
      </p:sp>
      <p:sp>
        <p:nvSpPr>
          <p:cNvPr id="1053" name="Google Shape;1053;p102"/>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80</a:t>
            </a:fld>
            <a:endParaRPr sz="1200">
              <a:solidFill>
                <a:schemeClr val="lt1"/>
              </a:solidFill>
              <a:latin typeface="Arial"/>
              <a:ea typeface="Arial"/>
              <a:cs typeface="Arial"/>
              <a:sym typeface="Aria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057"/>
        <p:cNvGrpSpPr/>
        <p:nvPr/>
      </p:nvGrpSpPr>
      <p:grpSpPr>
        <a:xfrm>
          <a:off x="0" y="0"/>
          <a:ext cx="0" cy="0"/>
          <a:chOff x="0" y="0"/>
          <a:chExt cx="0" cy="0"/>
        </a:xfrm>
      </p:grpSpPr>
      <p:sp>
        <p:nvSpPr>
          <p:cNvPr id="1058" name="Google Shape;1058;p103"/>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Ocultar Método </a:t>
            </a:r>
            <a:r>
              <a:rPr lang="es-AR" sz="4000" b="1" i="0" u="none" strike="noStrike" cap="none">
                <a:solidFill>
                  <a:schemeClr val="dk1"/>
                </a:solidFill>
                <a:latin typeface="Consolas"/>
                <a:ea typeface="Consolas"/>
                <a:cs typeface="Consolas"/>
                <a:sym typeface="Consolas"/>
              </a:rPr>
              <a:t>static</a:t>
            </a:r>
            <a:endParaRPr sz="4000" b="1" i="0" u="none" strike="noStrike" cap="none">
              <a:solidFill>
                <a:schemeClr val="dk1"/>
              </a:solidFill>
              <a:latin typeface="Consolas"/>
              <a:ea typeface="Consolas"/>
              <a:cs typeface="Consolas"/>
              <a:sym typeface="Consolas"/>
            </a:endParaRPr>
          </a:p>
        </p:txBody>
      </p:sp>
      <p:sp>
        <p:nvSpPr>
          <p:cNvPr id="1059" name="Google Shape;1059;p103"/>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1060" name="Google Shape;1060;p103"/>
          <p:cNvSpPr/>
          <p:nvPr/>
        </p:nvSpPr>
        <p:spPr>
          <a:xfrm>
            <a:off x="-158118" y="1948660"/>
            <a:ext cx="9144001" cy="83099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400">
                <a:solidFill>
                  <a:schemeClr val="dk1"/>
                </a:solidFill>
                <a:latin typeface="Arial"/>
                <a:ea typeface="Arial"/>
                <a:cs typeface="Arial"/>
                <a:sym typeface="Arial"/>
              </a:rPr>
              <a:t>Los métodos de clase pueden ocultarse por una subclase, pero </a:t>
            </a:r>
            <a:r>
              <a:rPr lang="es-AR" sz="2400" b="1">
                <a:solidFill>
                  <a:schemeClr val="dk1"/>
                </a:solidFill>
                <a:latin typeface="Arial"/>
                <a:ea typeface="Arial"/>
                <a:cs typeface="Arial"/>
                <a:sym typeface="Arial"/>
              </a:rPr>
              <a:t>NO</a:t>
            </a:r>
            <a:r>
              <a:rPr lang="es-AR" sz="2400">
                <a:solidFill>
                  <a:schemeClr val="dk1"/>
                </a:solidFill>
                <a:latin typeface="Arial"/>
                <a:ea typeface="Arial"/>
                <a:cs typeface="Arial"/>
                <a:sym typeface="Arial"/>
              </a:rPr>
              <a:t> se sobre-escriben. </a:t>
            </a:r>
            <a:endParaRPr/>
          </a:p>
        </p:txBody>
      </p:sp>
      <p:sp>
        <p:nvSpPr>
          <p:cNvPr id="1061" name="Google Shape;1061;p103"/>
          <p:cNvSpPr/>
          <p:nvPr/>
        </p:nvSpPr>
        <p:spPr>
          <a:xfrm>
            <a:off x="30013" y="2458351"/>
            <a:ext cx="2860060" cy="24622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400">
                <a:solidFill>
                  <a:srgbClr val="000088"/>
                </a:solidFill>
                <a:latin typeface="Consolas"/>
                <a:ea typeface="Consolas"/>
                <a:cs typeface="Consolas"/>
                <a:sym typeface="Consolas"/>
              </a:rPr>
              <a:t>public</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class</a:t>
            </a:r>
            <a:r>
              <a:rPr lang="es-AR" sz="1400">
                <a:solidFill>
                  <a:srgbClr val="000000"/>
                </a:solidFill>
                <a:latin typeface="Consolas"/>
                <a:ea typeface="Consolas"/>
                <a:cs typeface="Consolas"/>
                <a:sym typeface="Consolas"/>
              </a:rPr>
              <a:t> A {</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int</a:t>
            </a:r>
            <a:r>
              <a:rPr lang="es-AR" sz="1400">
                <a:solidFill>
                  <a:srgbClr val="000000"/>
                </a:solidFill>
                <a:latin typeface="Consolas"/>
                <a:ea typeface="Consolas"/>
                <a:cs typeface="Consolas"/>
                <a:sym typeface="Consolas"/>
              </a:rPr>
              <a:t> i </a:t>
            </a:r>
            <a:r>
              <a:rPr lang="es-AR" sz="1400">
                <a:solidFill>
                  <a:srgbClr val="666600"/>
                </a:solidFill>
                <a:latin typeface="Consolas"/>
                <a:ea typeface="Consolas"/>
                <a:cs typeface="Consolas"/>
                <a:sym typeface="Consolas"/>
              </a:rPr>
              <a:t>=</a:t>
            </a:r>
            <a:r>
              <a:rPr lang="es-AR" sz="1400">
                <a:solidFill>
                  <a:srgbClr val="006666"/>
                </a:solidFill>
                <a:latin typeface="Consolas"/>
                <a:ea typeface="Consolas"/>
                <a:cs typeface="Consolas"/>
                <a:sym typeface="Consolas"/>
              </a:rPr>
              <a:t>1;</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endParaRPr sz="1400">
              <a:solidFill>
                <a:srgbClr val="000088"/>
              </a:solidFill>
              <a:latin typeface="Consolas"/>
              <a:ea typeface="Consolas"/>
              <a:cs typeface="Consolas"/>
              <a:sym typeface="Consolas"/>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int</a:t>
            </a:r>
            <a:r>
              <a:rPr lang="es-AR" sz="1400">
                <a:solidFill>
                  <a:srgbClr val="000000"/>
                </a:solidFill>
                <a:latin typeface="Consolas"/>
                <a:ea typeface="Consolas"/>
                <a:cs typeface="Consolas"/>
                <a:sym typeface="Consolas"/>
              </a:rPr>
              <a:t> f</a:t>
            </a:r>
            <a:r>
              <a:rPr lang="es-AR" sz="1400">
                <a:solidFill>
                  <a:srgbClr val="666600"/>
                </a:solidFill>
                <a:latin typeface="Consolas"/>
                <a:ea typeface="Consolas"/>
                <a:cs typeface="Consolas"/>
                <a:sym typeface="Consolas"/>
              </a:rPr>
              <a:t>(){</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return</a:t>
            </a:r>
            <a:r>
              <a:rPr lang="es-AR" sz="1400">
                <a:solidFill>
                  <a:srgbClr val="000000"/>
                </a:solidFill>
                <a:latin typeface="Consolas"/>
                <a:ea typeface="Consolas"/>
                <a:cs typeface="Consolas"/>
                <a:sym typeface="Consolas"/>
              </a:rPr>
              <a:t> i;</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00"/>
                </a:solidFill>
                <a:latin typeface="Consolas"/>
                <a:ea typeface="Consolas"/>
                <a:cs typeface="Consolas"/>
                <a:sym typeface="Consolas"/>
              </a:rPr>
              <a:t>  }</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endParaRPr sz="1400">
              <a:solidFill>
                <a:srgbClr val="000088"/>
              </a:solidFill>
              <a:latin typeface="Consolas"/>
              <a:ea typeface="Consolas"/>
              <a:cs typeface="Consolas"/>
              <a:sym typeface="Consolas"/>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static</a:t>
            </a:r>
            <a:r>
              <a:rPr lang="es-AR" sz="1400">
                <a:solidFill>
                  <a:srgbClr val="000000"/>
                </a:solidFill>
                <a:latin typeface="Consolas"/>
                <a:ea typeface="Consolas"/>
                <a:cs typeface="Consolas"/>
                <a:sym typeface="Consolas"/>
              </a:rPr>
              <a:t> </a:t>
            </a:r>
            <a:r>
              <a:rPr lang="es-AR" sz="1400">
                <a:solidFill>
                  <a:srgbClr val="660066"/>
                </a:solidFill>
                <a:latin typeface="Consolas"/>
                <a:ea typeface="Consolas"/>
                <a:cs typeface="Consolas"/>
                <a:sym typeface="Consolas"/>
              </a:rPr>
              <a:t>String</a:t>
            </a:r>
            <a:r>
              <a:rPr lang="es-AR" sz="1400">
                <a:solidFill>
                  <a:srgbClr val="000000"/>
                </a:solidFill>
                <a:latin typeface="Consolas"/>
                <a:ea typeface="Consolas"/>
                <a:cs typeface="Consolas"/>
                <a:sym typeface="Consolas"/>
              </a:rPr>
              <a:t> g</a:t>
            </a:r>
            <a:r>
              <a:rPr lang="es-AR" sz="1400">
                <a:solidFill>
                  <a:srgbClr val="666600"/>
                </a:solidFill>
                <a:latin typeface="Consolas"/>
                <a:ea typeface="Consolas"/>
                <a:cs typeface="Consolas"/>
                <a:sym typeface="Consolas"/>
              </a:rPr>
              <a:t>(){</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return</a:t>
            </a:r>
            <a:r>
              <a:rPr lang="es-AR" sz="1400">
                <a:solidFill>
                  <a:srgbClr val="000000"/>
                </a:solidFill>
                <a:latin typeface="Consolas"/>
                <a:ea typeface="Consolas"/>
                <a:cs typeface="Consolas"/>
                <a:sym typeface="Consolas"/>
              </a:rPr>
              <a:t> </a:t>
            </a:r>
            <a:r>
              <a:rPr lang="es-AR" sz="1400">
                <a:solidFill>
                  <a:srgbClr val="008800"/>
                </a:solidFill>
                <a:latin typeface="Consolas"/>
                <a:ea typeface="Consolas"/>
                <a:cs typeface="Consolas"/>
                <a:sym typeface="Consolas"/>
              </a:rPr>
              <a:t>"A";</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00"/>
                </a:solidFill>
                <a:latin typeface="Consolas"/>
                <a:ea typeface="Consolas"/>
                <a:cs typeface="Consolas"/>
                <a:sym typeface="Consolas"/>
              </a:rPr>
              <a:t>  }</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chemeClr val="dk1"/>
                </a:solidFill>
                <a:latin typeface="Calibri"/>
                <a:ea typeface="Calibri"/>
                <a:cs typeface="Calibri"/>
                <a:sym typeface="Calibri"/>
              </a:rPr>
              <a:t>}</a:t>
            </a:r>
            <a:endParaRPr sz="1400">
              <a:solidFill>
                <a:schemeClr val="dk1"/>
              </a:solidFill>
              <a:latin typeface="Calibri"/>
              <a:ea typeface="Calibri"/>
              <a:cs typeface="Calibri"/>
              <a:sym typeface="Calibri"/>
            </a:endParaRPr>
          </a:p>
        </p:txBody>
      </p:sp>
      <p:sp>
        <p:nvSpPr>
          <p:cNvPr id="1062" name="Google Shape;1062;p103"/>
          <p:cNvSpPr/>
          <p:nvPr/>
        </p:nvSpPr>
        <p:spPr>
          <a:xfrm>
            <a:off x="1994857" y="2779657"/>
            <a:ext cx="4572000" cy="24622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400">
                <a:solidFill>
                  <a:srgbClr val="000088"/>
                </a:solidFill>
                <a:latin typeface="Consolas"/>
                <a:ea typeface="Consolas"/>
                <a:cs typeface="Consolas"/>
                <a:sym typeface="Consolas"/>
              </a:rPr>
              <a:t>public class</a:t>
            </a:r>
            <a:r>
              <a:rPr lang="es-AR" sz="1400">
                <a:solidFill>
                  <a:srgbClr val="000000"/>
                </a:solidFill>
                <a:latin typeface="Consolas"/>
                <a:ea typeface="Consolas"/>
                <a:cs typeface="Consolas"/>
                <a:sym typeface="Consolas"/>
              </a:rPr>
              <a:t> B </a:t>
            </a:r>
            <a:r>
              <a:rPr lang="es-AR" sz="1400">
                <a:solidFill>
                  <a:srgbClr val="000088"/>
                </a:solidFill>
                <a:latin typeface="Consolas"/>
                <a:ea typeface="Consolas"/>
                <a:cs typeface="Consolas"/>
                <a:sym typeface="Consolas"/>
              </a:rPr>
              <a:t>extends</a:t>
            </a:r>
            <a:r>
              <a:rPr lang="es-AR" sz="1400">
                <a:solidFill>
                  <a:srgbClr val="000000"/>
                </a:solidFill>
                <a:latin typeface="Consolas"/>
                <a:ea typeface="Consolas"/>
                <a:cs typeface="Consolas"/>
                <a:sym typeface="Consolas"/>
              </a:rPr>
              <a:t> A{</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int</a:t>
            </a:r>
            <a:r>
              <a:rPr lang="es-AR" sz="1400">
                <a:solidFill>
                  <a:srgbClr val="000000"/>
                </a:solidFill>
                <a:latin typeface="Consolas"/>
                <a:ea typeface="Consolas"/>
                <a:cs typeface="Consolas"/>
                <a:sym typeface="Consolas"/>
              </a:rPr>
              <a:t> i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a:t>
            </a:r>
            <a:r>
              <a:rPr lang="es-AR" sz="1400">
                <a:solidFill>
                  <a:srgbClr val="006666"/>
                </a:solidFill>
                <a:latin typeface="Consolas"/>
                <a:ea typeface="Consolas"/>
                <a:cs typeface="Consolas"/>
                <a:sym typeface="Consolas"/>
              </a:rPr>
              <a:t>2;</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a:t>
            </a:r>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int</a:t>
            </a:r>
            <a:r>
              <a:rPr lang="es-AR" sz="1400">
                <a:solidFill>
                  <a:srgbClr val="000000"/>
                </a:solidFill>
                <a:latin typeface="Consolas"/>
                <a:ea typeface="Consolas"/>
                <a:cs typeface="Consolas"/>
                <a:sym typeface="Consolas"/>
              </a:rPr>
              <a:t> f</a:t>
            </a:r>
            <a:r>
              <a:rPr lang="es-AR" sz="1400">
                <a:solidFill>
                  <a:srgbClr val="666600"/>
                </a:solidFill>
                <a:latin typeface="Consolas"/>
                <a:ea typeface="Consolas"/>
                <a:cs typeface="Consolas"/>
                <a:sym typeface="Consolas"/>
              </a:rPr>
              <a:t>(){</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return</a:t>
            </a:r>
            <a:r>
              <a:rPr lang="es-AR" sz="1400">
                <a:solidFill>
                  <a:srgbClr val="000000"/>
                </a:solidFill>
                <a:latin typeface="Consolas"/>
                <a:ea typeface="Consolas"/>
                <a:cs typeface="Consolas"/>
                <a:sym typeface="Consolas"/>
              </a:rPr>
              <a:t> </a:t>
            </a:r>
            <a:r>
              <a:rPr lang="es-AR" sz="1400">
                <a:solidFill>
                  <a:srgbClr val="666600"/>
                </a:solidFill>
                <a:latin typeface="Consolas"/>
                <a:ea typeface="Consolas"/>
                <a:cs typeface="Consolas"/>
                <a:sym typeface="Consolas"/>
              </a:rPr>
              <a:t>-</a:t>
            </a:r>
            <a:r>
              <a:rPr lang="es-AR" sz="1400">
                <a:solidFill>
                  <a:srgbClr val="006666"/>
                </a:solidFill>
                <a:latin typeface="Consolas"/>
                <a:ea typeface="Consolas"/>
                <a:cs typeface="Consolas"/>
                <a:sym typeface="Consolas"/>
              </a:rPr>
              <a:t>i;</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00"/>
                </a:solidFill>
                <a:latin typeface="Consolas"/>
                <a:ea typeface="Consolas"/>
                <a:cs typeface="Consolas"/>
                <a:sym typeface="Consolas"/>
              </a:rPr>
              <a:t>  }</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a:t>
            </a:r>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static</a:t>
            </a:r>
            <a:r>
              <a:rPr lang="es-AR" sz="1400">
                <a:solidFill>
                  <a:srgbClr val="000000"/>
                </a:solidFill>
                <a:latin typeface="Consolas"/>
                <a:ea typeface="Consolas"/>
                <a:cs typeface="Consolas"/>
                <a:sym typeface="Consolas"/>
              </a:rPr>
              <a:t> </a:t>
            </a:r>
            <a:r>
              <a:rPr lang="es-AR" sz="1400">
                <a:solidFill>
                  <a:srgbClr val="660066"/>
                </a:solidFill>
                <a:latin typeface="Consolas"/>
                <a:ea typeface="Consolas"/>
                <a:cs typeface="Consolas"/>
                <a:sym typeface="Consolas"/>
              </a:rPr>
              <a:t>String</a:t>
            </a:r>
            <a:r>
              <a:rPr lang="es-AR" sz="1400">
                <a:solidFill>
                  <a:srgbClr val="000000"/>
                </a:solidFill>
                <a:latin typeface="Consolas"/>
                <a:ea typeface="Consolas"/>
                <a:cs typeface="Consolas"/>
                <a:sym typeface="Consolas"/>
              </a:rPr>
              <a:t> g</a:t>
            </a:r>
            <a:r>
              <a:rPr lang="es-AR" sz="1400">
                <a:solidFill>
                  <a:srgbClr val="666600"/>
                </a:solidFill>
                <a:latin typeface="Consolas"/>
                <a:ea typeface="Consolas"/>
                <a:cs typeface="Consolas"/>
                <a:sym typeface="Consolas"/>
              </a:rPr>
              <a:t>(){</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return</a:t>
            </a:r>
            <a:r>
              <a:rPr lang="es-AR" sz="1400">
                <a:solidFill>
                  <a:srgbClr val="000000"/>
                </a:solidFill>
                <a:latin typeface="Consolas"/>
                <a:ea typeface="Consolas"/>
                <a:cs typeface="Consolas"/>
                <a:sym typeface="Consolas"/>
              </a:rPr>
              <a:t> </a:t>
            </a:r>
            <a:r>
              <a:rPr lang="es-AR" sz="1400">
                <a:solidFill>
                  <a:srgbClr val="008800"/>
                </a:solidFill>
                <a:latin typeface="Consolas"/>
                <a:ea typeface="Consolas"/>
                <a:cs typeface="Consolas"/>
                <a:sym typeface="Consolas"/>
              </a:rPr>
              <a:t>"B";</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00"/>
                </a:solidFill>
                <a:latin typeface="Consolas"/>
                <a:ea typeface="Consolas"/>
                <a:cs typeface="Consolas"/>
                <a:sym typeface="Consolas"/>
              </a:rPr>
              <a:t>  }</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00"/>
                </a:solidFill>
                <a:latin typeface="Consolas"/>
                <a:ea typeface="Consolas"/>
                <a:cs typeface="Consolas"/>
                <a:sym typeface="Consolas"/>
              </a:rPr>
              <a:t>}</a:t>
            </a:r>
            <a:endParaRPr sz="1400">
              <a:solidFill>
                <a:schemeClr val="dk1"/>
              </a:solidFill>
              <a:latin typeface="Calibri"/>
              <a:ea typeface="Calibri"/>
              <a:cs typeface="Calibri"/>
              <a:sym typeface="Calibri"/>
            </a:endParaRPr>
          </a:p>
        </p:txBody>
      </p:sp>
      <p:sp>
        <p:nvSpPr>
          <p:cNvPr id="1063" name="Google Shape;1063;p103"/>
          <p:cNvSpPr/>
          <p:nvPr/>
        </p:nvSpPr>
        <p:spPr>
          <a:xfrm>
            <a:off x="5183146" y="3489403"/>
            <a:ext cx="3728298" cy="286232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solidFill>
                  <a:srgbClr val="000000"/>
                </a:solidFill>
                <a:latin typeface="Consolas"/>
                <a:ea typeface="Consolas"/>
                <a:cs typeface="Consolas"/>
                <a:sym typeface="Consolas"/>
              </a:rPr>
              <a:t>B b </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new</a:t>
            </a:r>
            <a:r>
              <a:rPr lang="es-AR" sz="1800">
                <a:solidFill>
                  <a:srgbClr val="000000"/>
                </a:solidFill>
                <a:latin typeface="Consolas"/>
                <a:ea typeface="Consolas"/>
                <a:cs typeface="Consolas"/>
                <a:sym typeface="Consolas"/>
              </a:rPr>
              <a:t> B</a:t>
            </a:r>
            <a:r>
              <a:rPr lang="es-AR" sz="18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660066"/>
                </a:solidFill>
                <a:latin typeface="Consolas"/>
                <a:ea typeface="Consolas"/>
                <a:cs typeface="Consolas"/>
                <a:sym typeface="Consolas"/>
              </a:rPr>
              <a:t>System</a:t>
            </a:r>
            <a:r>
              <a:rPr lang="es-AR" sz="1800">
                <a:solidFill>
                  <a:srgbClr val="666600"/>
                </a:solidFill>
                <a:latin typeface="Consolas"/>
                <a:ea typeface="Consolas"/>
                <a:cs typeface="Consolas"/>
                <a:sym typeface="Consolas"/>
              </a:rPr>
              <a:t>.</a:t>
            </a:r>
            <a:r>
              <a:rPr lang="es-AR" sz="1800">
                <a:solidFill>
                  <a:srgbClr val="000088"/>
                </a:solidFill>
                <a:latin typeface="Consolas"/>
                <a:ea typeface="Consolas"/>
                <a:cs typeface="Consolas"/>
                <a:sym typeface="Consolas"/>
              </a:rPr>
              <a:t>out</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println</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b</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i</a:t>
            </a:r>
            <a:r>
              <a:rPr lang="es-AR" sz="18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660066"/>
                </a:solidFill>
                <a:latin typeface="Consolas"/>
                <a:ea typeface="Consolas"/>
                <a:cs typeface="Consolas"/>
                <a:sym typeface="Consolas"/>
              </a:rPr>
              <a:t>System</a:t>
            </a:r>
            <a:r>
              <a:rPr lang="es-AR" sz="1800">
                <a:solidFill>
                  <a:srgbClr val="666600"/>
                </a:solidFill>
                <a:latin typeface="Consolas"/>
                <a:ea typeface="Consolas"/>
                <a:cs typeface="Consolas"/>
                <a:sym typeface="Consolas"/>
              </a:rPr>
              <a:t>.</a:t>
            </a:r>
            <a:r>
              <a:rPr lang="es-AR" sz="1800">
                <a:solidFill>
                  <a:srgbClr val="000088"/>
                </a:solidFill>
                <a:latin typeface="Consolas"/>
                <a:ea typeface="Consolas"/>
                <a:cs typeface="Consolas"/>
                <a:sym typeface="Consolas"/>
              </a:rPr>
              <a:t>out</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println</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b</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f</a:t>
            </a:r>
            <a:r>
              <a:rPr lang="es-AR" sz="18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660066"/>
                </a:solidFill>
                <a:latin typeface="Consolas"/>
                <a:ea typeface="Consolas"/>
                <a:cs typeface="Consolas"/>
                <a:sym typeface="Consolas"/>
              </a:rPr>
              <a:t>System</a:t>
            </a:r>
            <a:r>
              <a:rPr lang="es-AR" sz="1800">
                <a:solidFill>
                  <a:srgbClr val="666600"/>
                </a:solidFill>
                <a:latin typeface="Consolas"/>
                <a:ea typeface="Consolas"/>
                <a:cs typeface="Consolas"/>
                <a:sym typeface="Consolas"/>
              </a:rPr>
              <a:t>.</a:t>
            </a:r>
            <a:r>
              <a:rPr lang="es-AR" sz="1800">
                <a:solidFill>
                  <a:srgbClr val="000088"/>
                </a:solidFill>
                <a:latin typeface="Consolas"/>
                <a:ea typeface="Consolas"/>
                <a:cs typeface="Consolas"/>
                <a:sym typeface="Consolas"/>
              </a:rPr>
              <a:t>out</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println</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b</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g</a:t>
            </a:r>
            <a:r>
              <a:rPr lang="es-AR" sz="18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660066"/>
                </a:solidFill>
                <a:latin typeface="Consolas"/>
                <a:ea typeface="Consolas"/>
                <a:cs typeface="Consolas"/>
                <a:sym typeface="Consolas"/>
              </a:rPr>
              <a:t>System</a:t>
            </a:r>
            <a:r>
              <a:rPr lang="es-AR" sz="1800">
                <a:solidFill>
                  <a:srgbClr val="666600"/>
                </a:solidFill>
                <a:latin typeface="Consolas"/>
                <a:ea typeface="Consolas"/>
                <a:cs typeface="Consolas"/>
                <a:sym typeface="Consolas"/>
              </a:rPr>
              <a:t>.</a:t>
            </a:r>
            <a:r>
              <a:rPr lang="es-AR" sz="1800">
                <a:solidFill>
                  <a:srgbClr val="000088"/>
                </a:solidFill>
                <a:latin typeface="Consolas"/>
                <a:ea typeface="Consolas"/>
                <a:cs typeface="Consolas"/>
                <a:sym typeface="Consolas"/>
              </a:rPr>
              <a:t>out</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println</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B</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g</a:t>
            </a:r>
            <a:r>
              <a:rPr lang="es-AR" sz="18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A a </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A</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b;</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660066"/>
                </a:solidFill>
                <a:latin typeface="Consolas"/>
                <a:ea typeface="Consolas"/>
                <a:cs typeface="Consolas"/>
                <a:sym typeface="Consolas"/>
              </a:rPr>
              <a:t>System</a:t>
            </a:r>
            <a:r>
              <a:rPr lang="es-AR" sz="1800">
                <a:solidFill>
                  <a:srgbClr val="666600"/>
                </a:solidFill>
                <a:latin typeface="Consolas"/>
                <a:ea typeface="Consolas"/>
                <a:cs typeface="Consolas"/>
                <a:sym typeface="Consolas"/>
              </a:rPr>
              <a:t>.</a:t>
            </a:r>
            <a:r>
              <a:rPr lang="es-AR" sz="1800">
                <a:solidFill>
                  <a:srgbClr val="000088"/>
                </a:solidFill>
                <a:latin typeface="Consolas"/>
                <a:ea typeface="Consolas"/>
                <a:cs typeface="Consolas"/>
                <a:sym typeface="Consolas"/>
              </a:rPr>
              <a:t>out</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println</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a</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i</a:t>
            </a:r>
            <a:r>
              <a:rPr lang="es-AR" sz="18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660066"/>
                </a:solidFill>
                <a:latin typeface="Consolas"/>
                <a:ea typeface="Consolas"/>
                <a:cs typeface="Consolas"/>
                <a:sym typeface="Consolas"/>
              </a:rPr>
              <a:t>System</a:t>
            </a:r>
            <a:r>
              <a:rPr lang="es-AR" sz="1800">
                <a:solidFill>
                  <a:srgbClr val="666600"/>
                </a:solidFill>
                <a:latin typeface="Consolas"/>
                <a:ea typeface="Consolas"/>
                <a:cs typeface="Consolas"/>
                <a:sym typeface="Consolas"/>
              </a:rPr>
              <a:t>.</a:t>
            </a:r>
            <a:r>
              <a:rPr lang="es-AR" sz="1800">
                <a:solidFill>
                  <a:srgbClr val="000088"/>
                </a:solidFill>
                <a:latin typeface="Consolas"/>
                <a:ea typeface="Consolas"/>
                <a:cs typeface="Consolas"/>
                <a:sym typeface="Consolas"/>
              </a:rPr>
              <a:t>out</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println</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a</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f</a:t>
            </a:r>
            <a:r>
              <a:rPr lang="es-AR" sz="18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660066"/>
                </a:solidFill>
                <a:latin typeface="Consolas"/>
                <a:ea typeface="Consolas"/>
                <a:cs typeface="Consolas"/>
                <a:sym typeface="Consolas"/>
              </a:rPr>
              <a:t>System</a:t>
            </a:r>
            <a:r>
              <a:rPr lang="es-AR" sz="1800">
                <a:solidFill>
                  <a:srgbClr val="666600"/>
                </a:solidFill>
                <a:latin typeface="Consolas"/>
                <a:ea typeface="Consolas"/>
                <a:cs typeface="Consolas"/>
                <a:sym typeface="Consolas"/>
              </a:rPr>
              <a:t>.</a:t>
            </a:r>
            <a:r>
              <a:rPr lang="es-AR" sz="1800">
                <a:solidFill>
                  <a:srgbClr val="000088"/>
                </a:solidFill>
                <a:latin typeface="Consolas"/>
                <a:ea typeface="Consolas"/>
                <a:cs typeface="Consolas"/>
                <a:sym typeface="Consolas"/>
              </a:rPr>
              <a:t>out</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println</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a</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g</a:t>
            </a:r>
            <a:r>
              <a:rPr lang="es-AR" sz="18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660066"/>
                </a:solidFill>
                <a:latin typeface="Consolas"/>
                <a:ea typeface="Consolas"/>
                <a:cs typeface="Consolas"/>
                <a:sym typeface="Consolas"/>
              </a:rPr>
              <a:t>System</a:t>
            </a:r>
            <a:r>
              <a:rPr lang="es-AR" sz="1800">
                <a:solidFill>
                  <a:srgbClr val="666600"/>
                </a:solidFill>
                <a:latin typeface="Consolas"/>
                <a:ea typeface="Consolas"/>
                <a:cs typeface="Consolas"/>
                <a:sym typeface="Consolas"/>
              </a:rPr>
              <a:t>.</a:t>
            </a:r>
            <a:r>
              <a:rPr lang="es-AR" sz="1800">
                <a:solidFill>
                  <a:srgbClr val="000088"/>
                </a:solidFill>
                <a:latin typeface="Consolas"/>
                <a:ea typeface="Consolas"/>
                <a:cs typeface="Consolas"/>
                <a:sym typeface="Consolas"/>
              </a:rPr>
              <a:t>out</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println</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A</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g</a:t>
            </a:r>
            <a:r>
              <a:rPr lang="es-AR" sz="18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p:txBody>
      </p:sp>
      <p:sp>
        <p:nvSpPr>
          <p:cNvPr id="1064" name="Google Shape;1064;p103"/>
          <p:cNvSpPr/>
          <p:nvPr/>
        </p:nvSpPr>
        <p:spPr>
          <a:xfrm>
            <a:off x="5832347" y="2870130"/>
            <a:ext cx="2748621"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400">
                <a:solidFill>
                  <a:schemeClr val="dk1"/>
                </a:solidFill>
                <a:latin typeface="Arial"/>
                <a:ea typeface="Arial"/>
                <a:cs typeface="Arial"/>
                <a:sym typeface="Arial"/>
              </a:rPr>
              <a:t>¿Qué se imprime?</a:t>
            </a:r>
            <a:endParaRPr sz="2400">
              <a:solidFill>
                <a:schemeClr val="dk1"/>
              </a:solidFill>
              <a:latin typeface="Arial"/>
              <a:ea typeface="Arial"/>
              <a:cs typeface="Arial"/>
              <a:sym typeface="Arial"/>
            </a:endParaRPr>
          </a:p>
        </p:txBody>
      </p:sp>
      <p:sp>
        <p:nvSpPr>
          <p:cNvPr id="1065" name="Google Shape;1065;p103"/>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81</a:t>
            </a:fld>
            <a:endParaRPr sz="1200">
              <a:solidFill>
                <a:schemeClr val="lt1"/>
              </a:solidFill>
              <a:latin typeface="Arial"/>
              <a:ea typeface="Arial"/>
              <a:cs typeface="Arial"/>
              <a:sym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069"/>
        <p:cNvGrpSpPr/>
        <p:nvPr/>
      </p:nvGrpSpPr>
      <p:grpSpPr>
        <a:xfrm>
          <a:off x="0" y="0"/>
          <a:ext cx="0" cy="0"/>
          <a:chOff x="0" y="0"/>
          <a:chExt cx="0" cy="0"/>
        </a:xfrm>
      </p:grpSpPr>
      <p:sp>
        <p:nvSpPr>
          <p:cNvPr id="1070" name="Google Shape;1070;p104"/>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Ocultar Método </a:t>
            </a:r>
            <a:r>
              <a:rPr lang="es-AR" sz="4000" b="1" i="0" u="none" strike="noStrike" cap="none">
                <a:solidFill>
                  <a:schemeClr val="dk1"/>
                </a:solidFill>
                <a:latin typeface="Consolas"/>
                <a:ea typeface="Consolas"/>
                <a:cs typeface="Consolas"/>
                <a:sym typeface="Consolas"/>
              </a:rPr>
              <a:t>static</a:t>
            </a:r>
            <a:endParaRPr sz="4000" b="1" i="0" u="none" strike="noStrike" cap="none">
              <a:solidFill>
                <a:schemeClr val="dk1"/>
              </a:solidFill>
              <a:latin typeface="Consolas"/>
              <a:ea typeface="Consolas"/>
              <a:cs typeface="Consolas"/>
              <a:sym typeface="Consolas"/>
            </a:endParaRPr>
          </a:p>
        </p:txBody>
      </p:sp>
      <p:sp>
        <p:nvSpPr>
          <p:cNvPr id="1071" name="Google Shape;1071;p104"/>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1072" name="Google Shape;1072;p104"/>
          <p:cNvSpPr/>
          <p:nvPr/>
        </p:nvSpPr>
        <p:spPr>
          <a:xfrm>
            <a:off x="-158118" y="1948660"/>
            <a:ext cx="9144001" cy="83099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400">
                <a:solidFill>
                  <a:schemeClr val="dk1"/>
                </a:solidFill>
                <a:latin typeface="Arial"/>
                <a:ea typeface="Arial"/>
                <a:cs typeface="Arial"/>
                <a:sym typeface="Arial"/>
              </a:rPr>
              <a:t>Los métodos de clase pueden ocultarse por una subclase, pero </a:t>
            </a:r>
            <a:r>
              <a:rPr lang="es-AR" sz="2400" b="1">
                <a:solidFill>
                  <a:schemeClr val="dk1"/>
                </a:solidFill>
                <a:latin typeface="Arial"/>
                <a:ea typeface="Arial"/>
                <a:cs typeface="Arial"/>
                <a:sym typeface="Arial"/>
              </a:rPr>
              <a:t>NO</a:t>
            </a:r>
            <a:r>
              <a:rPr lang="es-AR" sz="2400">
                <a:solidFill>
                  <a:schemeClr val="dk1"/>
                </a:solidFill>
                <a:latin typeface="Arial"/>
                <a:ea typeface="Arial"/>
                <a:cs typeface="Arial"/>
                <a:sym typeface="Arial"/>
              </a:rPr>
              <a:t> se sobre-escriben. </a:t>
            </a:r>
            <a:endParaRPr/>
          </a:p>
        </p:txBody>
      </p:sp>
      <p:sp>
        <p:nvSpPr>
          <p:cNvPr id="1073" name="Google Shape;1073;p104"/>
          <p:cNvSpPr/>
          <p:nvPr/>
        </p:nvSpPr>
        <p:spPr>
          <a:xfrm>
            <a:off x="30013" y="2458351"/>
            <a:ext cx="2860060" cy="24622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400">
                <a:solidFill>
                  <a:srgbClr val="000088"/>
                </a:solidFill>
                <a:latin typeface="Consolas"/>
                <a:ea typeface="Consolas"/>
                <a:cs typeface="Consolas"/>
                <a:sym typeface="Consolas"/>
              </a:rPr>
              <a:t>public</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class</a:t>
            </a:r>
            <a:r>
              <a:rPr lang="es-AR" sz="1400">
                <a:solidFill>
                  <a:srgbClr val="000000"/>
                </a:solidFill>
                <a:latin typeface="Consolas"/>
                <a:ea typeface="Consolas"/>
                <a:cs typeface="Consolas"/>
                <a:sym typeface="Consolas"/>
              </a:rPr>
              <a:t> A {</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int</a:t>
            </a:r>
            <a:r>
              <a:rPr lang="es-AR" sz="1400">
                <a:solidFill>
                  <a:srgbClr val="000000"/>
                </a:solidFill>
                <a:latin typeface="Consolas"/>
                <a:ea typeface="Consolas"/>
                <a:cs typeface="Consolas"/>
                <a:sym typeface="Consolas"/>
              </a:rPr>
              <a:t> i </a:t>
            </a:r>
            <a:r>
              <a:rPr lang="es-AR" sz="1400">
                <a:solidFill>
                  <a:srgbClr val="666600"/>
                </a:solidFill>
                <a:latin typeface="Consolas"/>
                <a:ea typeface="Consolas"/>
                <a:cs typeface="Consolas"/>
                <a:sym typeface="Consolas"/>
              </a:rPr>
              <a:t>=</a:t>
            </a:r>
            <a:r>
              <a:rPr lang="es-AR" sz="1400">
                <a:solidFill>
                  <a:srgbClr val="006666"/>
                </a:solidFill>
                <a:latin typeface="Consolas"/>
                <a:ea typeface="Consolas"/>
                <a:cs typeface="Consolas"/>
                <a:sym typeface="Consolas"/>
              </a:rPr>
              <a:t>1;</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endParaRPr sz="1400">
              <a:solidFill>
                <a:srgbClr val="000088"/>
              </a:solidFill>
              <a:latin typeface="Consolas"/>
              <a:ea typeface="Consolas"/>
              <a:cs typeface="Consolas"/>
              <a:sym typeface="Consolas"/>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int</a:t>
            </a:r>
            <a:r>
              <a:rPr lang="es-AR" sz="1400">
                <a:solidFill>
                  <a:srgbClr val="000000"/>
                </a:solidFill>
                <a:latin typeface="Consolas"/>
                <a:ea typeface="Consolas"/>
                <a:cs typeface="Consolas"/>
                <a:sym typeface="Consolas"/>
              </a:rPr>
              <a:t> f</a:t>
            </a:r>
            <a:r>
              <a:rPr lang="es-AR" sz="1400">
                <a:solidFill>
                  <a:srgbClr val="666600"/>
                </a:solidFill>
                <a:latin typeface="Consolas"/>
                <a:ea typeface="Consolas"/>
                <a:cs typeface="Consolas"/>
                <a:sym typeface="Consolas"/>
              </a:rPr>
              <a:t>(){</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return</a:t>
            </a:r>
            <a:r>
              <a:rPr lang="es-AR" sz="1400">
                <a:solidFill>
                  <a:srgbClr val="000000"/>
                </a:solidFill>
                <a:latin typeface="Consolas"/>
                <a:ea typeface="Consolas"/>
                <a:cs typeface="Consolas"/>
                <a:sym typeface="Consolas"/>
              </a:rPr>
              <a:t> i;</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00"/>
                </a:solidFill>
                <a:latin typeface="Consolas"/>
                <a:ea typeface="Consolas"/>
                <a:cs typeface="Consolas"/>
                <a:sym typeface="Consolas"/>
              </a:rPr>
              <a:t>  }</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endParaRPr sz="1400">
              <a:solidFill>
                <a:srgbClr val="000088"/>
              </a:solidFill>
              <a:latin typeface="Consolas"/>
              <a:ea typeface="Consolas"/>
              <a:cs typeface="Consolas"/>
              <a:sym typeface="Consolas"/>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static</a:t>
            </a:r>
            <a:r>
              <a:rPr lang="es-AR" sz="1400">
                <a:solidFill>
                  <a:srgbClr val="000000"/>
                </a:solidFill>
                <a:latin typeface="Consolas"/>
                <a:ea typeface="Consolas"/>
                <a:cs typeface="Consolas"/>
                <a:sym typeface="Consolas"/>
              </a:rPr>
              <a:t> </a:t>
            </a:r>
            <a:r>
              <a:rPr lang="es-AR" sz="1400">
                <a:solidFill>
                  <a:srgbClr val="660066"/>
                </a:solidFill>
                <a:latin typeface="Consolas"/>
                <a:ea typeface="Consolas"/>
                <a:cs typeface="Consolas"/>
                <a:sym typeface="Consolas"/>
              </a:rPr>
              <a:t>String</a:t>
            </a:r>
            <a:r>
              <a:rPr lang="es-AR" sz="1400">
                <a:solidFill>
                  <a:srgbClr val="000000"/>
                </a:solidFill>
                <a:latin typeface="Consolas"/>
                <a:ea typeface="Consolas"/>
                <a:cs typeface="Consolas"/>
                <a:sym typeface="Consolas"/>
              </a:rPr>
              <a:t> g</a:t>
            </a:r>
            <a:r>
              <a:rPr lang="es-AR" sz="1400">
                <a:solidFill>
                  <a:srgbClr val="666600"/>
                </a:solidFill>
                <a:latin typeface="Consolas"/>
                <a:ea typeface="Consolas"/>
                <a:cs typeface="Consolas"/>
                <a:sym typeface="Consolas"/>
              </a:rPr>
              <a:t>(){</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return</a:t>
            </a:r>
            <a:r>
              <a:rPr lang="es-AR" sz="1400">
                <a:solidFill>
                  <a:srgbClr val="000000"/>
                </a:solidFill>
                <a:latin typeface="Consolas"/>
                <a:ea typeface="Consolas"/>
                <a:cs typeface="Consolas"/>
                <a:sym typeface="Consolas"/>
              </a:rPr>
              <a:t> </a:t>
            </a:r>
            <a:r>
              <a:rPr lang="es-AR" sz="1400">
                <a:solidFill>
                  <a:srgbClr val="008800"/>
                </a:solidFill>
                <a:latin typeface="Consolas"/>
                <a:ea typeface="Consolas"/>
                <a:cs typeface="Consolas"/>
                <a:sym typeface="Consolas"/>
              </a:rPr>
              <a:t>"A";</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00"/>
                </a:solidFill>
                <a:latin typeface="Consolas"/>
                <a:ea typeface="Consolas"/>
                <a:cs typeface="Consolas"/>
                <a:sym typeface="Consolas"/>
              </a:rPr>
              <a:t>  }</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chemeClr val="dk1"/>
                </a:solidFill>
                <a:latin typeface="Calibri"/>
                <a:ea typeface="Calibri"/>
                <a:cs typeface="Calibri"/>
                <a:sym typeface="Calibri"/>
              </a:rPr>
              <a:t>}</a:t>
            </a:r>
            <a:endParaRPr sz="1400">
              <a:solidFill>
                <a:schemeClr val="dk1"/>
              </a:solidFill>
              <a:latin typeface="Calibri"/>
              <a:ea typeface="Calibri"/>
              <a:cs typeface="Calibri"/>
              <a:sym typeface="Calibri"/>
            </a:endParaRPr>
          </a:p>
        </p:txBody>
      </p:sp>
      <p:sp>
        <p:nvSpPr>
          <p:cNvPr id="1074" name="Google Shape;1074;p104"/>
          <p:cNvSpPr/>
          <p:nvPr/>
        </p:nvSpPr>
        <p:spPr>
          <a:xfrm>
            <a:off x="1994857" y="2779657"/>
            <a:ext cx="4572000" cy="24622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400">
                <a:solidFill>
                  <a:srgbClr val="000088"/>
                </a:solidFill>
                <a:latin typeface="Consolas"/>
                <a:ea typeface="Consolas"/>
                <a:cs typeface="Consolas"/>
                <a:sym typeface="Consolas"/>
              </a:rPr>
              <a:t>public class</a:t>
            </a:r>
            <a:r>
              <a:rPr lang="es-AR" sz="1400">
                <a:solidFill>
                  <a:srgbClr val="000000"/>
                </a:solidFill>
                <a:latin typeface="Consolas"/>
                <a:ea typeface="Consolas"/>
                <a:cs typeface="Consolas"/>
                <a:sym typeface="Consolas"/>
              </a:rPr>
              <a:t> B </a:t>
            </a:r>
            <a:r>
              <a:rPr lang="es-AR" sz="1400">
                <a:solidFill>
                  <a:srgbClr val="000088"/>
                </a:solidFill>
                <a:latin typeface="Consolas"/>
                <a:ea typeface="Consolas"/>
                <a:cs typeface="Consolas"/>
                <a:sym typeface="Consolas"/>
              </a:rPr>
              <a:t>extends</a:t>
            </a:r>
            <a:r>
              <a:rPr lang="es-AR" sz="1400">
                <a:solidFill>
                  <a:srgbClr val="000000"/>
                </a:solidFill>
                <a:latin typeface="Consolas"/>
                <a:ea typeface="Consolas"/>
                <a:cs typeface="Consolas"/>
                <a:sym typeface="Consolas"/>
              </a:rPr>
              <a:t> A{</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int</a:t>
            </a:r>
            <a:r>
              <a:rPr lang="es-AR" sz="1400">
                <a:solidFill>
                  <a:srgbClr val="000000"/>
                </a:solidFill>
                <a:latin typeface="Consolas"/>
                <a:ea typeface="Consolas"/>
                <a:cs typeface="Consolas"/>
                <a:sym typeface="Consolas"/>
              </a:rPr>
              <a:t> i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a:t>
            </a:r>
            <a:r>
              <a:rPr lang="es-AR" sz="1400">
                <a:solidFill>
                  <a:srgbClr val="006666"/>
                </a:solidFill>
                <a:latin typeface="Consolas"/>
                <a:ea typeface="Consolas"/>
                <a:cs typeface="Consolas"/>
                <a:sym typeface="Consolas"/>
              </a:rPr>
              <a:t>2;</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a:t>
            </a:r>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int</a:t>
            </a:r>
            <a:r>
              <a:rPr lang="es-AR" sz="1400">
                <a:solidFill>
                  <a:srgbClr val="000000"/>
                </a:solidFill>
                <a:latin typeface="Consolas"/>
                <a:ea typeface="Consolas"/>
                <a:cs typeface="Consolas"/>
                <a:sym typeface="Consolas"/>
              </a:rPr>
              <a:t> f</a:t>
            </a:r>
            <a:r>
              <a:rPr lang="es-AR" sz="1400">
                <a:solidFill>
                  <a:srgbClr val="666600"/>
                </a:solidFill>
                <a:latin typeface="Consolas"/>
                <a:ea typeface="Consolas"/>
                <a:cs typeface="Consolas"/>
                <a:sym typeface="Consolas"/>
              </a:rPr>
              <a:t>(){</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return</a:t>
            </a:r>
            <a:r>
              <a:rPr lang="es-AR" sz="1400">
                <a:solidFill>
                  <a:srgbClr val="000000"/>
                </a:solidFill>
                <a:latin typeface="Consolas"/>
                <a:ea typeface="Consolas"/>
                <a:cs typeface="Consolas"/>
                <a:sym typeface="Consolas"/>
              </a:rPr>
              <a:t> </a:t>
            </a:r>
            <a:r>
              <a:rPr lang="es-AR" sz="1400">
                <a:solidFill>
                  <a:srgbClr val="666600"/>
                </a:solidFill>
                <a:latin typeface="Consolas"/>
                <a:ea typeface="Consolas"/>
                <a:cs typeface="Consolas"/>
                <a:sym typeface="Consolas"/>
              </a:rPr>
              <a:t>-</a:t>
            </a:r>
            <a:r>
              <a:rPr lang="es-AR" sz="1400">
                <a:solidFill>
                  <a:srgbClr val="006666"/>
                </a:solidFill>
                <a:latin typeface="Consolas"/>
                <a:ea typeface="Consolas"/>
                <a:cs typeface="Consolas"/>
                <a:sym typeface="Consolas"/>
              </a:rPr>
              <a:t>i;</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00"/>
                </a:solidFill>
                <a:latin typeface="Consolas"/>
                <a:ea typeface="Consolas"/>
                <a:cs typeface="Consolas"/>
                <a:sym typeface="Consolas"/>
              </a:rPr>
              <a:t>  }</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a:t>
            </a:r>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static</a:t>
            </a:r>
            <a:r>
              <a:rPr lang="es-AR" sz="1400">
                <a:solidFill>
                  <a:srgbClr val="000000"/>
                </a:solidFill>
                <a:latin typeface="Consolas"/>
                <a:ea typeface="Consolas"/>
                <a:cs typeface="Consolas"/>
                <a:sym typeface="Consolas"/>
              </a:rPr>
              <a:t> </a:t>
            </a:r>
            <a:r>
              <a:rPr lang="es-AR" sz="1400">
                <a:solidFill>
                  <a:srgbClr val="660066"/>
                </a:solidFill>
                <a:latin typeface="Consolas"/>
                <a:ea typeface="Consolas"/>
                <a:cs typeface="Consolas"/>
                <a:sym typeface="Consolas"/>
              </a:rPr>
              <a:t>String</a:t>
            </a:r>
            <a:r>
              <a:rPr lang="es-AR" sz="1400">
                <a:solidFill>
                  <a:srgbClr val="000000"/>
                </a:solidFill>
                <a:latin typeface="Consolas"/>
                <a:ea typeface="Consolas"/>
                <a:cs typeface="Consolas"/>
                <a:sym typeface="Consolas"/>
              </a:rPr>
              <a:t> g</a:t>
            </a:r>
            <a:r>
              <a:rPr lang="es-AR" sz="1400">
                <a:solidFill>
                  <a:srgbClr val="666600"/>
                </a:solidFill>
                <a:latin typeface="Consolas"/>
                <a:ea typeface="Consolas"/>
                <a:cs typeface="Consolas"/>
                <a:sym typeface="Consolas"/>
              </a:rPr>
              <a:t>(){</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return</a:t>
            </a:r>
            <a:r>
              <a:rPr lang="es-AR" sz="1400">
                <a:solidFill>
                  <a:srgbClr val="000000"/>
                </a:solidFill>
                <a:latin typeface="Consolas"/>
                <a:ea typeface="Consolas"/>
                <a:cs typeface="Consolas"/>
                <a:sym typeface="Consolas"/>
              </a:rPr>
              <a:t> </a:t>
            </a:r>
            <a:r>
              <a:rPr lang="es-AR" sz="1400">
                <a:solidFill>
                  <a:srgbClr val="008800"/>
                </a:solidFill>
                <a:latin typeface="Consolas"/>
                <a:ea typeface="Consolas"/>
                <a:cs typeface="Consolas"/>
                <a:sym typeface="Consolas"/>
              </a:rPr>
              <a:t>"B";</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00"/>
                </a:solidFill>
                <a:latin typeface="Consolas"/>
                <a:ea typeface="Consolas"/>
                <a:cs typeface="Consolas"/>
                <a:sym typeface="Consolas"/>
              </a:rPr>
              <a:t>  }</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00"/>
                </a:solidFill>
                <a:latin typeface="Consolas"/>
                <a:ea typeface="Consolas"/>
                <a:cs typeface="Consolas"/>
                <a:sym typeface="Consolas"/>
              </a:rPr>
              <a:t>}</a:t>
            </a:r>
            <a:endParaRPr sz="1400">
              <a:solidFill>
                <a:schemeClr val="dk1"/>
              </a:solidFill>
              <a:latin typeface="Calibri"/>
              <a:ea typeface="Calibri"/>
              <a:cs typeface="Calibri"/>
              <a:sym typeface="Calibri"/>
            </a:endParaRPr>
          </a:p>
        </p:txBody>
      </p:sp>
      <p:sp>
        <p:nvSpPr>
          <p:cNvPr id="1075" name="Google Shape;1075;p104"/>
          <p:cNvSpPr/>
          <p:nvPr/>
        </p:nvSpPr>
        <p:spPr>
          <a:xfrm>
            <a:off x="5183146" y="3489403"/>
            <a:ext cx="3728298"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solidFill>
                  <a:srgbClr val="000000"/>
                </a:solidFill>
                <a:latin typeface="Consolas"/>
                <a:ea typeface="Consolas"/>
                <a:cs typeface="Consolas"/>
                <a:sym typeface="Consolas"/>
              </a:rPr>
              <a:t>B b </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new</a:t>
            </a:r>
            <a:r>
              <a:rPr lang="es-AR" sz="1800">
                <a:solidFill>
                  <a:srgbClr val="000000"/>
                </a:solidFill>
                <a:latin typeface="Consolas"/>
                <a:ea typeface="Consolas"/>
                <a:cs typeface="Consolas"/>
                <a:sym typeface="Consolas"/>
              </a:rPr>
              <a:t> B</a:t>
            </a:r>
            <a:r>
              <a:rPr lang="es-AR" sz="18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660066"/>
                </a:solidFill>
                <a:latin typeface="Consolas"/>
                <a:ea typeface="Consolas"/>
                <a:cs typeface="Consolas"/>
                <a:sym typeface="Consolas"/>
              </a:rPr>
              <a:t>System</a:t>
            </a:r>
            <a:r>
              <a:rPr lang="es-AR" sz="1800">
                <a:solidFill>
                  <a:srgbClr val="666600"/>
                </a:solidFill>
                <a:latin typeface="Consolas"/>
                <a:ea typeface="Consolas"/>
                <a:cs typeface="Consolas"/>
                <a:sym typeface="Consolas"/>
              </a:rPr>
              <a:t>.</a:t>
            </a:r>
            <a:r>
              <a:rPr lang="es-AR" sz="1800">
                <a:solidFill>
                  <a:srgbClr val="000088"/>
                </a:solidFill>
                <a:latin typeface="Consolas"/>
                <a:ea typeface="Consolas"/>
                <a:cs typeface="Consolas"/>
                <a:sym typeface="Consolas"/>
              </a:rPr>
              <a:t>out</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println</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b</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i</a:t>
            </a:r>
            <a:r>
              <a:rPr lang="es-AR" sz="18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p:txBody>
      </p:sp>
      <p:sp>
        <p:nvSpPr>
          <p:cNvPr id="1076" name="Google Shape;1076;p104"/>
          <p:cNvSpPr/>
          <p:nvPr/>
        </p:nvSpPr>
        <p:spPr>
          <a:xfrm>
            <a:off x="5832347" y="2870130"/>
            <a:ext cx="2748621"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400">
                <a:solidFill>
                  <a:schemeClr val="dk1"/>
                </a:solidFill>
                <a:latin typeface="Arial"/>
                <a:ea typeface="Arial"/>
                <a:cs typeface="Arial"/>
                <a:sym typeface="Arial"/>
              </a:rPr>
              <a:t>¿Qué se imprime?</a:t>
            </a:r>
            <a:endParaRPr sz="2400">
              <a:solidFill>
                <a:schemeClr val="dk1"/>
              </a:solidFill>
              <a:latin typeface="Arial"/>
              <a:ea typeface="Arial"/>
              <a:cs typeface="Arial"/>
              <a:sym typeface="Arial"/>
            </a:endParaRPr>
          </a:p>
        </p:txBody>
      </p:sp>
      <p:sp>
        <p:nvSpPr>
          <p:cNvPr id="1077" name="Google Shape;1077;p104"/>
          <p:cNvSpPr/>
          <p:nvPr/>
        </p:nvSpPr>
        <p:spPr>
          <a:xfrm>
            <a:off x="5792783" y="4920564"/>
            <a:ext cx="1946367"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2000" b="1">
                <a:solidFill>
                  <a:srgbClr val="FF0000"/>
                </a:solidFill>
                <a:latin typeface="Arial"/>
                <a:ea typeface="Arial"/>
                <a:cs typeface="Arial"/>
                <a:sym typeface="Arial"/>
              </a:rPr>
              <a:t>B.i; imprime 2</a:t>
            </a:r>
            <a:endParaRPr/>
          </a:p>
        </p:txBody>
      </p:sp>
      <p:sp>
        <p:nvSpPr>
          <p:cNvPr id="1078" name="Google Shape;1078;p104"/>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82</a:t>
            </a:fld>
            <a:endParaRPr sz="1200">
              <a:solidFill>
                <a:schemeClr val="lt1"/>
              </a:solidFill>
              <a:latin typeface="Arial"/>
              <a:ea typeface="Arial"/>
              <a:cs typeface="Arial"/>
              <a:sym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082"/>
        <p:cNvGrpSpPr/>
        <p:nvPr/>
      </p:nvGrpSpPr>
      <p:grpSpPr>
        <a:xfrm>
          <a:off x="0" y="0"/>
          <a:ext cx="0" cy="0"/>
          <a:chOff x="0" y="0"/>
          <a:chExt cx="0" cy="0"/>
        </a:xfrm>
      </p:grpSpPr>
      <p:sp>
        <p:nvSpPr>
          <p:cNvPr id="1083" name="Google Shape;1083;p105"/>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Ocultar Método </a:t>
            </a:r>
            <a:r>
              <a:rPr lang="es-AR" sz="4000" b="1" i="0" u="none" strike="noStrike" cap="none">
                <a:solidFill>
                  <a:schemeClr val="dk1"/>
                </a:solidFill>
                <a:latin typeface="Consolas"/>
                <a:ea typeface="Consolas"/>
                <a:cs typeface="Consolas"/>
                <a:sym typeface="Consolas"/>
              </a:rPr>
              <a:t>static</a:t>
            </a:r>
            <a:endParaRPr sz="4000" b="1" i="0" u="none" strike="noStrike" cap="none">
              <a:solidFill>
                <a:schemeClr val="dk1"/>
              </a:solidFill>
              <a:latin typeface="Consolas"/>
              <a:ea typeface="Consolas"/>
              <a:cs typeface="Consolas"/>
              <a:sym typeface="Consolas"/>
            </a:endParaRPr>
          </a:p>
        </p:txBody>
      </p:sp>
      <p:sp>
        <p:nvSpPr>
          <p:cNvPr id="1084" name="Google Shape;1084;p105"/>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1085" name="Google Shape;1085;p105"/>
          <p:cNvSpPr/>
          <p:nvPr/>
        </p:nvSpPr>
        <p:spPr>
          <a:xfrm>
            <a:off x="-158118" y="1948660"/>
            <a:ext cx="9144001" cy="83099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400">
                <a:solidFill>
                  <a:schemeClr val="dk1"/>
                </a:solidFill>
                <a:latin typeface="Arial"/>
                <a:ea typeface="Arial"/>
                <a:cs typeface="Arial"/>
                <a:sym typeface="Arial"/>
              </a:rPr>
              <a:t>Los métodos de clase pueden ocultarse por una subclase, pero </a:t>
            </a:r>
            <a:r>
              <a:rPr lang="es-AR" sz="2400" b="1">
                <a:solidFill>
                  <a:schemeClr val="dk1"/>
                </a:solidFill>
                <a:latin typeface="Arial"/>
                <a:ea typeface="Arial"/>
                <a:cs typeface="Arial"/>
                <a:sym typeface="Arial"/>
              </a:rPr>
              <a:t>NO</a:t>
            </a:r>
            <a:r>
              <a:rPr lang="es-AR" sz="2400">
                <a:solidFill>
                  <a:schemeClr val="dk1"/>
                </a:solidFill>
                <a:latin typeface="Arial"/>
                <a:ea typeface="Arial"/>
                <a:cs typeface="Arial"/>
                <a:sym typeface="Arial"/>
              </a:rPr>
              <a:t> se sobre-escriben. </a:t>
            </a:r>
            <a:endParaRPr/>
          </a:p>
        </p:txBody>
      </p:sp>
      <p:sp>
        <p:nvSpPr>
          <p:cNvPr id="1086" name="Google Shape;1086;p105"/>
          <p:cNvSpPr/>
          <p:nvPr/>
        </p:nvSpPr>
        <p:spPr>
          <a:xfrm>
            <a:off x="30013" y="2458351"/>
            <a:ext cx="2860060" cy="24622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400">
                <a:solidFill>
                  <a:srgbClr val="000088"/>
                </a:solidFill>
                <a:latin typeface="Consolas"/>
                <a:ea typeface="Consolas"/>
                <a:cs typeface="Consolas"/>
                <a:sym typeface="Consolas"/>
              </a:rPr>
              <a:t>public</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class</a:t>
            </a:r>
            <a:r>
              <a:rPr lang="es-AR" sz="1400">
                <a:solidFill>
                  <a:srgbClr val="000000"/>
                </a:solidFill>
                <a:latin typeface="Consolas"/>
                <a:ea typeface="Consolas"/>
                <a:cs typeface="Consolas"/>
                <a:sym typeface="Consolas"/>
              </a:rPr>
              <a:t> A {</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int</a:t>
            </a:r>
            <a:r>
              <a:rPr lang="es-AR" sz="1400">
                <a:solidFill>
                  <a:srgbClr val="000000"/>
                </a:solidFill>
                <a:latin typeface="Consolas"/>
                <a:ea typeface="Consolas"/>
                <a:cs typeface="Consolas"/>
                <a:sym typeface="Consolas"/>
              </a:rPr>
              <a:t> i </a:t>
            </a:r>
            <a:r>
              <a:rPr lang="es-AR" sz="1400">
                <a:solidFill>
                  <a:srgbClr val="666600"/>
                </a:solidFill>
                <a:latin typeface="Consolas"/>
                <a:ea typeface="Consolas"/>
                <a:cs typeface="Consolas"/>
                <a:sym typeface="Consolas"/>
              </a:rPr>
              <a:t>=</a:t>
            </a:r>
            <a:r>
              <a:rPr lang="es-AR" sz="1400">
                <a:solidFill>
                  <a:srgbClr val="006666"/>
                </a:solidFill>
                <a:latin typeface="Consolas"/>
                <a:ea typeface="Consolas"/>
                <a:cs typeface="Consolas"/>
                <a:sym typeface="Consolas"/>
              </a:rPr>
              <a:t>1;</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endParaRPr sz="1400">
              <a:solidFill>
                <a:srgbClr val="000088"/>
              </a:solidFill>
              <a:latin typeface="Consolas"/>
              <a:ea typeface="Consolas"/>
              <a:cs typeface="Consolas"/>
              <a:sym typeface="Consolas"/>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int</a:t>
            </a:r>
            <a:r>
              <a:rPr lang="es-AR" sz="1400">
                <a:solidFill>
                  <a:srgbClr val="000000"/>
                </a:solidFill>
                <a:latin typeface="Consolas"/>
                <a:ea typeface="Consolas"/>
                <a:cs typeface="Consolas"/>
                <a:sym typeface="Consolas"/>
              </a:rPr>
              <a:t> f</a:t>
            </a:r>
            <a:r>
              <a:rPr lang="es-AR" sz="1400">
                <a:solidFill>
                  <a:srgbClr val="666600"/>
                </a:solidFill>
                <a:latin typeface="Consolas"/>
                <a:ea typeface="Consolas"/>
                <a:cs typeface="Consolas"/>
                <a:sym typeface="Consolas"/>
              </a:rPr>
              <a:t>(){</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return</a:t>
            </a:r>
            <a:r>
              <a:rPr lang="es-AR" sz="1400">
                <a:solidFill>
                  <a:srgbClr val="000000"/>
                </a:solidFill>
                <a:latin typeface="Consolas"/>
                <a:ea typeface="Consolas"/>
                <a:cs typeface="Consolas"/>
                <a:sym typeface="Consolas"/>
              </a:rPr>
              <a:t> i;</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00"/>
                </a:solidFill>
                <a:latin typeface="Consolas"/>
                <a:ea typeface="Consolas"/>
                <a:cs typeface="Consolas"/>
                <a:sym typeface="Consolas"/>
              </a:rPr>
              <a:t>  }</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endParaRPr sz="1400">
              <a:solidFill>
                <a:srgbClr val="000088"/>
              </a:solidFill>
              <a:latin typeface="Consolas"/>
              <a:ea typeface="Consolas"/>
              <a:cs typeface="Consolas"/>
              <a:sym typeface="Consolas"/>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static</a:t>
            </a:r>
            <a:r>
              <a:rPr lang="es-AR" sz="1400">
                <a:solidFill>
                  <a:srgbClr val="000000"/>
                </a:solidFill>
                <a:latin typeface="Consolas"/>
                <a:ea typeface="Consolas"/>
                <a:cs typeface="Consolas"/>
                <a:sym typeface="Consolas"/>
              </a:rPr>
              <a:t> </a:t>
            </a:r>
            <a:r>
              <a:rPr lang="es-AR" sz="1400">
                <a:solidFill>
                  <a:srgbClr val="660066"/>
                </a:solidFill>
                <a:latin typeface="Consolas"/>
                <a:ea typeface="Consolas"/>
                <a:cs typeface="Consolas"/>
                <a:sym typeface="Consolas"/>
              </a:rPr>
              <a:t>String</a:t>
            </a:r>
            <a:r>
              <a:rPr lang="es-AR" sz="1400">
                <a:solidFill>
                  <a:srgbClr val="000000"/>
                </a:solidFill>
                <a:latin typeface="Consolas"/>
                <a:ea typeface="Consolas"/>
                <a:cs typeface="Consolas"/>
                <a:sym typeface="Consolas"/>
              </a:rPr>
              <a:t> g</a:t>
            </a:r>
            <a:r>
              <a:rPr lang="es-AR" sz="1400">
                <a:solidFill>
                  <a:srgbClr val="666600"/>
                </a:solidFill>
                <a:latin typeface="Consolas"/>
                <a:ea typeface="Consolas"/>
                <a:cs typeface="Consolas"/>
                <a:sym typeface="Consolas"/>
              </a:rPr>
              <a:t>(){</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return</a:t>
            </a:r>
            <a:r>
              <a:rPr lang="es-AR" sz="1400">
                <a:solidFill>
                  <a:srgbClr val="000000"/>
                </a:solidFill>
                <a:latin typeface="Consolas"/>
                <a:ea typeface="Consolas"/>
                <a:cs typeface="Consolas"/>
                <a:sym typeface="Consolas"/>
              </a:rPr>
              <a:t> </a:t>
            </a:r>
            <a:r>
              <a:rPr lang="es-AR" sz="1400">
                <a:solidFill>
                  <a:srgbClr val="008800"/>
                </a:solidFill>
                <a:latin typeface="Consolas"/>
                <a:ea typeface="Consolas"/>
                <a:cs typeface="Consolas"/>
                <a:sym typeface="Consolas"/>
              </a:rPr>
              <a:t>"A";</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00"/>
                </a:solidFill>
                <a:latin typeface="Consolas"/>
                <a:ea typeface="Consolas"/>
                <a:cs typeface="Consolas"/>
                <a:sym typeface="Consolas"/>
              </a:rPr>
              <a:t>  }</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chemeClr val="dk1"/>
                </a:solidFill>
                <a:latin typeface="Calibri"/>
                <a:ea typeface="Calibri"/>
                <a:cs typeface="Calibri"/>
                <a:sym typeface="Calibri"/>
              </a:rPr>
              <a:t>}</a:t>
            </a:r>
            <a:endParaRPr sz="1400">
              <a:solidFill>
                <a:schemeClr val="dk1"/>
              </a:solidFill>
              <a:latin typeface="Calibri"/>
              <a:ea typeface="Calibri"/>
              <a:cs typeface="Calibri"/>
              <a:sym typeface="Calibri"/>
            </a:endParaRPr>
          </a:p>
        </p:txBody>
      </p:sp>
      <p:sp>
        <p:nvSpPr>
          <p:cNvPr id="1087" name="Google Shape;1087;p105"/>
          <p:cNvSpPr/>
          <p:nvPr/>
        </p:nvSpPr>
        <p:spPr>
          <a:xfrm>
            <a:off x="1994857" y="2779657"/>
            <a:ext cx="4572000" cy="24622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400">
                <a:solidFill>
                  <a:srgbClr val="000088"/>
                </a:solidFill>
                <a:latin typeface="Consolas"/>
                <a:ea typeface="Consolas"/>
                <a:cs typeface="Consolas"/>
                <a:sym typeface="Consolas"/>
              </a:rPr>
              <a:t>public class</a:t>
            </a:r>
            <a:r>
              <a:rPr lang="es-AR" sz="1400">
                <a:solidFill>
                  <a:srgbClr val="000000"/>
                </a:solidFill>
                <a:latin typeface="Consolas"/>
                <a:ea typeface="Consolas"/>
                <a:cs typeface="Consolas"/>
                <a:sym typeface="Consolas"/>
              </a:rPr>
              <a:t> B </a:t>
            </a:r>
            <a:r>
              <a:rPr lang="es-AR" sz="1400">
                <a:solidFill>
                  <a:srgbClr val="000088"/>
                </a:solidFill>
                <a:latin typeface="Consolas"/>
                <a:ea typeface="Consolas"/>
                <a:cs typeface="Consolas"/>
                <a:sym typeface="Consolas"/>
              </a:rPr>
              <a:t>extends</a:t>
            </a:r>
            <a:r>
              <a:rPr lang="es-AR" sz="1400">
                <a:solidFill>
                  <a:srgbClr val="000000"/>
                </a:solidFill>
                <a:latin typeface="Consolas"/>
                <a:ea typeface="Consolas"/>
                <a:cs typeface="Consolas"/>
                <a:sym typeface="Consolas"/>
              </a:rPr>
              <a:t> A{</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int</a:t>
            </a:r>
            <a:r>
              <a:rPr lang="es-AR" sz="1400">
                <a:solidFill>
                  <a:srgbClr val="000000"/>
                </a:solidFill>
                <a:latin typeface="Consolas"/>
                <a:ea typeface="Consolas"/>
                <a:cs typeface="Consolas"/>
                <a:sym typeface="Consolas"/>
              </a:rPr>
              <a:t> i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a:t>
            </a:r>
            <a:r>
              <a:rPr lang="es-AR" sz="1400">
                <a:solidFill>
                  <a:srgbClr val="006666"/>
                </a:solidFill>
                <a:latin typeface="Consolas"/>
                <a:ea typeface="Consolas"/>
                <a:cs typeface="Consolas"/>
                <a:sym typeface="Consolas"/>
              </a:rPr>
              <a:t>2;</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a:t>
            </a:r>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int</a:t>
            </a:r>
            <a:r>
              <a:rPr lang="es-AR" sz="1400">
                <a:solidFill>
                  <a:srgbClr val="000000"/>
                </a:solidFill>
                <a:latin typeface="Consolas"/>
                <a:ea typeface="Consolas"/>
                <a:cs typeface="Consolas"/>
                <a:sym typeface="Consolas"/>
              </a:rPr>
              <a:t> f</a:t>
            </a:r>
            <a:r>
              <a:rPr lang="es-AR" sz="1400">
                <a:solidFill>
                  <a:srgbClr val="666600"/>
                </a:solidFill>
                <a:latin typeface="Consolas"/>
                <a:ea typeface="Consolas"/>
                <a:cs typeface="Consolas"/>
                <a:sym typeface="Consolas"/>
              </a:rPr>
              <a:t>(){</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return</a:t>
            </a:r>
            <a:r>
              <a:rPr lang="es-AR" sz="1400">
                <a:solidFill>
                  <a:srgbClr val="000000"/>
                </a:solidFill>
                <a:latin typeface="Consolas"/>
                <a:ea typeface="Consolas"/>
                <a:cs typeface="Consolas"/>
                <a:sym typeface="Consolas"/>
              </a:rPr>
              <a:t> </a:t>
            </a:r>
            <a:r>
              <a:rPr lang="es-AR" sz="1400">
                <a:solidFill>
                  <a:srgbClr val="666600"/>
                </a:solidFill>
                <a:latin typeface="Consolas"/>
                <a:ea typeface="Consolas"/>
                <a:cs typeface="Consolas"/>
                <a:sym typeface="Consolas"/>
              </a:rPr>
              <a:t>-</a:t>
            </a:r>
            <a:r>
              <a:rPr lang="es-AR" sz="1400">
                <a:solidFill>
                  <a:srgbClr val="006666"/>
                </a:solidFill>
                <a:latin typeface="Consolas"/>
                <a:ea typeface="Consolas"/>
                <a:cs typeface="Consolas"/>
                <a:sym typeface="Consolas"/>
              </a:rPr>
              <a:t>i;</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00"/>
                </a:solidFill>
                <a:latin typeface="Consolas"/>
                <a:ea typeface="Consolas"/>
                <a:cs typeface="Consolas"/>
                <a:sym typeface="Consolas"/>
              </a:rPr>
              <a:t>  }</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a:t>
            </a:r>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static</a:t>
            </a:r>
            <a:r>
              <a:rPr lang="es-AR" sz="1400">
                <a:solidFill>
                  <a:srgbClr val="000000"/>
                </a:solidFill>
                <a:latin typeface="Consolas"/>
                <a:ea typeface="Consolas"/>
                <a:cs typeface="Consolas"/>
                <a:sym typeface="Consolas"/>
              </a:rPr>
              <a:t> </a:t>
            </a:r>
            <a:r>
              <a:rPr lang="es-AR" sz="1400">
                <a:solidFill>
                  <a:srgbClr val="660066"/>
                </a:solidFill>
                <a:latin typeface="Consolas"/>
                <a:ea typeface="Consolas"/>
                <a:cs typeface="Consolas"/>
                <a:sym typeface="Consolas"/>
              </a:rPr>
              <a:t>String</a:t>
            </a:r>
            <a:r>
              <a:rPr lang="es-AR" sz="1400">
                <a:solidFill>
                  <a:srgbClr val="000000"/>
                </a:solidFill>
                <a:latin typeface="Consolas"/>
                <a:ea typeface="Consolas"/>
                <a:cs typeface="Consolas"/>
                <a:sym typeface="Consolas"/>
              </a:rPr>
              <a:t> g</a:t>
            </a:r>
            <a:r>
              <a:rPr lang="es-AR" sz="1400">
                <a:solidFill>
                  <a:srgbClr val="666600"/>
                </a:solidFill>
                <a:latin typeface="Consolas"/>
                <a:ea typeface="Consolas"/>
                <a:cs typeface="Consolas"/>
                <a:sym typeface="Consolas"/>
              </a:rPr>
              <a:t>(){</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return</a:t>
            </a:r>
            <a:r>
              <a:rPr lang="es-AR" sz="1400">
                <a:solidFill>
                  <a:srgbClr val="000000"/>
                </a:solidFill>
                <a:latin typeface="Consolas"/>
                <a:ea typeface="Consolas"/>
                <a:cs typeface="Consolas"/>
                <a:sym typeface="Consolas"/>
              </a:rPr>
              <a:t> </a:t>
            </a:r>
            <a:r>
              <a:rPr lang="es-AR" sz="1400">
                <a:solidFill>
                  <a:srgbClr val="008800"/>
                </a:solidFill>
                <a:latin typeface="Consolas"/>
                <a:ea typeface="Consolas"/>
                <a:cs typeface="Consolas"/>
                <a:sym typeface="Consolas"/>
              </a:rPr>
              <a:t>"B";</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00"/>
                </a:solidFill>
                <a:latin typeface="Consolas"/>
                <a:ea typeface="Consolas"/>
                <a:cs typeface="Consolas"/>
                <a:sym typeface="Consolas"/>
              </a:rPr>
              <a:t>  }</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00"/>
                </a:solidFill>
                <a:latin typeface="Consolas"/>
                <a:ea typeface="Consolas"/>
                <a:cs typeface="Consolas"/>
                <a:sym typeface="Consolas"/>
              </a:rPr>
              <a:t>}</a:t>
            </a:r>
            <a:endParaRPr sz="1400">
              <a:solidFill>
                <a:schemeClr val="dk1"/>
              </a:solidFill>
              <a:latin typeface="Calibri"/>
              <a:ea typeface="Calibri"/>
              <a:cs typeface="Calibri"/>
              <a:sym typeface="Calibri"/>
            </a:endParaRPr>
          </a:p>
        </p:txBody>
      </p:sp>
      <p:sp>
        <p:nvSpPr>
          <p:cNvPr id="1088" name="Google Shape;1088;p105"/>
          <p:cNvSpPr/>
          <p:nvPr/>
        </p:nvSpPr>
        <p:spPr>
          <a:xfrm>
            <a:off x="5183146" y="3489403"/>
            <a:ext cx="3728298"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solidFill>
                  <a:srgbClr val="000000"/>
                </a:solidFill>
                <a:latin typeface="Consolas"/>
                <a:ea typeface="Consolas"/>
                <a:cs typeface="Consolas"/>
                <a:sym typeface="Consolas"/>
              </a:rPr>
              <a:t>B b </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new</a:t>
            </a:r>
            <a:r>
              <a:rPr lang="es-AR" sz="1800">
                <a:solidFill>
                  <a:srgbClr val="000000"/>
                </a:solidFill>
                <a:latin typeface="Consolas"/>
                <a:ea typeface="Consolas"/>
                <a:cs typeface="Consolas"/>
                <a:sym typeface="Consolas"/>
              </a:rPr>
              <a:t> B</a:t>
            </a:r>
            <a:r>
              <a:rPr lang="es-AR" sz="18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660066"/>
                </a:solidFill>
                <a:latin typeface="Consolas"/>
                <a:ea typeface="Consolas"/>
                <a:cs typeface="Consolas"/>
                <a:sym typeface="Consolas"/>
              </a:rPr>
              <a:t>System</a:t>
            </a:r>
            <a:r>
              <a:rPr lang="es-AR" sz="1800">
                <a:solidFill>
                  <a:srgbClr val="666600"/>
                </a:solidFill>
                <a:latin typeface="Consolas"/>
                <a:ea typeface="Consolas"/>
                <a:cs typeface="Consolas"/>
                <a:sym typeface="Consolas"/>
              </a:rPr>
              <a:t>.</a:t>
            </a:r>
            <a:r>
              <a:rPr lang="es-AR" sz="1800">
                <a:solidFill>
                  <a:srgbClr val="000088"/>
                </a:solidFill>
                <a:latin typeface="Consolas"/>
                <a:ea typeface="Consolas"/>
                <a:cs typeface="Consolas"/>
                <a:sym typeface="Consolas"/>
              </a:rPr>
              <a:t>out</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println</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b</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f</a:t>
            </a:r>
            <a:r>
              <a:rPr lang="es-AR" sz="18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p:txBody>
      </p:sp>
      <p:sp>
        <p:nvSpPr>
          <p:cNvPr id="1089" name="Google Shape;1089;p105"/>
          <p:cNvSpPr/>
          <p:nvPr/>
        </p:nvSpPr>
        <p:spPr>
          <a:xfrm>
            <a:off x="5832347" y="2870130"/>
            <a:ext cx="2748621"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400">
                <a:solidFill>
                  <a:schemeClr val="dk1"/>
                </a:solidFill>
                <a:latin typeface="Arial"/>
                <a:ea typeface="Arial"/>
                <a:cs typeface="Arial"/>
                <a:sym typeface="Arial"/>
              </a:rPr>
              <a:t>¿Qué se imprime?</a:t>
            </a:r>
            <a:endParaRPr sz="2400">
              <a:solidFill>
                <a:schemeClr val="dk1"/>
              </a:solidFill>
              <a:latin typeface="Arial"/>
              <a:ea typeface="Arial"/>
              <a:cs typeface="Arial"/>
              <a:sym typeface="Arial"/>
            </a:endParaRPr>
          </a:p>
        </p:txBody>
      </p:sp>
      <p:sp>
        <p:nvSpPr>
          <p:cNvPr id="1090" name="Google Shape;1090;p105"/>
          <p:cNvSpPr/>
          <p:nvPr/>
        </p:nvSpPr>
        <p:spPr>
          <a:xfrm>
            <a:off x="5792783" y="4920564"/>
            <a:ext cx="2688557" cy="10156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2000" b="1">
                <a:solidFill>
                  <a:srgbClr val="FF0000"/>
                </a:solidFill>
                <a:latin typeface="Arial"/>
                <a:ea typeface="Arial"/>
                <a:cs typeface="Arial"/>
                <a:sym typeface="Arial"/>
              </a:rPr>
              <a:t>b.f(); imprime -2</a:t>
            </a:r>
            <a:endParaRPr/>
          </a:p>
          <a:p>
            <a:pPr marL="0" marR="0" lvl="0" indent="0" algn="l" rtl="0">
              <a:spcBef>
                <a:spcPts val="0"/>
              </a:spcBef>
              <a:spcAft>
                <a:spcPts val="0"/>
              </a:spcAft>
              <a:buNone/>
            </a:pPr>
            <a:endParaRPr sz="2000" b="1">
              <a:solidFill>
                <a:srgbClr val="FF0000"/>
              </a:solidFill>
              <a:latin typeface="Arial"/>
              <a:ea typeface="Arial"/>
              <a:cs typeface="Arial"/>
              <a:sym typeface="Arial"/>
            </a:endParaRPr>
          </a:p>
          <a:p>
            <a:pPr marL="0" marR="0" lvl="0" indent="0" algn="l" rtl="0">
              <a:spcBef>
                <a:spcPts val="0"/>
              </a:spcBef>
              <a:spcAft>
                <a:spcPts val="0"/>
              </a:spcAft>
              <a:buNone/>
            </a:pPr>
            <a:r>
              <a:rPr lang="es-AR" sz="2000" b="1">
                <a:solidFill>
                  <a:srgbClr val="FF0000"/>
                </a:solidFill>
                <a:latin typeface="Arial"/>
                <a:ea typeface="Arial"/>
                <a:cs typeface="Arial"/>
                <a:sym typeface="Arial"/>
              </a:rPr>
              <a:t>Se ejecuta el f() de B</a:t>
            </a:r>
            <a:endParaRPr sz="2000" b="1">
              <a:solidFill>
                <a:srgbClr val="FF0000"/>
              </a:solidFill>
              <a:latin typeface="Arial"/>
              <a:ea typeface="Arial"/>
              <a:cs typeface="Arial"/>
              <a:sym typeface="Arial"/>
            </a:endParaRPr>
          </a:p>
        </p:txBody>
      </p:sp>
      <p:sp>
        <p:nvSpPr>
          <p:cNvPr id="1091" name="Google Shape;1091;p105"/>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83</a:t>
            </a:fld>
            <a:endParaRPr sz="1200">
              <a:solidFill>
                <a:schemeClr val="lt1"/>
              </a:solidFill>
              <a:latin typeface="Arial"/>
              <a:ea typeface="Arial"/>
              <a:cs typeface="Arial"/>
              <a:sym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095"/>
        <p:cNvGrpSpPr/>
        <p:nvPr/>
      </p:nvGrpSpPr>
      <p:grpSpPr>
        <a:xfrm>
          <a:off x="0" y="0"/>
          <a:ext cx="0" cy="0"/>
          <a:chOff x="0" y="0"/>
          <a:chExt cx="0" cy="0"/>
        </a:xfrm>
      </p:grpSpPr>
      <p:sp>
        <p:nvSpPr>
          <p:cNvPr id="1096" name="Google Shape;1096;p106"/>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Ocultar Método </a:t>
            </a:r>
            <a:r>
              <a:rPr lang="es-AR" sz="4000" b="1" i="0" u="none" strike="noStrike" cap="none">
                <a:solidFill>
                  <a:schemeClr val="dk1"/>
                </a:solidFill>
                <a:latin typeface="Consolas"/>
                <a:ea typeface="Consolas"/>
                <a:cs typeface="Consolas"/>
                <a:sym typeface="Consolas"/>
              </a:rPr>
              <a:t>static</a:t>
            </a:r>
            <a:endParaRPr sz="4000" b="1" i="0" u="none" strike="noStrike" cap="none">
              <a:solidFill>
                <a:schemeClr val="dk1"/>
              </a:solidFill>
              <a:latin typeface="Consolas"/>
              <a:ea typeface="Consolas"/>
              <a:cs typeface="Consolas"/>
              <a:sym typeface="Consolas"/>
            </a:endParaRPr>
          </a:p>
        </p:txBody>
      </p:sp>
      <p:sp>
        <p:nvSpPr>
          <p:cNvPr id="1097" name="Google Shape;1097;p106"/>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1098" name="Google Shape;1098;p106"/>
          <p:cNvSpPr/>
          <p:nvPr/>
        </p:nvSpPr>
        <p:spPr>
          <a:xfrm>
            <a:off x="-158118" y="1948660"/>
            <a:ext cx="9144001" cy="83099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400">
                <a:solidFill>
                  <a:schemeClr val="dk1"/>
                </a:solidFill>
                <a:latin typeface="Arial"/>
                <a:ea typeface="Arial"/>
                <a:cs typeface="Arial"/>
                <a:sym typeface="Arial"/>
              </a:rPr>
              <a:t>Los métodos de clase pueden ocultarse por una subclase, pero </a:t>
            </a:r>
            <a:r>
              <a:rPr lang="es-AR" sz="2400" b="1">
                <a:solidFill>
                  <a:schemeClr val="dk1"/>
                </a:solidFill>
                <a:latin typeface="Arial"/>
                <a:ea typeface="Arial"/>
                <a:cs typeface="Arial"/>
                <a:sym typeface="Arial"/>
              </a:rPr>
              <a:t>NO</a:t>
            </a:r>
            <a:r>
              <a:rPr lang="es-AR" sz="2400">
                <a:solidFill>
                  <a:schemeClr val="dk1"/>
                </a:solidFill>
                <a:latin typeface="Arial"/>
                <a:ea typeface="Arial"/>
                <a:cs typeface="Arial"/>
                <a:sym typeface="Arial"/>
              </a:rPr>
              <a:t> se sobre-escriben. </a:t>
            </a:r>
            <a:endParaRPr/>
          </a:p>
        </p:txBody>
      </p:sp>
      <p:sp>
        <p:nvSpPr>
          <p:cNvPr id="1099" name="Google Shape;1099;p106"/>
          <p:cNvSpPr/>
          <p:nvPr/>
        </p:nvSpPr>
        <p:spPr>
          <a:xfrm>
            <a:off x="30013" y="2458351"/>
            <a:ext cx="2860060" cy="24622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400">
                <a:solidFill>
                  <a:srgbClr val="000088"/>
                </a:solidFill>
                <a:latin typeface="Consolas"/>
                <a:ea typeface="Consolas"/>
                <a:cs typeface="Consolas"/>
                <a:sym typeface="Consolas"/>
              </a:rPr>
              <a:t>public</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class</a:t>
            </a:r>
            <a:r>
              <a:rPr lang="es-AR" sz="1400">
                <a:solidFill>
                  <a:srgbClr val="000000"/>
                </a:solidFill>
                <a:latin typeface="Consolas"/>
                <a:ea typeface="Consolas"/>
                <a:cs typeface="Consolas"/>
                <a:sym typeface="Consolas"/>
              </a:rPr>
              <a:t> A {</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int</a:t>
            </a:r>
            <a:r>
              <a:rPr lang="es-AR" sz="1400">
                <a:solidFill>
                  <a:srgbClr val="000000"/>
                </a:solidFill>
                <a:latin typeface="Consolas"/>
                <a:ea typeface="Consolas"/>
                <a:cs typeface="Consolas"/>
                <a:sym typeface="Consolas"/>
              </a:rPr>
              <a:t> i </a:t>
            </a:r>
            <a:r>
              <a:rPr lang="es-AR" sz="1400">
                <a:solidFill>
                  <a:srgbClr val="666600"/>
                </a:solidFill>
                <a:latin typeface="Consolas"/>
                <a:ea typeface="Consolas"/>
                <a:cs typeface="Consolas"/>
                <a:sym typeface="Consolas"/>
              </a:rPr>
              <a:t>=</a:t>
            </a:r>
            <a:r>
              <a:rPr lang="es-AR" sz="1400">
                <a:solidFill>
                  <a:srgbClr val="006666"/>
                </a:solidFill>
                <a:latin typeface="Consolas"/>
                <a:ea typeface="Consolas"/>
                <a:cs typeface="Consolas"/>
                <a:sym typeface="Consolas"/>
              </a:rPr>
              <a:t>1;</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endParaRPr sz="1400">
              <a:solidFill>
                <a:srgbClr val="000088"/>
              </a:solidFill>
              <a:latin typeface="Consolas"/>
              <a:ea typeface="Consolas"/>
              <a:cs typeface="Consolas"/>
              <a:sym typeface="Consolas"/>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int</a:t>
            </a:r>
            <a:r>
              <a:rPr lang="es-AR" sz="1400">
                <a:solidFill>
                  <a:srgbClr val="000000"/>
                </a:solidFill>
                <a:latin typeface="Consolas"/>
                <a:ea typeface="Consolas"/>
                <a:cs typeface="Consolas"/>
                <a:sym typeface="Consolas"/>
              </a:rPr>
              <a:t> f</a:t>
            </a:r>
            <a:r>
              <a:rPr lang="es-AR" sz="1400">
                <a:solidFill>
                  <a:srgbClr val="666600"/>
                </a:solidFill>
                <a:latin typeface="Consolas"/>
                <a:ea typeface="Consolas"/>
                <a:cs typeface="Consolas"/>
                <a:sym typeface="Consolas"/>
              </a:rPr>
              <a:t>(){</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return</a:t>
            </a:r>
            <a:r>
              <a:rPr lang="es-AR" sz="1400">
                <a:solidFill>
                  <a:srgbClr val="000000"/>
                </a:solidFill>
                <a:latin typeface="Consolas"/>
                <a:ea typeface="Consolas"/>
                <a:cs typeface="Consolas"/>
                <a:sym typeface="Consolas"/>
              </a:rPr>
              <a:t> i;</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00"/>
                </a:solidFill>
                <a:latin typeface="Consolas"/>
                <a:ea typeface="Consolas"/>
                <a:cs typeface="Consolas"/>
                <a:sym typeface="Consolas"/>
              </a:rPr>
              <a:t>  }</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endParaRPr sz="1400">
              <a:solidFill>
                <a:srgbClr val="000088"/>
              </a:solidFill>
              <a:latin typeface="Consolas"/>
              <a:ea typeface="Consolas"/>
              <a:cs typeface="Consolas"/>
              <a:sym typeface="Consolas"/>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static</a:t>
            </a:r>
            <a:r>
              <a:rPr lang="es-AR" sz="1400">
                <a:solidFill>
                  <a:srgbClr val="000000"/>
                </a:solidFill>
                <a:latin typeface="Consolas"/>
                <a:ea typeface="Consolas"/>
                <a:cs typeface="Consolas"/>
                <a:sym typeface="Consolas"/>
              </a:rPr>
              <a:t> </a:t>
            </a:r>
            <a:r>
              <a:rPr lang="es-AR" sz="1400">
                <a:solidFill>
                  <a:srgbClr val="660066"/>
                </a:solidFill>
                <a:latin typeface="Consolas"/>
                <a:ea typeface="Consolas"/>
                <a:cs typeface="Consolas"/>
                <a:sym typeface="Consolas"/>
              </a:rPr>
              <a:t>String</a:t>
            </a:r>
            <a:r>
              <a:rPr lang="es-AR" sz="1400">
                <a:solidFill>
                  <a:srgbClr val="000000"/>
                </a:solidFill>
                <a:latin typeface="Consolas"/>
                <a:ea typeface="Consolas"/>
                <a:cs typeface="Consolas"/>
                <a:sym typeface="Consolas"/>
              </a:rPr>
              <a:t> g</a:t>
            </a:r>
            <a:r>
              <a:rPr lang="es-AR" sz="1400">
                <a:solidFill>
                  <a:srgbClr val="666600"/>
                </a:solidFill>
                <a:latin typeface="Consolas"/>
                <a:ea typeface="Consolas"/>
                <a:cs typeface="Consolas"/>
                <a:sym typeface="Consolas"/>
              </a:rPr>
              <a:t>(){</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return</a:t>
            </a:r>
            <a:r>
              <a:rPr lang="es-AR" sz="1400">
                <a:solidFill>
                  <a:srgbClr val="000000"/>
                </a:solidFill>
                <a:latin typeface="Consolas"/>
                <a:ea typeface="Consolas"/>
                <a:cs typeface="Consolas"/>
                <a:sym typeface="Consolas"/>
              </a:rPr>
              <a:t> </a:t>
            </a:r>
            <a:r>
              <a:rPr lang="es-AR" sz="1400">
                <a:solidFill>
                  <a:srgbClr val="008800"/>
                </a:solidFill>
                <a:latin typeface="Consolas"/>
                <a:ea typeface="Consolas"/>
                <a:cs typeface="Consolas"/>
                <a:sym typeface="Consolas"/>
              </a:rPr>
              <a:t>"A";</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00"/>
                </a:solidFill>
                <a:latin typeface="Consolas"/>
                <a:ea typeface="Consolas"/>
                <a:cs typeface="Consolas"/>
                <a:sym typeface="Consolas"/>
              </a:rPr>
              <a:t>  }</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chemeClr val="dk1"/>
                </a:solidFill>
                <a:latin typeface="Calibri"/>
                <a:ea typeface="Calibri"/>
                <a:cs typeface="Calibri"/>
                <a:sym typeface="Calibri"/>
              </a:rPr>
              <a:t>}</a:t>
            </a:r>
            <a:endParaRPr sz="1400">
              <a:solidFill>
                <a:schemeClr val="dk1"/>
              </a:solidFill>
              <a:latin typeface="Calibri"/>
              <a:ea typeface="Calibri"/>
              <a:cs typeface="Calibri"/>
              <a:sym typeface="Calibri"/>
            </a:endParaRPr>
          </a:p>
        </p:txBody>
      </p:sp>
      <p:sp>
        <p:nvSpPr>
          <p:cNvPr id="1100" name="Google Shape;1100;p106"/>
          <p:cNvSpPr/>
          <p:nvPr/>
        </p:nvSpPr>
        <p:spPr>
          <a:xfrm>
            <a:off x="1994857" y="2779657"/>
            <a:ext cx="4572000" cy="24622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400">
                <a:solidFill>
                  <a:srgbClr val="000088"/>
                </a:solidFill>
                <a:latin typeface="Consolas"/>
                <a:ea typeface="Consolas"/>
                <a:cs typeface="Consolas"/>
                <a:sym typeface="Consolas"/>
              </a:rPr>
              <a:t>public class</a:t>
            </a:r>
            <a:r>
              <a:rPr lang="es-AR" sz="1400">
                <a:solidFill>
                  <a:srgbClr val="000000"/>
                </a:solidFill>
                <a:latin typeface="Consolas"/>
                <a:ea typeface="Consolas"/>
                <a:cs typeface="Consolas"/>
                <a:sym typeface="Consolas"/>
              </a:rPr>
              <a:t> B </a:t>
            </a:r>
            <a:r>
              <a:rPr lang="es-AR" sz="1400">
                <a:solidFill>
                  <a:srgbClr val="000088"/>
                </a:solidFill>
                <a:latin typeface="Consolas"/>
                <a:ea typeface="Consolas"/>
                <a:cs typeface="Consolas"/>
                <a:sym typeface="Consolas"/>
              </a:rPr>
              <a:t>extends</a:t>
            </a:r>
            <a:r>
              <a:rPr lang="es-AR" sz="1400">
                <a:solidFill>
                  <a:srgbClr val="000000"/>
                </a:solidFill>
                <a:latin typeface="Consolas"/>
                <a:ea typeface="Consolas"/>
                <a:cs typeface="Consolas"/>
                <a:sym typeface="Consolas"/>
              </a:rPr>
              <a:t> A{</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int</a:t>
            </a:r>
            <a:r>
              <a:rPr lang="es-AR" sz="1400">
                <a:solidFill>
                  <a:srgbClr val="000000"/>
                </a:solidFill>
                <a:latin typeface="Consolas"/>
                <a:ea typeface="Consolas"/>
                <a:cs typeface="Consolas"/>
                <a:sym typeface="Consolas"/>
              </a:rPr>
              <a:t> i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a:t>
            </a:r>
            <a:r>
              <a:rPr lang="es-AR" sz="1400">
                <a:solidFill>
                  <a:srgbClr val="006666"/>
                </a:solidFill>
                <a:latin typeface="Consolas"/>
                <a:ea typeface="Consolas"/>
                <a:cs typeface="Consolas"/>
                <a:sym typeface="Consolas"/>
              </a:rPr>
              <a:t>2;</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a:t>
            </a:r>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int</a:t>
            </a:r>
            <a:r>
              <a:rPr lang="es-AR" sz="1400">
                <a:solidFill>
                  <a:srgbClr val="000000"/>
                </a:solidFill>
                <a:latin typeface="Consolas"/>
                <a:ea typeface="Consolas"/>
                <a:cs typeface="Consolas"/>
                <a:sym typeface="Consolas"/>
              </a:rPr>
              <a:t> f</a:t>
            </a:r>
            <a:r>
              <a:rPr lang="es-AR" sz="1400">
                <a:solidFill>
                  <a:srgbClr val="666600"/>
                </a:solidFill>
                <a:latin typeface="Consolas"/>
                <a:ea typeface="Consolas"/>
                <a:cs typeface="Consolas"/>
                <a:sym typeface="Consolas"/>
              </a:rPr>
              <a:t>(){</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return</a:t>
            </a:r>
            <a:r>
              <a:rPr lang="es-AR" sz="1400">
                <a:solidFill>
                  <a:srgbClr val="000000"/>
                </a:solidFill>
                <a:latin typeface="Consolas"/>
                <a:ea typeface="Consolas"/>
                <a:cs typeface="Consolas"/>
                <a:sym typeface="Consolas"/>
              </a:rPr>
              <a:t> </a:t>
            </a:r>
            <a:r>
              <a:rPr lang="es-AR" sz="1400">
                <a:solidFill>
                  <a:srgbClr val="666600"/>
                </a:solidFill>
                <a:latin typeface="Consolas"/>
                <a:ea typeface="Consolas"/>
                <a:cs typeface="Consolas"/>
                <a:sym typeface="Consolas"/>
              </a:rPr>
              <a:t>-</a:t>
            </a:r>
            <a:r>
              <a:rPr lang="es-AR" sz="1400">
                <a:solidFill>
                  <a:srgbClr val="006666"/>
                </a:solidFill>
                <a:latin typeface="Consolas"/>
                <a:ea typeface="Consolas"/>
                <a:cs typeface="Consolas"/>
                <a:sym typeface="Consolas"/>
              </a:rPr>
              <a:t>i;</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00"/>
                </a:solidFill>
                <a:latin typeface="Consolas"/>
                <a:ea typeface="Consolas"/>
                <a:cs typeface="Consolas"/>
                <a:sym typeface="Consolas"/>
              </a:rPr>
              <a:t>  }</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a:t>
            </a:r>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static</a:t>
            </a:r>
            <a:r>
              <a:rPr lang="es-AR" sz="1400">
                <a:solidFill>
                  <a:srgbClr val="000000"/>
                </a:solidFill>
                <a:latin typeface="Consolas"/>
                <a:ea typeface="Consolas"/>
                <a:cs typeface="Consolas"/>
                <a:sym typeface="Consolas"/>
              </a:rPr>
              <a:t> </a:t>
            </a:r>
            <a:r>
              <a:rPr lang="es-AR" sz="1400">
                <a:solidFill>
                  <a:srgbClr val="660066"/>
                </a:solidFill>
                <a:latin typeface="Consolas"/>
                <a:ea typeface="Consolas"/>
                <a:cs typeface="Consolas"/>
                <a:sym typeface="Consolas"/>
              </a:rPr>
              <a:t>String</a:t>
            </a:r>
            <a:r>
              <a:rPr lang="es-AR" sz="1400">
                <a:solidFill>
                  <a:srgbClr val="000000"/>
                </a:solidFill>
                <a:latin typeface="Consolas"/>
                <a:ea typeface="Consolas"/>
                <a:cs typeface="Consolas"/>
                <a:sym typeface="Consolas"/>
              </a:rPr>
              <a:t> g</a:t>
            </a:r>
            <a:r>
              <a:rPr lang="es-AR" sz="1400">
                <a:solidFill>
                  <a:srgbClr val="666600"/>
                </a:solidFill>
                <a:latin typeface="Consolas"/>
                <a:ea typeface="Consolas"/>
                <a:cs typeface="Consolas"/>
                <a:sym typeface="Consolas"/>
              </a:rPr>
              <a:t>(){</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return</a:t>
            </a:r>
            <a:r>
              <a:rPr lang="es-AR" sz="1400">
                <a:solidFill>
                  <a:srgbClr val="000000"/>
                </a:solidFill>
                <a:latin typeface="Consolas"/>
                <a:ea typeface="Consolas"/>
                <a:cs typeface="Consolas"/>
                <a:sym typeface="Consolas"/>
              </a:rPr>
              <a:t> </a:t>
            </a:r>
            <a:r>
              <a:rPr lang="es-AR" sz="1400">
                <a:solidFill>
                  <a:srgbClr val="008800"/>
                </a:solidFill>
                <a:latin typeface="Consolas"/>
                <a:ea typeface="Consolas"/>
                <a:cs typeface="Consolas"/>
                <a:sym typeface="Consolas"/>
              </a:rPr>
              <a:t>"B";</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00"/>
                </a:solidFill>
                <a:latin typeface="Consolas"/>
                <a:ea typeface="Consolas"/>
                <a:cs typeface="Consolas"/>
                <a:sym typeface="Consolas"/>
              </a:rPr>
              <a:t>  }</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00"/>
                </a:solidFill>
                <a:latin typeface="Consolas"/>
                <a:ea typeface="Consolas"/>
                <a:cs typeface="Consolas"/>
                <a:sym typeface="Consolas"/>
              </a:rPr>
              <a:t>}</a:t>
            </a:r>
            <a:endParaRPr sz="1400">
              <a:solidFill>
                <a:schemeClr val="dk1"/>
              </a:solidFill>
              <a:latin typeface="Calibri"/>
              <a:ea typeface="Calibri"/>
              <a:cs typeface="Calibri"/>
              <a:sym typeface="Calibri"/>
            </a:endParaRPr>
          </a:p>
        </p:txBody>
      </p:sp>
      <p:sp>
        <p:nvSpPr>
          <p:cNvPr id="1101" name="Google Shape;1101;p106"/>
          <p:cNvSpPr/>
          <p:nvPr/>
        </p:nvSpPr>
        <p:spPr>
          <a:xfrm>
            <a:off x="5183146" y="3489403"/>
            <a:ext cx="3728298"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solidFill>
                  <a:srgbClr val="000000"/>
                </a:solidFill>
                <a:latin typeface="Consolas"/>
                <a:ea typeface="Consolas"/>
                <a:cs typeface="Consolas"/>
                <a:sym typeface="Consolas"/>
              </a:rPr>
              <a:t>B b </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new</a:t>
            </a:r>
            <a:r>
              <a:rPr lang="es-AR" sz="1800">
                <a:solidFill>
                  <a:srgbClr val="000000"/>
                </a:solidFill>
                <a:latin typeface="Consolas"/>
                <a:ea typeface="Consolas"/>
                <a:cs typeface="Consolas"/>
                <a:sym typeface="Consolas"/>
              </a:rPr>
              <a:t> B</a:t>
            </a:r>
            <a:r>
              <a:rPr lang="es-AR" sz="18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660066"/>
                </a:solidFill>
                <a:latin typeface="Consolas"/>
                <a:ea typeface="Consolas"/>
                <a:cs typeface="Consolas"/>
                <a:sym typeface="Consolas"/>
              </a:rPr>
              <a:t>System</a:t>
            </a:r>
            <a:r>
              <a:rPr lang="es-AR" sz="1800">
                <a:solidFill>
                  <a:srgbClr val="666600"/>
                </a:solidFill>
                <a:latin typeface="Consolas"/>
                <a:ea typeface="Consolas"/>
                <a:cs typeface="Consolas"/>
                <a:sym typeface="Consolas"/>
              </a:rPr>
              <a:t>.</a:t>
            </a:r>
            <a:r>
              <a:rPr lang="es-AR" sz="1800">
                <a:solidFill>
                  <a:srgbClr val="000088"/>
                </a:solidFill>
                <a:latin typeface="Consolas"/>
                <a:ea typeface="Consolas"/>
                <a:cs typeface="Consolas"/>
                <a:sym typeface="Consolas"/>
              </a:rPr>
              <a:t>out</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println</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b</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g</a:t>
            </a:r>
            <a:r>
              <a:rPr lang="es-AR" sz="18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p:txBody>
      </p:sp>
      <p:sp>
        <p:nvSpPr>
          <p:cNvPr id="1102" name="Google Shape;1102;p106"/>
          <p:cNvSpPr/>
          <p:nvPr/>
        </p:nvSpPr>
        <p:spPr>
          <a:xfrm>
            <a:off x="5832347" y="2870130"/>
            <a:ext cx="2748621"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400">
                <a:solidFill>
                  <a:schemeClr val="dk1"/>
                </a:solidFill>
                <a:latin typeface="Arial"/>
                <a:ea typeface="Arial"/>
                <a:cs typeface="Arial"/>
                <a:sym typeface="Arial"/>
              </a:rPr>
              <a:t>¿Qué se imprime?</a:t>
            </a:r>
            <a:endParaRPr sz="2400">
              <a:solidFill>
                <a:schemeClr val="dk1"/>
              </a:solidFill>
              <a:latin typeface="Arial"/>
              <a:ea typeface="Arial"/>
              <a:cs typeface="Arial"/>
              <a:sym typeface="Arial"/>
            </a:endParaRPr>
          </a:p>
        </p:txBody>
      </p:sp>
      <p:sp>
        <p:nvSpPr>
          <p:cNvPr id="1103" name="Google Shape;1103;p106"/>
          <p:cNvSpPr/>
          <p:nvPr/>
        </p:nvSpPr>
        <p:spPr>
          <a:xfrm>
            <a:off x="5792783" y="4920564"/>
            <a:ext cx="2217274"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2000" b="1">
                <a:solidFill>
                  <a:srgbClr val="FF0000"/>
                </a:solidFill>
                <a:latin typeface="Arial"/>
                <a:ea typeface="Arial"/>
                <a:cs typeface="Arial"/>
                <a:sym typeface="Arial"/>
              </a:rPr>
              <a:t>b.g(); imprime B</a:t>
            </a:r>
            <a:endParaRPr sz="2000" b="1">
              <a:solidFill>
                <a:srgbClr val="FF0000"/>
              </a:solidFill>
              <a:latin typeface="Arial"/>
              <a:ea typeface="Arial"/>
              <a:cs typeface="Arial"/>
              <a:sym typeface="Arial"/>
            </a:endParaRPr>
          </a:p>
        </p:txBody>
      </p:sp>
      <p:sp>
        <p:nvSpPr>
          <p:cNvPr id="1104" name="Google Shape;1104;p106"/>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84</a:t>
            </a:fld>
            <a:endParaRPr sz="1200">
              <a:solidFill>
                <a:schemeClr val="lt1"/>
              </a:solidFill>
              <a:latin typeface="Arial"/>
              <a:ea typeface="Arial"/>
              <a:cs typeface="Arial"/>
              <a:sym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108"/>
        <p:cNvGrpSpPr/>
        <p:nvPr/>
      </p:nvGrpSpPr>
      <p:grpSpPr>
        <a:xfrm>
          <a:off x="0" y="0"/>
          <a:ext cx="0" cy="0"/>
          <a:chOff x="0" y="0"/>
          <a:chExt cx="0" cy="0"/>
        </a:xfrm>
      </p:grpSpPr>
      <p:sp>
        <p:nvSpPr>
          <p:cNvPr id="1109" name="Google Shape;1109;p107"/>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Ocultar Método </a:t>
            </a:r>
            <a:r>
              <a:rPr lang="es-AR" sz="4000" b="1" i="0" u="none" strike="noStrike" cap="none">
                <a:solidFill>
                  <a:schemeClr val="dk1"/>
                </a:solidFill>
                <a:latin typeface="Consolas"/>
                <a:ea typeface="Consolas"/>
                <a:cs typeface="Consolas"/>
                <a:sym typeface="Consolas"/>
              </a:rPr>
              <a:t>static</a:t>
            </a:r>
            <a:endParaRPr sz="4000" b="1" i="0" u="none" strike="noStrike" cap="none">
              <a:solidFill>
                <a:schemeClr val="dk1"/>
              </a:solidFill>
              <a:latin typeface="Consolas"/>
              <a:ea typeface="Consolas"/>
              <a:cs typeface="Consolas"/>
              <a:sym typeface="Consolas"/>
            </a:endParaRPr>
          </a:p>
        </p:txBody>
      </p:sp>
      <p:sp>
        <p:nvSpPr>
          <p:cNvPr id="1110" name="Google Shape;1110;p107"/>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1111" name="Google Shape;1111;p107"/>
          <p:cNvSpPr/>
          <p:nvPr/>
        </p:nvSpPr>
        <p:spPr>
          <a:xfrm>
            <a:off x="-158118" y="1948660"/>
            <a:ext cx="9144001" cy="83099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400">
                <a:solidFill>
                  <a:schemeClr val="dk1"/>
                </a:solidFill>
                <a:latin typeface="Arial"/>
                <a:ea typeface="Arial"/>
                <a:cs typeface="Arial"/>
                <a:sym typeface="Arial"/>
              </a:rPr>
              <a:t>Los métodos de clase pueden ocultarse por una subclase, pero </a:t>
            </a:r>
            <a:r>
              <a:rPr lang="es-AR" sz="2400" b="1">
                <a:solidFill>
                  <a:schemeClr val="dk1"/>
                </a:solidFill>
                <a:latin typeface="Arial"/>
                <a:ea typeface="Arial"/>
                <a:cs typeface="Arial"/>
                <a:sym typeface="Arial"/>
              </a:rPr>
              <a:t>NO</a:t>
            </a:r>
            <a:r>
              <a:rPr lang="es-AR" sz="2400">
                <a:solidFill>
                  <a:schemeClr val="dk1"/>
                </a:solidFill>
                <a:latin typeface="Arial"/>
                <a:ea typeface="Arial"/>
                <a:cs typeface="Arial"/>
                <a:sym typeface="Arial"/>
              </a:rPr>
              <a:t> se sobre-escriben. </a:t>
            </a:r>
            <a:endParaRPr/>
          </a:p>
        </p:txBody>
      </p:sp>
      <p:sp>
        <p:nvSpPr>
          <p:cNvPr id="1112" name="Google Shape;1112;p107"/>
          <p:cNvSpPr/>
          <p:nvPr/>
        </p:nvSpPr>
        <p:spPr>
          <a:xfrm>
            <a:off x="30013" y="2458351"/>
            <a:ext cx="2860060" cy="24622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400">
                <a:solidFill>
                  <a:srgbClr val="000088"/>
                </a:solidFill>
                <a:latin typeface="Consolas"/>
                <a:ea typeface="Consolas"/>
                <a:cs typeface="Consolas"/>
                <a:sym typeface="Consolas"/>
              </a:rPr>
              <a:t>public</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class</a:t>
            </a:r>
            <a:r>
              <a:rPr lang="es-AR" sz="1400">
                <a:solidFill>
                  <a:srgbClr val="000000"/>
                </a:solidFill>
                <a:latin typeface="Consolas"/>
                <a:ea typeface="Consolas"/>
                <a:cs typeface="Consolas"/>
                <a:sym typeface="Consolas"/>
              </a:rPr>
              <a:t> A {</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int</a:t>
            </a:r>
            <a:r>
              <a:rPr lang="es-AR" sz="1400">
                <a:solidFill>
                  <a:srgbClr val="000000"/>
                </a:solidFill>
                <a:latin typeface="Consolas"/>
                <a:ea typeface="Consolas"/>
                <a:cs typeface="Consolas"/>
                <a:sym typeface="Consolas"/>
              </a:rPr>
              <a:t> i </a:t>
            </a:r>
            <a:r>
              <a:rPr lang="es-AR" sz="1400">
                <a:solidFill>
                  <a:srgbClr val="666600"/>
                </a:solidFill>
                <a:latin typeface="Consolas"/>
                <a:ea typeface="Consolas"/>
                <a:cs typeface="Consolas"/>
                <a:sym typeface="Consolas"/>
              </a:rPr>
              <a:t>=</a:t>
            </a:r>
            <a:r>
              <a:rPr lang="es-AR" sz="1400">
                <a:solidFill>
                  <a:srgbClr val="006666"/>
                </a:solidFill>
                <a:latin typeface="Consolas"/>
                <a:ea typeface="Consolas"/>
                <a:cs typeface="Consolas"/>
                <a:sym typeface="Consolas"/>
              </a:rPr>
              <a:t>1;</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endParaRPr sz="1400">
              <a:solidFill>
                <a:srgbClr val="000088"/>
              </a:solidFill>
              <a:latin typeface="Consolas"/>
              <a:ea typeface="Consolas"/>
              <a:cs typeface="Consolas"/>
              <a:sym typeface="Consolas"/>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int</a:t>
            </a:r>
            <a:r>
              <a:rPr lang="es-AR" sz="1400">
                <a:solidFill>
                  <a:srgbClr val="000000"/>
                </a:solidFill>
                <a:latin typeface="Consolas"/>
                <a:ea typeface="Consolas"/>
                <a:cs typeface="Consolas"/>
                <a:sym typeface="Consolas"/>
              </a:rPr>
              <a:t> f</a:t>
            </a:r>
            <a:r>
              <a:rPr lang="es-AR" sz="1400">
                <a:solidFill>
                  <a:srgbClr val="666600"/>
                </a:solidFill>
                <a:latin typeface="Consolas"/>
                <a:ea typeface="Consolas"/>
                <a:cs typeface="Consolas"/>
                <a:sym typeface="Consolas"/>
              </a:rPr>
              <a:t>(){</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return</a:t>
            </a:r>
            <a:r>
              <a:rPr lang="es-AR" sz="1400">
                <a:solidFill>
                  <a:srgbClr val="000000"/>
                </a:solidFill>
                <a:latin typeface="Consolas"/>
                <a:ea typeface="Consolas"/>
                <a:cs typeface="Consolas"/>
                <a:sym typeface="Consolas"/>
              </a:rPr>
              <a:t> i;</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00"/>
                </a:solidFill>
                <a:latin typeface="Consolas"/>
                <a:ea typeface="Consolas"/>
                <a:cs typeface="Consolas"/>
                <a:sym typeface="Consolas"/>
              </a:rPr>
              <a:t>  }</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endParaRPr sz="1400">
              <a:solidFill>
                <a:srgbClr val="000088"/>
              </a:solidFill>
              <a:latin typeface="Consolas"/>
              <a:ea typeface="Consolas"/>
              <a:cs typeface="Consolas"/>
              <a:sym typeface="Consolas"/>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static</a:t>
            </a:r>
            <a:r>
              <a:rPr lang="es-AR" sz="1400">
                <a:solidFill>
                  <a:srgbClr val="000000"/>
                </a:solidFill>
                <a:latin typeface="Consolas"/>
                <a:ea typeface="Consolas"/>
                <a:cs typeface="Consolas"/>
                <a:sym typeface="Consolas"/>
              </a:rPr>
              <a:t> </a:t>
            </a:r>
            <a:r>
              <a:rPr lang="es-AR" sz="1400">
                <a:solidFill>
                  <a:srgbClr val="660066"/>
                </a:solidFill>
                <a:latin typeface="Consolas"/>
                <a:ea typeface="Consolas"/>
                <a:cs typeface="Consolas"/>
                <a:sym typeface="Consolas"/>
              </a:rPr>
              <a:t>String</a:t>
            </a:r>
            <a:r>
              <a:rPr lang="es-AR" sz="1400">
                <a:solidFill>
                  <a:srgbClr val="000000"/>
                </a:solidFill>
                <a:latin typeface="Consolas"/>
                <a:ea typeface="Consolas"/>
                <a:cs typeface="Consolas"/>
                <a:sym typeface="Consolas"/>
              </a:rPr>
              <a:t> g</a:t>
            </a:r>
            <a:r>
              <a:rPr lang="es-AR" sz="1400">
                <a:solidFill>
                  <a:srgbClr val="666600"/>
                </a:solidFill>
                <a:latin typeface="Consolas"/>
                <a:ea typeface="Consolas"/>
                <a:cs typeface="Consolas"/>
                <a:sym typeface="Consolas"/>
              </a:rPr>
              <a:t>(){</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return</a:t>
            </a:r>
            <a:r>
              <a:rPr lang="es-AR" sz="1400">
                <a:solidFill>
                  <a:srgbClr val="000000"/>
                </a:solidFill>
                <a:latin typeface="Consolas"/>
                <a:ea typeface="Consolas"/>
                <a:cs typeface="Consolas"/>
                <a:sym typeface="Consolas"/>
              </a:rPr>
              <a:t> </a:t>
            </a:r>
            <a:r>
              <a:rPr lang="es-AR" sz="1400">
                <a:solidFill>
                  <a:srgbClr val="008800"/>
                </a:solidFill>
                <a:latin typeface="Consolas"/>
                <a:ea typeface="Consolas"/>
                <a:cs typeface="Consolas"/>
                <a:sym typeface="Consolas"/>
              </a:rPr>
              <a:t>"A";</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00"/>
                </a:solidFill>
                <a:latin typeface="Consolas"/>
                <a:ea typeface="Consolas"/>
                <a:cs typeface="Consolas"/>
                <a:sym typeface="Consolas"/>
              </a:rPr>
              <a:t>  }</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chemeClr val="dk1"/>
                </a:solidFill>
                <a:latin typeface="Calibri"/>
                <a:ea typeface="Calibri"/>
                <a:cs typeface="Calibri"/>
                <a:sym typeface="Calibri"/>
              </a:rPr>
              <a:t>}</a:t>
            </a:r>
            <a:endParaRPr sz="1400">
              <a:solidFill>
                <a:schemeClr val="dk1"/>
              </a:solidFill>
              <a:latin typeface="Calibri"/>
              <a:ea typeface="Calibri"/>
              <a:cs typeface="Calibri"/>
              <a:sym typeface="Calibri"/>
            </a:endParaRPr>
          </a:p>
        </p:txBody>
      </p:sp>
      <p:sp>
        <p:nvSpPr>
          <p:cNvPr id="1113" name="Google Shape;1113;p107"/>
          <p:cNvSpPr/>
          <p:nvPr/>
        </p:nvSpPr>
        <p:spPr>
          <a:xfrm>
            <a:off x="1994857" y="2779657"/>
            <a:ext cx="4572000" cy="24622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400">
                <a:solidFill>
                  <a:srgbClr val="000088"/>
                </a:solidFill>
                <a:latin typeface="Consolas"/>
                <a:ea typeface="Consolas"/>
                <a:cs typeface="Consolas"/>
                <a:sym typeface="Consolas"/>
              </a:rPr>
              <a:t>public </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class</a:t>
            </a:r>
            <a:r>
              <a:rPr lang="es-AR" sz="1400">
                <a:solidFill>
                  <a:srgbClr val="000000"/>
                </a:solidFill>
                <a:latin typeface="Consolas"/>
                <a:ea typeface="Consolas"/>
                <a:cs typeface="Consolas"/>
                <a:sym typeface="Consolas"/>
              </a:rPr>
              <a:t> B </a:t>
            </a:r>
            <a:r>
              <a:rPr lang="es-AR" sz="1400">
                <a:solidFill>
                  <a:srgbClr val="000088"/>
                </a:solidFill>
                <a:latin typeface="Consolas"/>
                <a:ea typeface="Consolas"/>
                <a:cs typeface="Consolas"/>
                <a:sym typeface="Consolas"/>
              </a:rPr>
              <a:t>extends</a:t>
            </a:r>
            <a:r>
              <a:rPr lang="es-AR" sz="1400">
                <a:solidFill>
                  <a:srgbClr val="000000"/>
                </a:solidFill>
                <a:latin typeface="Consolas"/>
                <a:ea typeface="Consolas"/>
                <a:cs typeface="Consolas"/>
                <a:sym typeface="Consolas"/>
              </a:rPr>
              <a:t> A{</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int</a:t>
            </a:r>
            <a:r>
              <a:rPr lang="es-AR" sz="1400">
                <a:solidFill>
                  <a:srgbClr val="000000"/>
                </a:solidFill>
                <a:latin typeface="Consolas"/>
                <a:ea typeface="Consolas"/>
                <a:cs typeface="Consolas"/>
                <a:sym typeface="Consolas"/>
              </a:rPr>
              <a:t> i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a:t>
            </a:r>
            <a:r>
              <a:rPr lang="es-AR" sz="1400">
                <a:solidFill>
                  <a:srgbClr val="006666"/>
                </a:solidFill>
                <a:latin typeface="Consolas"/>
                <a:ea typeface="Consolas"/>
                <a:cs typeface="Consolas"/>
                <a:sym typeface="Consolas"/>
              </a:rPr>
              <a:t>2;</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a:t>
            </a:r>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int</a:t>
            </a:r>
            <a:r>
              <a:rPr lang="es-AR" sz="1400">
                <a:solidFill>
                  <a:srgbClr val="000000"/>
                </a:solidFill>
                <a:latin typeface="Consolas"/>
                <a:ea typeface="Consolas"/>
                <a:cs typeface="Consolas"/>
                <a:sym typeface="Consolas"/>
              </a:rPr>
              <a:t> f</a:t>
            </a:r>
            <a:r>
              <a:rPr lang="es-AR" sz="1400">
                <a:solidFill>
                  <a:srgbClr val="666600"/>
                </a:solidFill>
                <a:latin typeface="Consolas"/>
                <a:ea typeface="Consolas"/>
                <a:cs typeface="Consolas"/>
                <a:sym typeface="Consolas"/>
              </a:rPr>
              <a:t>(){</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return</a:t>
            </a:r>
            <a:r>
              <a:rPr lang="es-AR" sz="1400">
                <a:solidFill>
                  <a:srgbClr val="000000"/>
                </a:solidFill>
                <a:latin typeface="Consolas"/>
                <a:ea typeface="Consolas"/>
                <a:cs typeface="Consolas"/>
                <a:sym typeface="Consolas"/>
              </a:rPr>
              <a:t> </a:t>
            </a:r>
            <a:r>
              <a:rPr lang="es-AR" sz="1400">
                <a:solidFill>
                  <a:srgbClr val="666600"/>
                </a:solidFill>
                <a:latin typeface="Consolas"/>
                <a:ea typeface="Consolas"/>
                <a:cs typeface="Consolas"/>
                <a:sym typeface="Consolas"/>
              </a:rPr>
              <a:t>-</a:t>
            </a:r>
            <a:r>
              <a:rPr lang="es-AR" sz="1400">
                <a:solidFill>
                  <a:srgbClr val="006666"/>
                </a:solidFill>
                <a:latin typeface="Consolas"/>
                <a:ea typeface="Consolas"/>
                <a:cs typeface="Consolas"/>
                <a:sym typeface="Consolas"/>
              </a:rPr>
              <a:t>i;</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00"/>
                </a:solidFill>
                <a:latin typeface="Consolas"/>
                <a:ea typeface="Consolas"/>
                <a:cs typeface="Consolas"/>
                <a:sym typeface="Consolas"/>
              </a:rPr>
              <a:t>  }</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a:t>
            </a:r>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static</a:t>
            </a:r>
            <a:r>
              <a:rPr lang="es-AR" sz="1400">
                <a:solidFill>
                  <a:srgbClr val="000000"/>
                </a:solidFill>
                <a:latin typeface="Consolas"/>
                <a:ea typeface="Consolas"/>
                <a:cs typeface="Consolas"/>
                <a:sym typeface="Consolas"/>
              </a:rPr>
              <a:t> </a:t>
            </a:r>
            <a:r>
              <a:rPr lang="es-AR" sz="1400">
                <a:solidFill>
                  <a:srgbClr val="660066"/>
                </a:solidFill>
                <a:latin typeface="Consolas"/>
                <a:ea typeface="Consolas"/>
                <a:cs typeface="Consolas"/>
                <a:sym typeface="Consolas"/>
              </a:rPr>
              <a:t>String</a:t>
            </a:r>
            <a:r>
              <a:rPr lang="es-AR" sz="1400">
                <a:solidFill>
                  <a:srgbClr val="000000"/>
                </a:solidFill>
                <a:latin typeface="Consolas"/>
                <a:ea typeface="Consolas"/>
                <a:cs typeface="Consolas"/>
                <a:sym typeface="Consolas"/>
              </a:rPr>
              <a:t> g</a:t>
            </a:r>
            <a:r>
              <a:rPr lang="es-AR" sz="1400">
                <a:solidFill>
                  <a:srgbClr val="666600"/>
                </a:solidFill>
                <a:latin typeface="Consolas"/>
                <a:ea typeface="Consolas"/>
                <a:cs typeface="Consolas"/>
                <a:sym typeface="Consolas"/>
              </a:rPr>
              <a:t>(){</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return</a:t>
            </a:r>
            <a:r>
              <a:rPr lang="es-AR" sz="1400">
                <a:solidFill>
                  <a:srgbClr val="000000"/>
                </a:solidFill>
                <a:latin typeface="Consolas"/>
                <a:ea typeface="Consolas"/>
                <a:cs typeface="Consolas"/>
                <a:sym typeface="Consolas"/>
              </a:rPr>
              <a:t> </a:t>
            </a:r>
            <a:r>
              <a:rPr lang="es-AR" sz="1400">
                <a:solidFill>
                  <a:srgbClr val="008800"/>
                </a:solidFill>
                <a:latin typeface="Consolas"/>
                <a:ea typeface="Consolas"/>
                <a:cs typeface="Consolas"/>
                <a:sym typeface="Consolas"/>
              </a:rPr>
              <a:t>"B";</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00"/>
                </a:solidFill>
                <a:latin typeface="Consolas"/>
                <a:ea typeface="Consolas"/>
                <a:cs typeface="Consolas"/>
                <a:sym typeface="Consolas"/>
              </a:rPr>
              <a:t>  }</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00"/>
                </a:solidFill>
                <a:latin typeface="Consolas"/>
                <a:ea typeface="Consolas"/>
                <a:cs typeface="Consolas"/>
                <a:sym typeface="Consolas"/>
              </a:rPr>
              <a:t>}</a:t>
            </a:r>
            <a:endParaRPr sz="1400">
              <a:solidFill>
                <a:schemeClr val="dk1"/>
              </a:solidFill>
              <a:latin typeface="Calibri"/>
              <a:ea typeface="Calibri"/>
              <a:cs typeface="Calibri"/>
              <a:sym typeface="Calibri"/>
            </a:endParaRPr>
          </a:p>
        </p:txBody>
      </p:sp>
      <p:sp>
        <p:nvSpPr>
          <p:cNvPr id="1114" name="Google Shape;1114;p107"/>
          <p:cNvSpPr/>
          <p:nvPr/>
        </p:nvSpPr>
        <p:spPr>
          <a:xfrm>
            <a:off x="5183146" y="3489403"/>
            <a:ext cx="3728298"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solidFill>
                  <a:srgbClr val="000000"/>
                </a:solidFill>
                <a:latin typeface="Consolas"/>
                <a:ea typeface="Consolas"/>
                <a:cs typeface="Consolas"/>
                <a:sym typeface="Consolas"/>
              </a:rPr>
              <a:t>B b </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new</a:t>
            </a:r>
            <a:r>
              <a:rPr lang="es-AR" sz="1800">
                <a:solidFill>
                  <a:srgbClr val="000000"/>
                </a:solidFill>
                <a:latin typeface="Consolas"/>
                <a:ea typeface="Consolas"/>
                <a:cs typeface="Consolas"/>
                <a:sym typeface="Consolas"/>
              </a:rPr>
              <a:t> B</a:t>
            </a:r>
            <a:r>
              <a:rPr lang="es-AR" sz="18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660066"/>
                </a:solidFill>
                <a:latin typeface="Consolas"/>
                <a:ea typeface="Consolas"/>
                <a:cs typeface="Consolas"/>
                <a:sym typeface="Consolas"/>
              </a:rPr>
              <a:t>System</a:t>
            </a:r>
            <a:r>
              <a:rPr lang="es-AR" sz="1800">
                <a:solidFill>
                  <a:srgbClr val="666600"/>
                </a:solidFill>
                <a:latin typeface="Consolas"/>
                <a:ea typeface="Consolas"/>
                <a:cs typeface="Consolas"/>
                <a:sym typeface="Consolas"/>
              </a:rPr>
              <a:t>.</a:t>
            </a:r>
            <a:r>
              <a:rPr lang="es-AR" sz="1800">
                <a:solidFill>
                  <a:srgbClr val="000088"/>
                </a:solidFill>
                <a:latin typeface="Consolas"/>
                <a:ea typeface="Consolas"/>
                <a:cs typeface="Consolas"/>
                <a:sym typeface="Consolas"/>
              </a:rPr>
              <a:t>out</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println</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B</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g</a:t>
            </a:r>
            <a:r>
              <a:rPr lang="es-AR" sz="18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p:txBody>
      </p:sp>
      <p:sp>
        <p:nvSpPr>
          <p:cNvPr id="1115" name="Google Shape;1115;p107"/>
          <p:cNvSpPr/>
          <p:nvPr/>
        </p:nvSpPr>
        <p:spPr>
          <a:xfrm>
            <a:off x="5832347" y="2870130"/>
            <a:ext cx="2748621"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400">
                <a:solidFill>
                  <a:schemeClr val="dk1"/>
                </a:solidFill>
                <a:latin typeface="Arial"/>
                <a:ea typeface="Arial"/>
                <a:cs typeface="Arial"/>
                <a:sym typeface="Arial"/>
              </a:rPr>
              <a:t>¿Qué se imprime?</a:t>
            </a:r>
            <a:endParaRPr sz="2400">
              <a:solidFill>
                <a:schemeClr val="dk1"/>
              </a:solidFill>
              <a:latin typeface="Arial"/>
              <a:ea typeface="Arial"/>
              <a:cs typeface="Arial"/>
              <a:sym typeface="Arial"/>
            </a:endParaRPr>
          </a:p>
        </p:txBody>
      </p:sp>
      <p:sp>
        <p:nvSpPr>
          <p:cNvPr id="1116" name="Google Shape;1116;p107"/>
          <p:cNvSpPr/>
          <p:nvPr/>
        </p:nvSpPr>
        <p:spPr>
          <a:xfrm>
            <a:off x="5792784" y="4920564"/>
            <a:ext cx="3193100" cy="132343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2000" b="1">
                <a:solidFill>
                  <a:srgbClr val="FF0000"/>
                </a:solidFill>
                <a:latin typeface="Arial"/>
                <a:ea typeface="Arial"/>
                <a:cs typeface="Arial"/>
                <a:sym typeface="Arial"/>
              </a:rPr>
              <a:t>B.g; imprime B</a:t>
            </a:r>
            <a:endParaRPr/>
          </a:p>
          <a:p>
            <a:pPr marL="0" marR="0" lvl="0" indent="0" algn="l" rtl="0">
              <a:spcBef>
                <a:spcPts val="0"/>
              </a:spcBef>
              <a:spcAft>
                <a:spcPts val="0"/>
              </a:spcAft>
              <a:buNone/>
            </a:pPr>
            <a:endParaRPr sz="2000" b="1">
              <a:solidFill>
                <a:srgbClr val="FF0000"/>
              </a:solidFill>
              <a:latin typeface="Arial"/>
              <a:ea typeface="Arial"/>
              <a:cs typeface="Arial"/>
              <a:sym typeface="Arial"/>
            </a:endParaRPr>
          </a:p>
          <a:p>
            <a:pPr marL="0" marR="0" lvl="0" indent="0" algn="l" rtl="0">
              <a:spcBef>
                <a:spcPts val="0"/>
              </a:spcBef>
              <a:spcAft>
                <a:spcPts val="0"/>
              </a:spcAft>
              <a:buNone/>
            </a:pPr>
            <a:r>
              <a:rPr lang="es-AR" sz="2000" b="1">
                <a:solidFill>
                  <a:srgbClr val="FF0000"/>
                </a:solidFill>
                <a:latin typeface="Arial"/>
                <a:ea typeface="Arial"/>
                <a:cs typeface="Arial"/>
                <a:sym typeface="Arial"/>
              </a:rPr>
              <a:t>Es la mejor manera de invocar g()</a:t>
            </a:r>
            <a:endParaRPr sz="2000" b="1">
              <a:solidFill>
                <a:srgbClr val="FF0000"/>
              </a:solidFill>
              <a:latin typeface="Arial"/>
              <a:ea typeface="Arial"/>
              <a:cs typeface="Arial"/>
              <a:sym typeface="Arial"/>
            </a:endParaRPr>
          </a:p>
        </p:txBody>
      </p:sp>
      <p:sp>
        <p:nvSpPr>
          <p:cNvPr id="1117" name="Google Shape;1117;p107"/>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85</a:t>
            </a:fld>
            <a:endParaRPr sz="1200">
              <a:solidFill>
                <a:schemeClr val="lt1"/>
              </a:solidFill>
              <a:latin typeface="Arial"/>
              <a:ea typeface="Arial"/>
              <a:cs typeface="Arial"/>
              <a:sym typeface="Aria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121"/>
        <p:cNvGrpSpPr/>
        <p:nvPr/>
      </p:nvGrpSpPr>
      <p:grpSpPr>
        <a:xfrm>
          <a:off x="0" y="0"/>
          <a:ext cx="0" cy="0"/>
          <a:chOff x="0" y="0"/>
          <a:chExt cx="0" cy="0"/>
        </a:xfrm>
      </p:grpSpPr>
      <p:sp>
        <p:nvSpPr>
          <p:cNvPr id="1122" name="Google Shape;1122;p108"/>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Ocultar Método </a:t>
            </a:r>
            <a:r>
              <a:rPr lang="es-AR" sz="4000" b="1" i="0" u="none" strike="noStrike" cap="none">
                <a:solidFill>
                  <a:schemeClr val="dk1"/>
                </a:solidFill>
                <a:latin typeface="Consolas"/>
                <a:ea typeface="Consolas"/>
                <a:cs typeface="Consolas"/>
                <a:sym typeface="Consolas"/>
              </a:rPr>
              <a:t>static</a:t>
            </a:r>
            <a:endParaRPr sz="4000" b="1" i="0" u="none" strike="noStrike" cap="none">
              <a:solidFill>
                <a:schemeClr val="dk1"/>
              </a:solidFill>
              <a:latin typeface="Consolas"/>
              <a:ea typeface="Consolas"/>
              <a:cs typeface="Consolas"/>
              <a:sym typeface="Consolas"/>
            </a:endParaRPr>
          </a:p>
        </p:txBody>
      </p:sp>
      <p:sp>
        <p:nvSpPr>
          <p:cNvPr id="1123" name="Google Shape;1123;p108"/>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1124" name="Google Shape;1124;p108"/>
          <p:cNvSpPr/>
          <p:nvPr/>
        </p:nvSpPr>
        <p:spPr>
          <a:xfrm>
            <a:off x="-158118" y="1948660"/>
            <a:ext cx="9144001" cy="83099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400">
                <a:solidFill>
                  <a:schemeClr val="dk1"/>
                </a:solidFill>
                <a:latin typeface="Arial"/>
                <a:ea typeface="Arial"/>
                <a:cs typeface="Arial"/>
                <a:sym typeface="Arial"/>
              </a:rPr>
              <a:t>Los métodos de clase pueden ocultarse por una subclase, pero </a:t>
            </a:r>
            <a:r>
              <a:rPr lang="es-AR" sz="2400" b="1">
                <a:solidFill>
                  <a:schemeClr val="dk1"/>
                </a:solidFill>
                <a:latin typeface="Arial"/>
                <a:ea typeface="Arial"/>
                <a:cs typeface="Arial"/>
                <a:sym typeface="Arial"/>
              </a:rPr>
              <a:t>NO</a:t>
            </a:r>
            <a:r>
              <a:rPr lang="es-AR" sz="2400">
                <a:solidFill>
                  <a:schemeClr val="dk1"/>
                </a:solidFill>
                <a:latin typeface="Arial"/>
                <a:ea typeface="Arial"/>
                <a:cs typeface="Arial"/>
                <a:sym typeface="Arial"/>
              </a:rPr>
              <a:t> se sobre-escriben. </a:t>
            </a:r>
            <a:endParaRPr/>
          </a:p>
        </p:txBody>
      </p:sp>
      <p:sp>
        <p:nvSpPr>
          <p:cNvPr id="1125" name="Google Shape;1125;p108"/>
          <p:cNvSpPr/>
          <p:nvPr/>
        </p:nvSpPr>
        <p:spPr>
          <a:xfrm>
            <a:off x="30013" y="2458351"/>
            <a:ext cx="2860060" cy="24622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400">
                <a:solidFill>
                  <a:srgbClr val="000088"/>
                </a:solidFill>
                <a:latin typeface="Consolas"/>
                <a:ea typeface="Consolas"/>
                <a:cs typeface="Consolas"/>
                <a:sym typeface="Consolas"/>
              </a:rPr>
              <a:t>public</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class</a:t>
            </a:r>
            <a:r>
              <a:rPr lang="es-AR" sz="1400">
                <a:solidFill>
                  <a:srgbClr val="000000"/>
                </a:solidFill>
                <a:latin typeface="Consolas"/>
                <a:ea typeface="Consolas"/>
                <a:cs typeface="Consolas"/>
                <a:sym typeface="Consolas"/>
              </a:rPr>
              <a:t> A {</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int</a:t>
            </a:r>
            <a:r>
              <a:rPr lang="es-AR" sz="1400">
                <a:solidFill>
                  <a:srgbClr val="000000"/>
                </a:solidFill>
                <a:latin typeface="Consolas"/>
                <a:ea typeface="Consolas"/>
                <a:cs typeface="Consolas"/>
                <a:sym typeface="Consolas"/>
              </a:rPr>
              <a:t> i </a:t>
            </a:r>
            <a:r>
              <a:rPr lang="es-AR" sz="1400">
                <a:solidFill>
                  <a:srgbClr val="666600"/>
                </a:solidFill>
                <a:latin typeface="Consolas"/>
                <a:ea typeface="Consolas"/>
                <a:cs typeface="Consolas"/>
                <a:sym typeface="Consolas"/>
              </a:rPr>
              <a:t>=</a:t>
            </a:r>
            <a:r>
              <a:rPr lang="es-AR" sz="1400">
                <a:solidFill>
                  <a:srgbClr val="006666"/>
                </a:solidFill>
                <a:latin typeface="Consolas"/>
                <a:ea typeface="Consolas"/>
                <a:cs typeface="Consolas"/>
                <a:sym typeface="Consolas"/>
              </a:rPr>
              <a:t>1;</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endParaRPr sz="1400">
              <a:solidFill>
                <a:srgbClr val="000088"/>
              </a:solidFill>
              <a:latin typeface="Consolas"/>
              <a:ea typeface="Consolas"/>
              <a:cs typeface="Consolas"/>
              <a:sym typeface="Consolas"/>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int</a:t>
            </a:r>
            <a:r>
              <a:rPr lang="es-AR" sz="1400">
                <a:solidFill>
                  <a:srgbClr val="000000"/>
                </a:solidFill>
                <a:latin typeface="Consolas"/>
                <a:ea typeface="Consolas"/>
                <a:cs typeface="Consolas"/>
                <a:sym typeface="Consolas"/>
              </a:rPr>
              <a:t> f</a:t>
            </a:r>
            <a:r>
              <a:rPr lang="es-AR" sz="1400">
                <a:solidFill>
                  <a:srgbClr val="666600"/>
                </a:solidFill>
                <a:latin typeface="Consolas"/>
                <a:ea typeface="Consolas"/>
                <a:cs typeface="Consolas"/>
                <a:sym typeface="Consolas"/>
              </a:rPr>
              <a:t>(){</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return</a:t>
            </a:r>
            <a:r>
              <a:rPr lang="es-AR" sz="1400">
                <a:solidFill>
                  <a:srgbClr val="000000"/>
                </a:solidFill>
                <a:latin typeface="Consolas"/>
                <a:ea typeface="Consolas"/>
                <a:cs typeface="Consolas"/>
                <a:sym typeface="Consolas"/>
              </a:rPr>
              <a:t> i;</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00"/>
                </a:solidFill>
                <a:latin typeface="Consolas"/>
                <a:ea typeface="Consolas"/>
                <a:cs typeface="Consolas"/>
                <a:sym typeface="Consolas"/>
              </a:rPr>
              <a:t>  }</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endParaRPr sz="1400">
              <a:solidFill>
                <a:srgbClr val="000088"/>
              </a:solidFill>
              <a:latin typeface="Consolas"/>
              <a:ea typeface="Consolas"/>
              <a:cs typeface="Consolas"/>
              <a:sym typeface="Consolas"/>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static</a:t>
            </a:r>
            <a:r>
              <a:rPr lang="es-AR" sz="1400">
                <a:solidFill>
                  <a:srgbClr val="000000"/>
                </a:solidFill>
                <a:latin typeface="Consolas"/>
                <a:ea typeface="Consolas"/>
                <a:cs typeface="Consolas"/>
                <a:sym typeface="Consolas"/>
              </a:rPr>
              <a:t> </a:t>
            </a:r>
            <a:r>
              <a:rPr lang="es-AR" sz="1400">
                <a:solidFill>
                  <a:srgbClr val="660066"/>
                </a:solidFill>
                <a:latin typeface="Consolas"/>
                <a:ea typeface="Consolas"/>
                <a:cs typeface="Consolas"/>
                <a:sym typeface="Consolas"/>
              </a:rPr>
              <a:t>String</a:t>
            </a:r>
            <a:r>
              <a:rPr lang="es-AR" sz="1400">
                <a:solidFill>
                  <a:srgbClr val="000000"/>
                </a:solidFill>
                <a:latin typeface="Consolas"/>
                <a:ea typeface="Consolas"/>
                <a:cs typeface="Consolas"/>
                <a:sym typeface="Consolas"/>
              </a:rPr>
              <a:t> g</a:t>
            </a:r>
            <a:r>
              <a:rPr lang="es-AR" sz="1400">
                <a:solidFill>
                  <a:srgbClr val="666600"/>
                </a:solidFill>
                <a:latin typeface="Consolas"/>
                <a:ea typeface="Consolas"/>
                <a:cs typeface="Consolas"/>
                <a:sym typeface="Consolas"/>
              </a:rPr>
              <a:t>(){</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return</a:t>
            </a:r>
            <a:r>
              <a:rPr lang="es-AR" sz="1400">
                <a:solidFill>
                  <a:srgbClr val="000000"/>
                </a:solidFill>
                <a:latin typeface="Consolas"/>
                <a:ea typeface="Consolas"/>
                <a:cs typeface="Consolas"/>
                <a:sym typeface="Consolas"/>
              </a:rPr>
              <a:t> </a:t>
            </a:r>
            <a:r>
              <a:rPr lang="es-AR" sz="1400">
                <a:solidFill>
                  <a:srgbClr val="008800"/>
                </a:solidFill>
                <a:latin typeface="Consolas"/>
                <a:ea typeface="Consolas"/>
                <a:cs typeface="Consolas"/>
                <a:sym typeface="Consolas"/>
              </a:rPr>
              <a:t>"A";</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00"/>
                </a:solidFill>
                <a:latin typeface="Consolas"/>
                <a:ea typeface="Consolas"/>
                <a:cs typeface="Consolas"/>
                <a:sym typeface="Consolas"/>
              </a:rPr>
              <a:t>  }</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chemeClr val="dk1"/>
                </a:solidFill>
                <a:latin typeface="Calibri"/>
                <a:ea typeface="Calibri"/>
                <a:cs typeface="Calibri"/>
                <a:sym typeface="Calibri"/>
              </a:rPr>
              <a:t>}</a:t>
            </a:r>
            <a:endParaRPr sz="1400">
              <a:solidFill>
                <a:schemeClr val="dk1"/>
              </a:solidFill>
              <a:latin typeface="Calibri"/>
              <a:ea typeface="Calibri"/>
              <a:cs typeface="Calibri"/>
              <a:sym typeface="Calibri"/>
            </a:endParaRPr>
          </a:p>
        </p:txBody>
      </p:sp>
      <p:sp>
        <p:nvSpPr>
          <p:cNvPr id="1126" name="Google Shape;1126;p108"/>
          <p:cNvSpPr/>
          <p:nvPr/>
        </p:nvSpPr>
        <p:spPr>
          <a:xfrm>
            <a:off x="1994857" y="2779657"/>
            <a:ext cx="4572000" cy="24622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400">
                <a:solidFill>
                  <a:srgbClr val="000088"/>
                </a:solidFill>
                <a:latin typeface="Consolas"/>
                <a:ea typeface="Consolas"/>
                <a:cs typeface="Consolas"/>
                <a:sym typeface="Consolas"/>
              </a:rPr>
              <a:t>public class</a:t>
            </a:r>
            <a:r>
              <a:rPr lang="es-AR" sz="1400">
                <a:solidFill>
                  <a:srgbClr val="000000"/>
                </a:solidFill>
                <a:latin typeface="Consolas"/>
                <a:ea typeface="Consolas"/>
                <a:cs typeface="Consolas"/>
                <a:sym typeface="Consolas"/>
              </a:rPr>
              <a:t> B </a:t>
            </a:r>
            <a:r>
              <a:rPr lang="es-AR" sz="1400">
                <a:solidFill>
                  <a:srgbClr val="000088"/>
                </a:solidFill>
                <a:latin typeface="Consolas"/>
                <a:ea typeface="Consolas"/>
                <a:cs typeface="Consolas"/>
                <a:sym typeface="Consolas"/>
              </a:rPr>
              <a:t>extends</a:t>
            </a:r>
            <a:r>
              <a:rPr lang="es-AR" sz="1400">
                <a:solidFill>
                  <a:srgbClr val="000000"/>
                </a:solidFill>
                <a:latin typeface="Consolas"/>
                <a:ea typeface="Consolas"/>
                <a:cs typeface="Consolas"/>
                <a:sym typeface="Consolas"/>
              </a:rPr>
              <a:t> A{</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int</a:t>
            </a:r>
            <a:r>
              <a:rPr lang="es-AR" sz="1400">
                <a:solidFill>
                  <a:srgbClr val="000000"/>
                </a:solidFill>
                <a:latin typeface="Consolas"/>
                <a:ea typeface="Consolas"/>
                <a:cs typeface="Consolas"/>
                <a:sym typeface="Consolas"/>
              </a:rPr>
              <a:t> i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a:t>
            </a:r>
            <a:r>
              <a:rPr lang="es-AR" sz="1400">
                <a:solidFill>
                  <a:srgbClr val="006666"/>
                </a:solidFill>
                <a:latin typeface="Consolas"/>
                <a:ea typeface="Consolas"/>
                <a:cs typeface="Consolas"/>
                <a:sym typeface="Consolas"/>
              </a:rPr>
              <a:t>2;</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a:t>
            </a:r>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int</a:t>
            </a:r>
            <a:r>
              <a:rPr lang="es-AR" sz="1400">
                <a:solidFill>
                  <a:srgbClr val="000000"/>
                </a:solidFill>
                <a:latin typeface="Consolas"/>
                <a:ea typeface="Consolas"/>
                <a:cs typeface="Consolas"/>
                <a:sym typeface="Consolas"/>
              </a:rPr>
              <a:t> f</a:t>
            </a:r>
            <a:r>
              <a:rPr lang="es-AR" sz="1400">
                <a:solidFill>
                  <a:srgbClr val="666600"/>
                </a:solidFill>
                <a:latin typeface="Consolas"/>
                <a:ea typeface="Consolas"/>
                <a:cs typeface="Consolas"/>
                <a:sym typeface="Consolas"/>
              </a:rPr>
              <a:t>(){</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return</a:t>
            </a:r>
            <a:r>
              <a:rPr lang="es-AR" sz="1400">
                <a:solidFill>
                  <a:srgbClr val="000000"/>
                </a:solidFill>
                <a:latin typeface="Consolas"/>
                <a:ea typeface="Consolas"/>
                <a:cs typeface="Consolas"/>
                <a:sym typeface="Consolas"/>
              </a:rPr>
              <a:t> </a:t>
            </a:r>
            <a:r>
              <a:rPr lang="es-AR" sz="1400">
                <a:solidFill>
                  <a:srgbClr val="666600"/>
                </a:solidFill>
                <a:latin typeface="Consolas"/>
                <a:ea typeface="Consolas"/>
                <a:cs typeface="Consolas"/>
                <a:sym typeface="Consolas"/>
              </a:rPr>
              <a:t>-</a:t>
            </a:r>
            <a:r>
              <a:rPr lang="es-AR" sz="1400">
                <a:solidFill>
                  <a:srgbClr val="006666"/>
                </a:solidFill>
                <a:latin typeface="Consolas"/>
                <a:ea typeface="Consolas"/>
                <a:cs typeface="Consolas"/>
                <a:sym typeface="Consolas"/>
              </a:rPr>
              <a:t>i;</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00"/>
                </a:solidFill>
                <a:latin typeface="Consolas"/>
                <a:ea typeface="Consolas"/>
                <a:cs typeface="Consolas"/>
                <a:sym typeface="Consolas"/>
              </a:rPr>
              <a:t>  }</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a:t>
            </a:r>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static</a:t>
            </a:r>
            <a:r>
              <a:rPr lang="es-AR" sz="1400">
                <a:solidFill>
                  <a:srgbClr val="000000"/>
                </a:solidFill>
                <a:latin typeface="Consolas"/>
                <a:ea typeface="Consolas"/>
                <a:cs typeface="Consolas"/>
                <a:sym typeface="Consolas"/>
              </a:rPr>
              <a:t> </a:t>
            </a:r>
            <a:r>
              <a:rPr lang="es-AR" sz="1400">
                <a:solidFill>
                  <a:srgbClr val="660066"/>
                </a:solidFill>
                <a:latin typeface="Consolas"/>
                <a:ea typeface="Consolas"/>
                <a:cs typeface="Consolas"/>
                <a:sym typeface="Consolas"/>
              </a:rPr>
              <a:t>String</a:t>
            </a:r>
            <a:r>
              <a:rPr lang="es-AR" sz="1400">
                <a:solidFill>
                  <a:srgbClr val="000000"/>
                </a:solidFill>
                <a:latin typeface="Consolas"/>
                <a:ea typeface="Consolas"/>
                <a:cs typeface="Consolas"/>
                <a:sym typeface="Consolas"/>
              </a:rPr>
              <a:t> g</a:t>
            </a:r>
            <a:r>
              <a:rPr lang="es-AR" sz="1400">
                <a:solidFill>
                  <a:srgbClr val="666600"/>
                </a:solidFill>
                <a:latin typeface="Consolas"/>
                <a:ea typeface="Consolas"/>
                <a:cs typeface="Consolas"/>
                <a:sym typeface="Consolas"/>
              </a:rPr>
              <a:t>(){</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return</a:t>
            </a:r>
            <a:r>
              <a:rPr lang="es-AR" sz="1400">
                <a:solidFill>
                  <a:srgbClr val="000000"/>
                </a:solidFill>
                <a:latin typeface="Consolas"/>
                <a:ea typeface="Consolas"/>
                <a:cs typeface="Consolas"/>
                <a:sym typeface="Consolas"/>
              </a:rPr>
              <a:t> </a:t>
            </a:r>
            <a:r>
              <a:rPr lang="es-AR" sz="1400">
                <a:solidFill>
                  <a:srgbClr val="008800"/>
                </a:solidFill>
                <a:latin typeface="Consolas"/>
                <a:ea typeface="Consolas"/>
                <a:cs typeface="Consolas"/>
                <a:sym typeface="Consolas"/>
              </a:rPr>
              <a:t>"B";</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00"/>
                </a:solidFill>
                <a:latin typeface="Consolas"/>
                <a:ea typeface="Consolas"/>
                <a:cs typeface="Consolas"/>
                <a:sym typeface="Consolas"/>
              </a:rPr>
              <a:t>  }</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00"/>
                </a:solidFill>
                <a:latin typeface="Consolas"/>
                <a:ea typeface="Consolas"/>
                <a:cs typeface="Consolas"/>
                <a:sym typeface="Consolas"/>
              </a:rPr>
              <a:t>}</a:t>
            </a:r>
            <a:endParaRPr sz="1400">
              <a:solidFill>
                <a:schemeClr val="dk1"/>
              </a:solidFill>
              <a:latin typeface="Calibri"/>
              <a:ea typeface="Calibri"/>
              <a:cs typeface="Calibri"/>
              <a:sym typeface="Calibri"/>
            </a:endParaRPr>
          </a:p>
        </p:txBody>
      </p:sp>
      <p:sp>
        <p:nvSpPr>
          <p:cNvPr id="1127" name="Google Shape;1127;p108"/>
          <p:cNvSpPr/>
          <p:nvPr/>
        </p:nvSpPr>
        <p:spPr>
          <a:xfrm>
            <a:off x="5183146" y="3489403"/>
            <a:ext cx="3728298"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solidFill>
                  <a:srgbClr val="000000"/>
                </a:solidFill>
                <a:latin typeface="Consolas"/>
                <a:ea typeface="Consolas"/>
                <a:cs typeface="Consolas"/>
                <a:sym typeface="Consolas"/>
              </a:rPr>
              <a:t>A a </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A</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b;</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660066"/>
                </a:solidFill>
                <a:latin typeface="Consolas"/>
                <a:ea typeface="Consolas"/>
                <a:cs typeface="Consolas"/>
                <a:sym typeface="Consolas"/>
              </a:rPr>
              <a:t>System</a:t>
            </a:r>
            <a:r>
              <a:rPr lang="es-AR" sz="1800">
                <a:solidFill>
                  <a:srgbClr val="666600"/>
                </a:solidFill>
                <a:latin typeface="Consolas"/>
                <a:ea typeface="Consolas"/>
                <a:cs typeface="Consolas"/>
                <a:sym typeface="Consolas"/>
              </a:rPr>
              <a:t>.</a:t>
            </a:r>
            <a:r>
              <a:rPr lang="es-AR" sz="1800">
                <a:solidFill>
                  <a:srgbClr val="000088"/>
                </a:solidFill>
                <a:latin typeface="Consolas"/>
                <a:ea typeface="Consolas"/>
                <a:cs typeface="Consolas"/>
                <a:sym typeface="Consolas"/>
              </a:rPr>
              <a:t>out</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println</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a</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i</a:t>
            </a:r>
            <a:r>
              <a:rPr lang="es-AR" sz="18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p:txBody>
      </p:sp>
      <p:sp>
        <p:nvSpPr>
          <p:cNvPr id="1128" name="Google Shape;1128;p108"/>
          <p:cNvSpPr/>
          <p:nvPr/>
        </p:nvSpPr>
        <p:spPr>
          <a:xfrm>
            <a:off x="5832347" y="2870130"/>
            <a:ext cx="2748621"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400">
                <a:solidFill>
                  <a:schemeClr val="dk1"/>
                </a:solidFill>
                <a:latin typeface="Arial"/>
                <a:ea typeface="Arial"/>
                <a:cs typeface="Arial"/>
                <a:sym typeface="Arial"/>
              </a:rPr>
              <a:t>¿Qué se imprime?</a:t>
            </a:r>
            <a:endParaRPr sz="2400">
              <a:solidFill>
                <a:schemeClr val="dk1"/>
              </a:solidFill>
              <a:latin typeface="Arial"/>
              <a:ea typeface="Arial"/>
              <a:cs typeface="Arial"/>
              <a:sym typeface="Arial"/>
            </a:endParaRPr>
          </a:p>
        </p:txBody>
      </p:sp>
      <p:sp>
        <p:nvSpPr>
          <p:cNvPr id="1129" name="Google Shape;1129;p108"/>
          <p:cNvSpPr/>
          <p:nvPr/>
        </p:nvSpPr>
        <p:spPr>
          <a:xfrm>
            <a:off x="5792783" y="4920564"/>
            <a:ext cx="1903085"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2000" b="1">
                <a:solidFill>
                  <a:srgbClr val="FF0000"/>
                </a:solidFill>
                <a:latin typeface="Arial"/>
                <a:ea typeface="Arial"/>
                <a:cs typeface="Arial"/>
                <a:sym typeface="Arial"/>
              </a:rPr>
              <a:t>a.i; imprime 1</a:t>
            </a:r>
            <a:endParaRPr sz="2000" b="1">
              <a:solidFill>
                <a:srgbClr val="FF0000"/>
              </a:solidFill>
              <a:latin typeface="Arial"/>
              <a:ea typeface="Arial"/>
              <a:cs typeface="Arial"/>
              <a:sym typeface="Arial"/>
            </a:endParaRPr>
          </a:p>
        </p:txBody>
      </p:sp>
      <p:sp>
        <p:nvSpPr>
          <p:cNvPr id="1130" name="Google Shape;1130;p108"/>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86</a:t>
            </a:fld>
            <a:endParaRPr sz="1200">
              <a:solidFill>
                <a:schemeClr val="lt1"/>
              </a:solidFill>
              <a:latin typeface="Arial"/>
              <a:ea typeface="Arial"/>
              <a:cs typeface="Arial"/>
              <a:sym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134"/>
        <p:cNvGrpSpPr/>
        <p:nvPr/>
      </p:nvGrpSpPr>
      <p:grpSpPr>
        <a:xfrm>
          <a:off x="0" y="0"/>
          <a:ext cx="0" cy="0"/>
          <a:chOff x="0" y="0"/>
          <a:chExt cx="0" cy="0"/>
        </a:xfrm>
      </p:grpSpPr>
      <p:sp>
        <p:nvSpPr>
          <p:cNvPr id="1135" name="Google Shape;1135;p109"/>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Ocultar Método </a:t>
            </a:r>
            <a:r>
              <a:rPr lang="es-AR" sz="4000" b="1" i="0" u="none" strike="noStrike" cap="none">
                <a:solidFill>
                  <a:schemeClr val="dk1"/>
                </a:solidFill>
                <a:latin typeface="Consolas"/>
                <a:ea typeface="Consolas"/>
                <a:cs typeface="Consolas"/>
                <a:sym typeface="Consolas"/>
              </a:rPr>
              <a:t>static</a:t>
            </a:r>
            <a:endParaRPr sz="4000" b="1" i="0" u="none" strike="noStrike" cap="none">
              <a:solidFill>
                <a:schemeClr val="dk1"/>
              </a:solidFill>
              <a:latin typeface="Consolas"/>
              <a:ea typeface="Consolas"/>
              <a:cs typeface="Consolas"/>
              <a:sym typeface="Consolas"/>
            </a:endParaRPr>
          </a:p>
        </p:txBody>
      </p:sp>
      <p:sp>
        <p:nvSpPr>
          <p:cNvPr id="1136" name="Google Shape;1136;p109"/>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1137" name="Google Shape;1137;p109"/>
          <p:cNvSpPr/>
          <p:nvPr/>
        </p:nvSpPr>
        <p:spPr>
          <a:xfrm>
            <a:off x="-158118" y="1948660"/>
            <a:ext cx="9144001" cy="83099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400">
                <a:solidFill>
                  <a:schemeClr val="dk1"/>
                </a:solidFill>
                <a:latin typeface="Arial"/>
                <a:ea typeface="Arial"/>
                <a:cs typeface="Arial"/>
                <a:sym typeface="Arial"/>
              </a:rPr>
              <a:t>Los métodos de clase pueden ocultarse por una subclase, pero </a:t>
            </a:r>
            <a:r>
              <a:rPr lang="es-AR" sz="2400" b="1">
                <a:solidFill>
                  <a:schemeClr val="dk1"/>
                </a:solidFill>
                <a:latin typeface="Arial"/>
                <a:ea typeface="Arial"/>
                <a:cs typeface="Arial"/>
                <a:sym typeface="Arial"/>
              </a:rPr>
              <a:t>NO</a:t>
            </a:r>
            <a:r>
              <a:rPr lang="es-AR" sz="2400">
                <a:solidFill>
                  <a:schemeClr val="dk1"/>
                </a:solidFill>
                <a:latin typeface="Arial"/>
                <a:ea typeface="Arial"/>
                <a:cs typeface="Arial"/>
                <a:sym typeface="Arial"/>
              </a:rPr>
              <a:t> se sobre-escriben. </a:t>
            </a:r>
            <a:endParaRPr/>
          </a:p>
        </p:txBody>
      </p:sp>
      <p:sp>
        <p:nvSpPr>
          <p:cNvPr id="1138" name="Google Shape;1138;p109"/>
          <p:cNvSpPr/>
          <p:nvPr/>
        </p:nvSpPr>
        <p:spPr>
          <a:xfrm>
            <a:off x="30013" y="2458351"/>
            <a:ext cx="2860060" cy="24622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400">
                <a:solidFill>
                  <a:srgbClr val="000088"/>
                </a:solidFill>
                <a:latin typeface="Consolas"/>
                <a:ea typeface="Consolas"/>
                <a:cs typeface="Consolas"/>
                <a:sym typeface="Consolas"/>
              </a:rPr>
              <a:t>public</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class</a:t>
            </a:r>
            <a:r>
              <a:rPr lang="es-AR" sz="1400">
                <a:solidFill>
                  <a:srgbClr val="000000"/>
                </a:solidFill>
                <a:latin typeface="Consolas"/>
                <a:ea typeface="Consolas"/>
                <a:cs typeface="Consolas"/>
                <a:sym typeface="Consolas"/>
              </a:rPr>
              <a:t> A {</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int</a:t>
            </a:r>
            <a:r>
              <a:rPr lang="es-AR" sz="1400">
                <a:solidFill>
                  <a:srgbClr val="000000"/>
                </a:solidFill>
                <a:latin typeface="Consolas"/>
                <a:ea typeface="Consolas"/>
                <a:cs typeface="Consolas"/>
                <a:sym typeface="Consolas"/>
              </a:rPr>
              <a:t> i </a:t>
            </a:r>
            <a:r>
              <a:rPr lang="es-AR" sz="1400">
                <a:solidFill>
                  <a:srgbClr val="666600"/>
                </a:solidFill>
                <a:latin typeface="Consolas"/>
                <a:ea typeface="Consolas"/>
                <a:cs typeface="Consolas"/>
                <a:sym typeface="Consolas"/>
              </a:rPr>
              <a:t>=</a:t>
            </a:r>
            <a:r>
              <a:rPr lang="es-AR" sz="1400">
                <a:solidFill>
                  <a:srgbClr val="006666"/>
                </a:solidFill>
                <a:latin typeface="Consolas"/>
                <a:ea typeface="Consolas"/>
                <a:cs typeface="Consolas"/>
                <a:sym typeface="Consolas"/>
              </a:rPr>
              <a:t>1;</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endParaRPr sz="1400">
              <a:solidFill>
                <a:srgbClr val="000088"/>
              </a:solidFill>
              <a:latin typeface="Consolas"/>
              <a:ea typeface="Consolas"/>
              <a:cs typeface="Consolas"/>
              <a:sym typeface="Consolas"/>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int</a:t>
            </a:r>
            <a:r>
              <a:rPr lang="es-AR" sz="1400">
                <a:solidFill>
                  <a:srgbClr val="000000"/>
                </a:solidFill>
                <a:latin typeface="Consolas"/>
                <a:ea typeface="Consolas"/>
                <a:cs typeface="Consolas"/>
                <a:sym typeface="Consolas"/>
              </a:rPr>
              <a:t> f</a:t>
            </a:r>
            <a:r>
              <a:rPr lang="es-AR" sz="1400">
                <a:solidFill>
                  <a:srgbClr val="666600"/>
                </a:solidFill>
                <a:latin typeface="Consolas"/>
                <a:ea typeface="Consolas"/>
                <a:cs typeface="Consolas"/>
                <a:sym typeface="Consolas"/>
              </a:rPr>
              <a:t>(){</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return</a:t>
            </a:r>
            <a:r>
              <a:rPr lang="es-AR" sz="1400">
                <a:solidFill>
                  <a:srgbClr val="000000"/>
                </a:solidFill>
                <a:latin typeface="Consolas"/>
                <a:ea typeface="Consolas"/>
                <a:cs typeface="Consolas"/>
                <a:sym typeface="Consolas"/>
              </a:rPr>
              <a:t> i;</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00"/>
                </a:solidFill>
                <a:latin typeface="Consolas"/>
                <a:ea typeface="Consolas"/>
                <a:cs typeface="Consolas"/>
                <a:sym typeface="Consolas"/>
              </a:rPr>
              <a:t>  }</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endParaRPr sz="1400">
              <a:solidFill>
                <a:srgbClr val="000088"/>
              </a:solidFill>
              <a:latin typeface="Consolas"/>
              <a:ea typeface="Consolas"/>
              <a:cs typeface="Consolas"/>
              <a:sym typeface="Consolas"/>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static</a:t>
            </a:r>
            <a:r>
              <a:rPr lang="es-AR" sz="1400">
                <a:solidFill>
                  <a:srgbClr val="000000"/>
                </a:solidFill>
                <a:latin typeface="Consolas"/>
                <a:ea typeface="Consolas"/>
                <a:cs typeface="Consolas"/>
                <a:sym typeface="Consolas"/>
              </a:rPr>
              <a:t> </a:t>
            </a:r>
            <a:r>
              <a:rPr lang="es-AR" sz="1400">
                <a:solidFill>
                  <a:srgbClr val="660066"/>
                </a:solidFill>
                <a:latin typeface="Consolas"/>
                <a:ea typeface="Consolas"/>
                <a:cs typeface="Consolas"/>
                <a:sym typeface="Consolas"/>
              </a:rPr>
              <a:t>String</a:t>
            </a:r>
            <a:r>
              <a:rPr lang="es-AR" sz="1400">
                <a:solidFill>
                  <a:srgbClr val="000000"/>
                </a:solidFill>
                <a:latin typeface="Consolas"/>
                <a:ea typeface="Consolas"/>
                <a:cs typeface="Consolas"/>
                <a:sym typeface="Consolas"/>
              </a:rPr>
              <a:t> g</a:t>
            </a:r>
            <a:r>
              <a:rPr lang="es-AR" sz="1400">
                <a:solidFill>
                  <a:srgbClr val="666600"/>
                </a:solidFill>
                <a:latin typeface="Consolas"/>
                <a:ea typeface="Consolas"/>
                <a:cs typeface="Consolas"/>
                <a:sym typeface="Consolas"/>
              </a:rPr>
              <a:t>(){</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return</a:t>
            </a:r>
            <a:r>
              <a:rPr lang="es-AR" sz="1400">
                <a:solidFill>
                  <a:srgbClr val="000000"/>
                </a:solidFill>
                <a:latin typeface="Consolas"/>
                <a:ea typeface="Consolas"/>
                <a:cs typeface="Consolas"/>
                <a:sym typeface="Consolas"/>
              </a:rPr>
              <a:t> </a:t>
            </a:r>
            <a:r>
              <a:rPr lang="es-AR" sz="1400">
                <a:solidFill>
                  <a:srgbClr val="008800"/>
                </a:solidFill>
                <a:latin typeface="Consolas"/>
                <a:ea typeface="Consolas"/>
                <a:cs typeface="Consolas"/>
                <a:sym typeface="Consolas"/>
              </a:rPr>
              <a:t>"A";</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00"/>
                </a:solidFill>
                <a:latin typeface="Consolas"/>
                <a:ea typeface="Consolas"/>
                <a:cs typeface="Consolas"/>
                <a:sym typeface="Consolas"/>
              </a:rPr>
              <a:t>  }</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chemeClr val="dk1"/>
                </a:solidFill>
                <a:latin typeface="Calibri"/>
                <a:ea typeface="Calibri"/>
                <a:cs typeface="Calibri"/>
                <a:sym typeface="Calibri"/>
              </a:rPr>
              <a:t>}</a:t>
            </a:r>
            <a:endParaRPr sz="1400">
              <a:solidFill>
                <a:schemeClr val="dk1"/>
              </a:solidFill>
              <a:latin typeface="Calibri"/>
              <a:ea typeface="Calibri"/>
              <a:cs typeface="Calibri"/>
              <a:sym typeface="Calibri"/>
            </a:endParaRPr>
          </a:p>
        </p:txBody>
      </p:sp>
      <p:sp>
        <p:nvSpPr>
          <p:cNvPr id="1139" name="Google Shape;1139;p109"/>
          <p:cNvSpPr/>
          <p:nvPr/>
        </p:nvSpPr>
        <p:spPr>
          <a:xfrm>
            <a:off x="1994857" y="2779657"/>
            <a:ext cx="4572000" cy="24622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400">
                <a:solidFill>
                  <a:srgbClr val="000088"/>
                </a:solidFill>
                <a:latin typeface="Consolas"/>
                <a:ea typeface="Consolas"/>
                <a:cs typeface="Consolas"/>
                <a:sym typeface="Consolas"/>
              </a:rPr>
              <a:t>public class</a:t>
            </a:r>
            <a:r>
              <a:rPr lang="es-AR" sz="1400">
                <a:solidFill>
                  <a:srgbClr val="000000"/>
                </a:solidFill>
                <a:latin typeface="Consolas"/>
                <a:ea typeface="Consolas"/>
                <a:cs typeface="Consolas"/>
                <a:sym typeface="Consolas"/>
              </a:rPr>
              <a:t> B </a:t>
            </a:r>
            <a:r>
              <a:rPr lang="es-AR" sz="1400">
                <a:solidFill>
                  <a:srgbClr val="000088"/>
                </a:solidFill>
                <a:latin typeface="Consolas"/>
                <a:ea typeface="Consolas"/>
                <a:cs typeface="Consolas"/>
                <a:sym typeface="Consolas"/>
              </a:rPr>
              <a:t>extends</a:t>
            </a:r>
            <a:r>
              <a:rPr lang="es-AR" sz="1400">
                <a:solidFill>
                  <a:srgbClr val="000000"/>
                </a:solidFill>
                <a:latin typeface="Consolas"/>
                <a:ea typeface="Consolas"/>
                <a:cs typeface="Consolas"/>
                <a:sym typeface="Consolas"/>
              </a:rPr>
              <a:t> A{</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int</a:t>
            </a:r>
            <a:r>
              <a:rPr lang="es-AR" sz="1400">
                <a:solidFill>
                  <a:srgbClr val="000000"/>
                </a:solidFill>
                <a:latin typeface="Consolas"/>
                <a:ea typeface="Consolas"/>
                <a:cs typeface="Consolas"/>
                <a:sym typeface="Consolas"/>
              </a:rPr>
              <a:t> i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a:t>
            </a:r>
            <a:r>
              <a:rPr lang="es-AR" sz="1400">
                <a:solidFill>
                  <a:srgbClr val="006666"/>
                </a:solidFill>
                <a:latin typeface="Consolas"/>
                <a:ea typeface="Consolas"/>
                <a:cs typeface="Consolas"/>
                <a:sym typeface="Consolas"/>
              </a:rPr>
              <a:t>2;</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a:t>
            </a:r>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int</a:t>
            </a:r>
            <a:r>
              <a:rPr lang="es-AR" sz="1400">
                <a:solidFill>
                  <a:srgbClr val="000000"/>
                </a:solidFill>
                <a:latin typeface="Consolas"/>
                <a:ea typeface="Consolas"/>
                <a:cs typeface="Consolas"/>
                <a:sym typeface="Consolas"/>
              </a:rPr>
              <a:t> f</a:t>
            </a:r>
            <a:r>
              <a:rPr lang="es-AR" sz="1400">
                <a:solidFill>
                  <a:srgbClr val="666600"/>
                </a:solidFill>
                <a:latin typeface="Consolas"/>
                <a:ea typeface="Consolas"/>
                <a:cs typeface="Consolas"/>
                <a:sym typeface="Consolas"/>
              </a:rPr>
              <a:t>(){</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return</a:t>
            </a:r>
            <a:r>
              <a:rPr lang="es-AR" sz="1400">
                <a:solidFill>
                  <a:srgbClr val="000000"/>
                </a:solidFill>
                <a:latin typeface="Consolas"/>
                <a:ea typeface="Consolas"/>
                <a:cs typeface="Consolas"/>
                <a:sym typeface="Consolas"/>
              </a:rPr>
              <a:t> </a:t>
            </a:r>
            <a:r>
              <a:rPr lang="es-AR" sz="1400">
                <a:solidFill>
                  <a:srgbClr val="666600"/>
                </a:solidFill>
                <a:latin typeface="Consolas"/>
                <a:ea typeface="Consolas"/>
                <a:cs typeface="Consolas"/>
                <a:sym typeface="Consolas"/>
              </a:rPr>
              <a:t>-</a:t>
            </a:r>
            <a:r>
              <a:rPr lang="es-AR" sz="1400">
                <a:solidFill>
                  <a:srgbClr val="006666"/>
                </a:solidFill>
                <a:latin typeface="Consolas"/>
                <a:ea typeface="Consolas"/>
                <a:cs typeface="Consolas"/>
                <a:sym typeface="Consolas"/>
              </a:rPr>
              <a:t>i;</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00"/>
                </a:solidFill>
                <a:latin typeface="Consolas"/>
                <a:ea typeface="Consolas"/>
                <a:cs typeface="Consolas"/>
                <a:sym typeface="Consolas"/>
              </a:rPr>
              <a:t>  }</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a:t>
            </a:r>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static</a:t>
            </a:r>
            <a:r>
              <a:rPr lang="es-AR" sz="1400">
                <a:solidFill>
                  <a:srgbClr val="000000"/>
                </a:solidFill>
                <a:latin typeface="Consolas"/>
                <a:ea typeface="Consolas"/>
                <a:cs typeface="Consolas"/>
                <a:sym typeface="Consolas"/>
              </a:rPr>
              <a:t> </a:t>
            </a:r>
            <a:r>
              <a:rPr lang="es-AR" sz="1400">
                <a:solidFill>
                  <a:srgbClr val="660066"/>
                </a:solidFill>
                <a:latin typeface="Consolas"/>
                <a:ea typeface="Consolas"/>
                <a:cs typeface="Consolas"/>
                <a:sym typeface="Consolas"/>
              </a:rPr>
              <a:t>String</a:t>
            </a:r>
            <a:r>
              <a:rPr lang="es-AR" sz="1400">
                <a:solidFill>
                  <a:srgbClr val="000000"/>
                </a:solidFill>
                <a:latin typeface="Consolas"/>
                <a:ea typeface="Consolas"/>
                <a:cs typeface="Consolas"/>
                <a:sym typeface="Consolas"/>
              </a:rPr>
              <a:t> g</a:t>
            </a:r>
            <a:r>
              <a:rPr lang="es-AR" sz="1400">
                <a:solidFill>
                  <a:srgbClr val="666600"/>
                </a:solidFill>
                <a:latin typeface="Consolas"/>
                <a:ea typeface="Consolas"/>
                <a:cs typeface="Consolas"/>
                <a:sym typeface="Consolas"/>
              </a:rPr>
              <a:t>(){</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return</a:t>
            </a:r>
            <a:r>
              <a:rPr lang="es-AR" sz="1400">
                <a:solidFill>
                  <a:srgbClr val="000000"/>
                </a:solidFill>
                <a:latin typeface="Consolas"/>
                <a:ea typeface="Consolas"/>
                <a:cs typeface="Consolas"/>
                <a:sym typeface="Consolas"/>
              </a:rPr>
              <a:t> </a:t>
            </a:r>
            <a:r>
              <a:rPr lang="es-AR" sz="1400">
                <a:solidFill>
                  <a:srgbClr val="008800"/>
                </a:solidFill>
                <a:latin typeface="Consolas"/>
                <a:ea typeface="Consolas"/>
                <a:cs typeface="Consolas"/>
                <a:sym typeface="Consolas"/>
              </a:rPr>
              <a:t>"B";</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00"/>
                </a:solidFill>
                <a:latin typeface="Consolas"/>
                <a:ea typeface="Consolas"/>
                <a:cs typeface="Consolas"/>
                <a:sym typeface="Consolas"/>
              </a:rPr>
              <a:t>  }</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00"/>
                </a:solidFill>
                <a:latin typeface="Consolas"/>
                <a:ea typeface="Consolas"/>
                <a:cs typeface="Consolas"/>
                <a:sym typeface="Consolas"/>
              </a:rPr>
              <a:t>}</a:t>
            </a:r>
            <a:endParaRPr sz="1400">
              <a:solidFill>
                <a:schemeClr val="dk1"/>
              </a:solidFill>
              <a:latin typeface="Calibri"/>
              <a:ea typeface="Calibri"/>
              <a:cs typeface="Calibri"/>
              <a:sym typeface="Calibri"/>
            </a:endParaRPr>
          </a:p>
        </p:txBody>
      </p:sp>
      <p:sp>
        <p:nvSpPr>
          <p:cNvPr id="1140" name="Google Shape;1140;p109"/>
          <p:cNvSpPr/>
          <p:nvPr/>
        </p:nvSpPr>
        <p:spPr>
          <a:xfrm>
            <a:off x="5183146" y="3489403"/>
            <a:ext cx="3728298"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solidFill>
                  <a:srgbClr val="000000"/>
                </a:solidFill>
                <a:latin typeface="Consolas"/>
                <a:ea typeface="Consolas"/>
                <a:cs typeface="Consolas"/>
                <a:sym typeface="Consolas"/>
              </a:rPr>
              <a:t>A a </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A</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b;</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660066"/>
                </a:solidFill>
                <a:latin typeface="Consolas"/>
                <a:ea typeface="Consolas"/>
                <a:cs typeface="Consolas"/>
                <a:sym typeface="Consolas"/>
              </a:rPr>
              <a:t>System</a:t>
            </a:r>
            <a:r>
              <a:rPr lang="es-AR" sz="1800">
                <a:solidFill>
                  <a:srgbClr val="666600"/>
                </a:solidFill>
                <a:latin typeface="Consolas"/>
                <a:ea typeface="Consolas"/>
                <a:cs typeface="Consolas"/>
                <a:sym typeface="Consolas"/>
              </a:rPr>
              <a:t>.</a:t>
            </a:r>
            <a:r>
              <a:rPr lang="es-AR" sz="1800">
                <a:solidFill>
                  <a:srgbClr val="000088"/>
                </a:solidFill>
                <a:latin typeface="Consolas"/>
                <a:ea typeface="Consolas"/>
                <a:cs typeface="Consolas"/>
                <a:sym typeface="Consolas"/>
              </a:rPr>
              <a:t>out</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println</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a</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f</a:t>
            </a:r>
            <a:r>
              <a:rPr lang="es-AR" sz="18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p:txBody>
      </p:sp>
      <p:sp>
        <p:nvSpPr>
          <p:cNvPr id="1141" name="Google Shape;1141;p109"/>
          <p:cNvSpPr/>
          <p:nvPr/>
        </p:nvSpPr>
        <p:spPr>
          <a:xfrm>
            <a:off x="5832347" y="2870130"/>
            <a:ext cx="2748621"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400">
                <a:solidFill>
                  <a:schemeClr val="dk1"/>
                </a:solidFill>
                <a:latin typeface="Arial"/>
                <a:ea typeface="Arial"/>
                <a:cs typeface="Arial"/>
                <a:sym typeface="Arial"/>
              </a:rPr>
              <a:t>¿Qué se imprime?</a:t>
            </a:r>
            <a:endParaRPr sz="2400">
              <a:solidFill>
                <a:schemeClr val="dk1"/>
              </a:solidFill>
              <a:latin typeface="Arial"/>
              <a:ea typeface="Arial"/>
              <a:cs typeface="Arial"/>
              <a:sym typeface="Arial"/>
            </a:endParaRPr>
          </a:p>
        </p:txBody>
      </p:sp>
      <p:sp>
        <p:nvSpPr>
          <p:cNvPr id="1142" name="Google Shape;1142;p109"/>
          <p:cNvSpPr/>
          <p:nvPr/>
        </p:nvSpPr>
        <p:spPr>
          <a:xfrm>
            <a:off x="5792783" y="4920564"/>
            <a:ext cx="3351217" cy="132343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2000" b="1">
                <a:solidFill>
                  <a:srgbClr val="FF0000"/>
                </a:solidFill>
                <a:latin typeface="Arial"/>
                <a:ea typeface="Arial"/>
                <a:cs typeface="Arial"/>
                <a:sym typeface="Arial"/>
              </a:rPr>
              <a:t>Castea b a una instancia de la clase A</a:t>
            </a:r>
            <a:endParaRPr/>
          </a:p>
          <a:p>
            <a:pPr marL="0" marR="0" lvl="0" indent="0" algn="l" rtl="0">
              <a:spcBef>
                <a:spcPts val="0"/>
              </a:spcBef>
              <a:spcAft>
                <a:spcPts val="0"/>
              </a:spcAft>
              <a:buNone/>
            </a:pPr>
            <a:endParaRPr sz="2000" b="1">
              <a:solidFill>
                <a:srgbClr val="FF0000"/>
              </a:solidFill>
              <a:latin typeface="Arial"/>
              <a:ea typeface="Arial"/>
              <a:cs typeface="Arial"/>
              <a:sym typeface="Arial"/>
            </a:endParaRPr>
          </a:p>
          <a:p>
            <a:pPr marL="0" marR="0" lvl="0" indent="0" algn="l" rtl="0">
              <a:spcBef>
                <a:spcPts val="0"/>
              </a:spcBef>
              <a:spcAft>
                <a:spcPts val="0"/>
              </a:spcAft>
              <a:buNone/>
            </a:pPr>
            <a:r>
              <a:rPr lang="es-AR" sz="2000" b="1">
                <a:solidFill>
                  <a:srgbClr val="FF0000"/>
                </a:solidFill>
                <a:latin typeface="Arial"/>
                <a:ea typeface="Arial"/>
                <a:cs typeface="Arial"/>
                <a:sym typeface="Arial"/>
              </a:rPr>
              <a:t>a.f(); imprime 1</a:t>
            </a:r>
            <a:endParaRPr/>
          </a:p>
        </p:txBody>
      </p:sp>
      <p:sp>
        <p:nvSpPr>
          <p:cNvPr id="1143" name="Google Shape;1143;p109"/>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87</a:t>
            </a:fld>
            <a:endParaRPr sz="1200">
              <a:solidFill>
                <a:schemeClr val="lt1"/>
              </a:solidFill>
              <a:latin typeface="Arial"/>
              <a:ea typeface="Arial"/>
              <a:cs typeface="Arial"/>
              <a:sym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147"/>
        <p:cNvGrpSpPr/>
        <p:nvPr/>
      </p:nvGrpSpPr>
      <p:grpSpPr>
        <a:xfrm>
          <a:off x="0" y="0"/>
          <a:ext cx="0" cy="0"/>
          <a:chOff x="0" y="0"/>
          <a:chExt cx="0" cy="0"/>
        </a:xfrm>
      </p:grpSpPr>
      <p:sp>
        <p:nvSpPr>
          <p:cNvPr id="1148" name="Google Shape;1148;p110"/>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Ocultar Método </a:t>
            </a:r>
            <a:r>
              <a:rPr lang="es-AR" sz="4000" b="1" i="0" u="none" strike="noStrike" cap="none">
                <a:solidFill>
                  <a:schemeClr val="dk1"/>
                </a:solidFill>
                <a:latin typeface="Consolas"/>
                <a:ea typeface="Consolas"/>
                <a:cs typeface="Consolas"/>
                <a:sym typeface="Consolas"/>
              </a:rPr>
              <a:t>static</a:t>
            </a:r>
            <a:endParaRPr sz="4000" b="1" i="0" u="none" strike="noStrike" cap="none">
              <a:solidFill>
                <a:schemeClr val="dk1"/>
              </a:solidFill>
              <a:latin typeface="Consolas"/>
              <a:ea typeface="Consolas"/>
              <a:cs typeface="Consolas"/>
              <a:sym typeface="Consolas"/>
            </a:endParaRPr>
          </a:p>
        </p:txBody>
      </p:sp>
      <p:sp>
        <p:nvSpPr>
          <p:cNvPr id="1149" name="Google Shape;1149;p110"/>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1150" name="Google Shape;1150;p110"/>
          <p:cNvSpPr/>
          <p:nvPr/>
        </p:nvSpPr>
        <p:spPr>
          <a:xfrm>
            <a:off x="-158118" y="1948660"/>
            <a:ext cx="9144001" cy="83099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400">
                <a:solidFill>
                  <a:schemeClr val="dk1"/>
                </a:solidFill>
                <a:latin typeface="Arial"/>
                <a:ea typeface="Arial"/>
                <a:cs typeface="Arial"/>
                <a:sym typeface="Arial"/>
              </a:rPr>
              <a:t>Los métodos de clase pueden ocultarse por una subclase, pero </a:t>
            </a:r>
            <a:r>
              <a:rPr lang="es-AR" sz="2400" b="1">
                <a:solidFill>
                  <a:schemeClr val="dk1"/>
                </a:solidFill>
                <a:latin typeface="Arial"/>
                <a:ea typeface="Arial"/>
                <a:cs typeface="Arial"/>
                <a:sym typeface="Arial"/>
              </a:rPr>
              <a:t>NO</a:t>
            </a:r>
            <a:r>
              <a:rPr lang="es-AR" sz="2400">
                <a:solidFill>
                  <a:schemeClr val="dk1"/>
                </a:solidFill>
                <a:latin typeface="Arial"/>
                <a:ea typeface="Arial"/>
                <a:cs typeface="Arial"/>
                <a:sym typeface="Arial"/>
              </a:rPr>
              <a:t> se sobre-escriben. </a:t>
            </a:r>
            <a:endParaRPr/>
          </a:p>
        </p:txBody>
      </p:sp>
      <p:sp>
        <p:nvSpPr>
          <p:cNvPr id="1151" name="Google Shape;1151;p110"/>
          <p:cNvSpPr/>
          <p:nvPr/>
        </p:nvSpPr>
        <p:spPr>
          <a:xfrm>
            <a:off x="30013" y="2458351"/>
            <a:ext cx="2860060" cy="24622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400">
                <a:solidFill>
                  <a:srgbClr val="000088"/>
                </a:solidFill>
                <a:latin typeface="Consolas"/>
                <a:ea typeface="Consolas"/>
                <a:cs typeface="Consolas"/>
                <a:sym typeface="Consolas"/>
              </a:rPr>
              <a:t>public</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class</a:t>
            </a:r>
            <a:r>
              <a:rPr lang="es-AR" sz="1400">
                <a:solidFill>
                  <a:srgbClr val="000000"/>
                </a:solidFill>
                <a:latin typeface="Consolas"/>
                <a:ea typeface="Consolas"/>
                <a:cs typeface="Consolas"/>
                <a:sym typeface="Consolas"/>
              </a:rPr>
              <a:t> A {</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int</a:t>
            </a:r>
            <a:r>
              <a:rPr lang="es-AR" sz="1400">
                <a:solidFill>
                  <a:srgbClr val="000000"/>
                </a:solidFill>
                <a:latin typeface="Consolas"/>
                <a:ea typeface="Consolas"/>
                <a:cs typeface="Consolas"/>
                <a:sym typeface="Consolas"/>
              </a:rPr>
              <a:t> i </a:t>
            </a:r>
            <a:r>
              <a:rPr lang="es-AR" sz="1400">
                <a:solidFill>
                  <a:srgbClr val="666600"/>
                </a:solidFill>
                <a:latin typeface="Consolas"/>
                <a:ea typeface="Consolas"/>
                <a:cs typeface="Consolas"/>
                <a:sym typeface="Consolas"/>
              </a:rPr>
              <a:t>=</a:t>
            </a:r>
            <a:r>
              <a:rPr lang="es-AR" sz="1400">
                <a:solidFill>
                  <a:srgbClr val="006666"/>
                </a:solidFill>
                <a:latin typeface="Consolas"/>
                <a:ea typeface="Consolas"/>
                <a:cs typeface="Consolas"/>
                <a:sym typeface="Consolas"/>
              </a:rPr>
              <a:t>1;</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endParaRPr sz="1400">
              <a:solidFill>
                <a:srgbClr val="000088"/>
              </a:solidFill>
              <a:latin typeface="Consolas"/>
              <a:ea typeface="Consolas"/>
              <a:cs typeface="Consolas"/>
              <a:sym typeface="Consolas"/>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int</a:t>
            </a:r>
            <a:r>
              <a:rPr lang="es-AR" sz="1400">
                <a:solidFill>
                  <a:srgbClr val="000000"/>
                </a:solidFill>
                <a:latin typeface="Consolas"/>
                <a:ea typeface="Consolas"/>
                <a:cs typeface="Consolas"/>
                <a:sym typeface="Consolas"/>
              </a:rPr>
              <a:t> f</a:t>
            </a:r>
            <a:r>
              <a:rPr lang="es-AR" sz="1400">
                <a:solidFill>
                  <a:srgbClr val="666600"/>
                </a:solidFill>
                <a:latin typeface="Consolas"/>
                <a:ea typeface="Consolas"/>
                <a:cs typeface="Consolas"/>
                <a:sym typeface="Consolas"/>
              </a:rPr>
              <a:t>(){</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return</a:t>
            </a:r>
            <a:r>
              <a:rPr lang="es-AR" sz="1400">
                <a:solidFill>
                  <a:srgbClr val="000000"/>
                </a:solidFill>
                <a:latin typeface="Consolas"/>
                <a:ea typeface="Consolas"/>
                <a:cs typeface="Consolas"/>
                <a:sym typeface="Consolas"/>
              </a:rPr>
              <a:t> i;</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00"/>
                </a:solidFill>
                <a:latin typeface="Consolas"/>
                <a:ea typeface="Consolas"/>
                <a:cs typeface="Consolas"/>
                <a:sym typeface="Consolas"/>
              </a:rPr>
              <a:t>  }</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endParaRPr sz="1400">
              <a:solidFill>
                <a:srgbClr val="000088"/>
              </a:solidFill>
              <a:latin typeface="Consolas"/>
              <a:ea typeface="Consolas"/>
              <a:cs typeface="Consolas"/>
              <a:sym typeface="Consolas"/>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static</a:t>
            </a:r>
            <a:r>
              <a:rPr lang="es-AR" sz="1400">
                <a:solidFill>
                  <a:srgbClr val="000000"/>
                </a:solidFill>
                <a:latin typeface="Consolas"/>
                <a:ea typeface="Consolas"/>
                <a:cs typeface="Consolas"/>
                <a:sym typeface="Consolas"/>
              </a:rPr>
              <a:t> </a:t>
            </a:r>
            <a:r>
              <a:rPr lang="es-AR" sz="1400">
                <a:solidFill>
                  <a:srgbClr val="660066"/>
                </a:solidFill>
                <a:latin typeface="Consolas"/>
                <a:ea typeface="Consolas"/>
                <a:cs typeface="Consolas"/>
                <a:sym typeface="Consolas"/>
              </a:rPr>
              <a:t>String</a:t>
            </a:r>
            <a:r>
              <a:rPr lang="es-AR" sz="1400">
                <a:solidFill>
                  <a:srgbClr val="000000"/>
                </a:solidFill>
                <a:latin typeface="Consolas"/>
                <a:ea typeface="Consolas"/>
                <a:cs typeface="Consolas"/>
                <a:sym typeface="Consolas"/>
              </a:rPr>
              <a:t> g</a:t>
            </a:r>
            <a:r>
              <a:rPr lang="es-AR" sz="1400">
                <a:solidFill>
                  <a:srgbClr val="666600"/>
                </a:solidFill>
                <a:latin typeface="Consolas"/>
                <a:ea typeface="Consolas"/>
                <a:cs typeface="Consolas"/>
                <a:sym typeface="Consolas"/>
              </a:rPr>
              <a:t>(){</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return</a:t>
            </a:r>
            <a:r>
              <a:rPr lang="es-AR" sz="1400">
                <a:solidFill>
                  <a:srgbClr val="000000"/>
                </a:solidFill>
                <a:latin typeface="Consolas"/>
                <a:ea typeface="Consolas"/>
                <a:cs typeface="Consolas"/>
                <a:sym typeface="Consolas"/>
              </a:rPr>
              <a:t> </a:t>
            </a:r>
            <a:r>
              <a:rPr lang="es-AR" sz="1400">
                <a:solidFill>
                  <a:srgbClr val="008800"/>
                </a:solidFill>
                <a:latin typeface="Consolas"/>
                <a:ea typeface="Consolas"/>
                <a:cs typeface="Consolas"/>
                <a:sym typeface="Consolas"/>
              </a:rPr>
              <a:t>"A";</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00"/>
                </a:solidFill>
                <a:latin typeface="Consolas"/>
                <a:ea typeface="Consolas"/>
                <a:cs typeface="Consolas"/>
                <a:sym typeface="Consolas"/>
              </a:rPr>
              <a:t>  }</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chemeClr val="dk1"/>
                </a:solidFill>
                <a:latin typeface="Calibri"/>
                <a:ea typeface="Calibri"/>
                <a:cs typeface="Calibri"/>
                <a:sym typeface="Calibri"/>
              </a:rPr>
              <a:t>}</a:t>
            </a:r>
            <a:endParaRPr sz="1400">
              <a:solidFill>
                <a:schemeClr val="dk1"/>
              </a:solidFill>
              <a:latin typeface="Calibri"/>
              <a:ea typeface="Calibri"/>
              <a:cs typeface="Calibri"/>
              <a:sym typeface="Calibri"/>
            </a:endParaRPr>
          </a:p>
        </p:txBody>
      </p:sp>
      <p:sp>
        <p:nvSpPr>
          <p:cNvPr id="1152" name="Google Shape;1152;p110"/>
          <p:cNvSpPr/>
          <p:nvPr/>
        </p:nvSpPr>
        <p:spPr>
          <a:xfrm>
            <a:off x="1994857" y="2779657"/>
            <a:ext cx="4572000" cy="24622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400">
                <a:solidFill>
                  <a:srgbClr val="000088"/>
                </a:solidFill>
                <a:latin typeface="Consolas"/>
                <a:ea typeface="Consolas"/>
                <a:cs typeface="Consolas"/>
                <a:sym typeface="Consolas"/>
              </a:rPr>
              <a:t>public class</a:t>
            </a:r>
            <a:r>
              <a:rPr lang="es-AR" sz="1400">
                <a:solidFill>
                  <a:srgbClr val="000000"/>
                </a:solidFill>
                <a:latin typeface="Consolas"/>
                <a:ea typeface="Consolas"/>
                <a:cs typeface="Consolas"/>
                <a:sym typeface="Consolas"/>
              </a:rPr>
              <a:t> B </a:t>
            </a:r>
            <a:r>
              <a:rPr lang="es-AR" sz="1400">
                <a:solidFill>
                  <a:srgbClr val="000088"/>
                </a:solidFill>
                <a:latin typeface="Consolas"/>
                <a:ea typeface="Consolas"/>
                <a:cs typeface="Consolas"/>
                <a:sym typeface="Consolas"/>
              </a:rPr>
              <a:t>extends</a:t>
            </a:r>
            <a:r>
              <a:rPr lang="es-AR" sz="1400">
                <a:solidFill>
                  <a:srgbClr val="000000"/>
                </a:solidFill>
                <a:latin typeface="Consolas"/>
                <a:ea typeface="Consolas"/>
                <a:cs typeface="Consolas"/>
                <a:sym typeface="Consolas"/>
              </a:rPr>
              <a:t> A{</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int</a:t>
            </a:r>
            <a:r>
              <a:rPr lang="es-AR" sz="1400">
                <a:solidFill>
                  <a:srgbClr val="000000"/>
                </a:solidFill>
                <a:latin typeface="Consolas"/>
                <a:ea typeface="Consolas"/>
                <a:cs typeface="Consolas"/>
                <a:sym typeface="Consolas"/>
              </a:rPr>
              <a:t> i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a:t>
            </a:r>
            <a:r>
              <a:rPr lang="es-AR" sz="1400">
                <a:solidFill>
                  <a:srgbClr val="006666"/>
                </a:solidFill>
                <a:latin typeface="Consolas"/>
                <a:ea typeface="Consolas"/>
                <a:cs typeface="Consolas"/>
                <a:sym typeface="Consolas"/>
              </a:rPr>
              <a:t>2;</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a:t>
            </a:r>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int</a:t>
            </a:r>
            <a:r>
              <a:rPr lang="es-AR" sz="1400">
                <a:solidFill>
                  <a:srgbClr val="000000"/>
                </a:solidFill>
                <a:latin typeface="Consolas"/>
                <a:ea typeface="Consolas"/>
                <a:cs typeface="Consolas"/>
                <a:sym typeface="Consolas"/>
              </a:rPr>
              <a:t> f</a:t>
            </a:r>
            <a:r>
              <a:rPr lang="es-AR" sz="1400">
                <a:solidFill>
                  <a:srgbClr val="666600"/>
                </a:solidFill>
                <a:latin typeface="Consolas"/>
                <a:ea typeface="Consolas"/>
                <a:cs typeface="Consolas"/>
                <a:sym typeface="Consolas"/>
              </a:rPr>
              <a:t>(){</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return</a:t>
            </a:r>
            <a:r>
              <a:rPr lang="es-AR" sz="1400">
                <a:solidFill>
                  <a:srgbClr val="000000"/>
                </a:solidFill>
                <a:latin typeface="Consolas"/>
                <a:ea typeface="Consolas"/>
                <a:cs typeface="Consolas"/>
                <a:sym typeface="Consolas"/>
              </a:rPr>
              <a:t> </a:t>
            </a:r>
            <a:r>
              <a:rPr lang="es-AR" sz="1400">
                <a:solidFill>
                  <a:srgbClr val="666600"/>
                </a:solidFill>
                <a:latin typeface="Consolas"/>
                <a:ea typeface="Consolas"/>
                <a:cs typeface="Consolas"/>
                <a:sym typeface="Consolas"/>
              </a:rPr>
              <a:t>-</a:t>
            </a:r>
            <a:r>
              <a:rPr lang="es-AR" sz="1400">
                <a:solidFill>
                  <a:srgbClr val="006666"/>
                </a:solidFill>
                <a:latin typeface="Consolas"/>
                <a:ea typeface="Consolas"/>
                <a:cs typeface="Consolas"/>
                <a:sym typeface="Consolas"/>
              </a:rPr>
              <a:t>i;</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00"/>
                </a:solidFill>
                <a:latin typeface="Consolas"/>
                <a:ea typeface="Consolas"/>
                <a:cs typeface="Consolas"/>
                <a:sym typeface="Consolas"/>
              </a:rPr>
              <a:t>  }</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a:t>
            </a:r>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static</a:t>
            </a:r>
            <a:r>
              <a:rPr lang="es-AR" sz="1400">
                <a:solidFill>
                  <a:srgbClr val="000000"/>
                </a:solidFill>
                <a:latin typeface="Consolas"/>
                <a:ea typeface="Consolas"/>
                <a:cs typeface="Consolas"/>
                <a:sym typeface="Consolas"/>
              </a:rPr>
              <a:t> </a:t>
            </a:r>
            <a:r>
              <a:rPr lang="es-AR" sz="1400">
                <a:solidFill>
                  <a:srgbClr val="660066"/>
                </a:solidFill>
                <a:latin typeface="Consolas"/>
                <a:ea typeface="Consolas"/>
                <a:cs typeface="Consolas"/>
                <a:sym typeface="Consolas"/>
              </a:rPr>
              <a:t>String</a:t>
            </a:r>
            <a:r>
              <a:rPr lang="es-AR" sz="1400">
                <a:solidFill>
                  <a:srgbClr val="000000"/>
                </a:solidFill>
                <a:latin typeface="Consolas"/>
                <a:ea typeface="Consolas"/>
                <a:cs typeface="Consolas"/>
                <a:sym typeface="Consolas"/>
              </a:rPr>
              <a:t> g</a:t>
            </a:r>
            <a:r>
              <a:rPr lang="es-AR" sz="1400">
                <a:solidFill>
                  <a:srgbClr val="666600"/>
                </a:solidFill>
                <a:latin typeface="Consolas"/>
                <a:ea typeface="Consolas"/>
                <a:cs typeface="Consolas"/>
                <a:sym typeface="Consolas"/>
              </a:rPr>
              <a:t>(){</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return</a:t>
            </a:r>
            <a:r>
              <a:rPr lang="es-AR" sz="1400">
                <a:solidFill>
                  <a:srgbClr val="000000"/>
                </a:solidFill>
                <a:latin typeface="Consolas"/>
                <a:ea typeface="Consolas"/>
                <a:cs typeface="Consolas"/>
                <a:sym typeface="Consolas"/>
              </a:rPr>
              <a:t> </a:t>
            </a:r>
            <a:r>
              <a:rPr lang="es-AR" sz="1400">
                <a:solidFill>
                  <a:srgbClr val="008800"/>
                </a:solidFill>
                <a:latin typeface="Consolas"/>
                <a:ea typeface="Consolas"/>
                <a:cs typeface="Consolas"/>
                <a:sym typeface="Consolas"/>
              </a:rPr>
              <a:t>"B";</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00"/>
                </a:solidFill>
                <a:latin typeface="Consolas"/>
                <a:ea typeface="Consolas"/>
                <a:cs typeface="Consolas"/>
                <a:sym typeface="Consolas"/>
              </a:rPr>
              <a:t>  }</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00"/>
                </a:solidFill>
                <a:latin typeface="Consolas"/>
                <a:ea typeface="Consolas"/>
                <a:cs typeface="Consolas"/>
                <a:sym typeface="Consolas"/>
              </a:rPr>
              <a:t>}</a:t>
            </a:r>
            <a:endParaRPr sz="1400">
              <a:solidFill>
                <a:schemeClr val="dk1"/>
              </a:solidFill>
              <a:latin typeface="Calibri"/>
              <a:ea typeface="Calibri"/>
              <a:cs typeface="Calibri"/>
              <a:sym typeface="Calibri"/>
            </a:endParaRPr>
          </a:p>
        </p:txBody>
      </p:sp>
      <p:sp>
        <p:nvSpPr>
          <p:cNvPr id="1153" name="Google Shape;1153;p110"/>
          <p:cNvSpPr/>
          <p:nvPr/>
        </p:nvSpPr>
        <p:spPr>
          <a:xfrm>
            <a:off x="5183146" y="3489403"/>
            <a:ext cx="3728298"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solidFill>
                  <a:srgbClr val="000000"/>
                </a:solidFill>
                <a:latin typeface="Consolas"/>
                <a:ea typeface="Consolas"/>
                <a:cs typeface="Consolas"/>
                <a:sym typeface="Consolas"/>
              </a:rPr>
              <a:t>A a </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A</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b;</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660066"/>
                </a:solidFill>
                <a:latin typeface="Consolas"/>
                <a:ea typeface="Consolas"/>
                <a:cs typeface="Consolas"/>
                <a:sym typeface="Consolas"/>
              </a:rPr>
              <a:t>System</a:t>
            </a:r>
            <a:r>
              <a:rPr lang="es-AR" sz="1800">
                <a:solidFill>
                  <a:srgbClr val="666600"/>
                </a:solidFill>
                <a:latin typeface="Consolas"/>
                <a:ea typeface="Consolas"/>
                <a:cs typeface="Consolas"/>
                <a:sym typeface="Consolas"/>
              </a:rPr>
              <a:t>.</a:t>
            </a:r>
            <a:r>
              <a:rPr lang="es-AR" sz="1800">
                <a:solidFill>
                  <a:srgbClr val="000088"/>
                </a:solidFill>
                <a:latin typeface="Consolas"/>
                <a:ea typeface="Consolas"/>
                <a:cs typeface="Consolas"/>
                <a:sym typeface="Consolas"/>
              </a:rPr>
              <a:t>out</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println</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a</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g</a:t>
            </a:r>
            <a:r>
              <a:rPr lang="es-AR" sz="18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p:txBody>
      </p:sp>
      <p:sp>
        <p:nvSpPr>
          <p:cNvPr id="1154" name="Google Shape;1154;p110"/>
          <p:cNvSpPr/>
          <p:nvPr/>
        </p:nvSpPr>
        <p:spPr>
          <a:xfrm>
            <a:off x="5832347" y="2870130"/>
            <a:ext cx="2748621"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400">
                <a:solidFill>
                  <a:schemeClr val="dk1"/>
                </a:solidFill>
                <a:latin typeface="Arial"/>
                <a:ea typeface="Arial"/>
                <a:cs typeface="Arial"/>
                <a:sym typeface="Arial"/>
              </a:rPr>
              <a:t>¿Qué se imprime?</a:t>
            </a:r>
            <a:endParaRPr sz="2400">
              <a:solidFill>
                <a:schemeClr val="dk1"/>
              </a:solidFill>
              <a:latin typeface="Arial"/>
              <a:ea typeface="Arial"/>
              <a:cs typeface="Arial"/>
              <a:sym typeface="Arial"/>
            </a:endParaRPr>
          </a:p>
        </p:txBody>
      </p:sp>
      <p:sp>
        <p:nvSpPr>
          <p:cNvPr id="1155" name="Google Shape;1155;p110"/>
          <p:cNvSpPr/>
          <p:nvPr/>
        </p:nvSpPr>
        <p:spPr>
          <a:xfrm>
            <a:off x="5792783" y="4920564"/>
            <a:ext cx="2159566"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2000" b="1">
                <a:solidFill>
                  <a:srgbClr val="FF0000"/>
                </a:solidFill>
                <a:latin typeface="Arial"/>
                <a:ea typeface="Arial"/>
                <a:cs typeface="Arial"/>
                <a:sym typeface="Arial"/>
              </a:rPr>
              <a:t>a.g(); imprime a</a:t>
            </a:r>
            <a:endParaRPr/>
          </a:p>
        </p:txBody>
      </p:sp>
      <p:sp>
        <p:nvSpPr>
          <p:cNvPr id="1156" name="Google Shape;1156;p110"/>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88</a:t>
            </a:fld>
            <a:endParaRPr sz="1200">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0"/>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Tipos de Excepciones</a:t>
            </a:r>
            <a:r>
              <a:rPr lang="es-AR" sz="4000" b="0" i="0" u="none" strike="noStrike" cap="none">
                <a:solidFill>
                  <a:schemeClr val="dk1"/>
                </a:solidFill>
                <a:latin typeface="Arial"/>
                <a:ea typeface="Arial"/>
                <a:cs typeface="Arial"/>
                <a:sym typeface="Arial"/>
              </a:rPr>
              <a:t/>
            </a:r>
            <a:br>
              <a:rPr lang="es-AR" sz="4000" b="0" i="0" u="none" strike="noStrike" cap="none">
                <a:solidFill>
                  <a:schemeClr val="dk1"/>
                </a:solidFill>
                <a:latin typeface="Arial"/>
                <a:ea typeface="Arial"/>
                <a:cs typeface="Arial"/>
                <a:sym typeface="Arial"/>
              </a:rPr>
            </a:br>
            <a:r>
              <a:rPr lang="es-AR" sz="2800" b="0" i="1" u="none" strike="noStrike" cap="none">
                <a:solidFill>
                  <a:schemeClr val="dk1"/>
                </a:solidFill>
                <a:latin typeface="Arial"/>
                <a:ea typeface="Arial"/>
                <a:cs typeface="Arial"/>
                <a:sym typeface="Arial"/>
              </a:rPr>
              <a:t>Excepciones No Chequeadas</a:t>
            </a:r>
            <a:endParaRPr sz="2800" b="0" i="1" u="none" strike="noStrike" cap="none">
              <a:solidFill>
                <a:schemeClr val="dk1"/>
              </a:solidFill>
              <a:latin typeface="Arial"/>
              <a:ea typeface="Arial"/>
              <a:cs typeface="Arial"/>
              <a:sym typeface="Arial"/>
            </a:endParaRPr>
          </a:p>
        </p:txBody>
      </p:sp>
      <p:sp>
        <p:nvSpPr>
          <p:cNvPr id="257" name="Google Shape;257;p30"/>
          <p:cNvSpPr txBox="1">
            <a:spLocks noGrp="1"/>
          </p:cNvSpPr>
          <p:nvPr>
            <p:ph type="body" idx="1"/>
          </p:nvPr>
        </p:nvSpPr>
        <p:spPr>
          <a:xfrm>
            <a:off x="628650" y="2160000"/>
            <a:ext cx="7886700" cy="4351338"/>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s-AR" sz="2800" b="1" i="0" u="none" strike="noStrike" cap="none">
                <a:solidFill>
                  <a:schemeClr val="dk1"/>
                </a:solidFill>
                <a:latin typeface="Arial"/>
                <a:ea typeface="Arial"/>
                <a:cs typeface="Arial"/>
                <a:sym typeface="Arial"/>
              </a:rPr>
              <a:t>NO</a:t>
            </a:r>
            <a:r>
              <a:rPr lang="es-AR" sz="2800" b="0" i="0" u="none" strike="noStrike" cap="none">
                <a:solidFill>
                  <a:schemeClr val="dk1"/>
                </a:solidFill>
                <a:latin typeface="Arial"/>
                <a:ea typeface="Arial"/>
                <a:cs typeface="Arial"/>
                <a:sym typeface="Arial"/>
              </a:rPr>
              <a:t> son chequedas en tiempo de </a:t>
            </a:r>
            <a:r>
              <a:rPr lang="es-AR" sz="2800" b="1" i="0" u="none" strike="noStrike" cap="none">
                <a:solidFill>
                  <a:schemeClr val="dk1"/>
                </a:solidFill>
                <a:latin typeface="Arial"/>
                <a:ea typeface="Arial"/>
                <a:cs typeface="Arial"/>
                <a:sym typeface="Arial"/>
              </a:rPr>
              <a:t>compilación</a:t>
            </a:r>
            <a:r>
              <a:rPr lang="es-AR" sz="2800" b="0" i="0" u="none" strike="noStrike" cap="none">
                <a:solidFill>
                  <a:schemeClr val="dk1"/>
                </a:solidFill>
                <a:latin typeface="Arial"/>
                <a:ea typeface="Arial"/>
                <a:cs typeface="Arial"/>
                <a:sym typeface="Arial"/>
              </a:rPr>
              <a:t>.</a:t>
            </a:r>
            <a:endParaRPr/>
          </a:p>
          <a:p>
            <a:pPr marL="228600" marR="0" lvl="0" indent="-50800" algn="l" rtl="0">
              <a:lnSpc>
                <a:spcPct val="90000"/>
              </a:lnSpc>
              <a:spcBef>
                <a:spcPts val="1000"/>
              </a:spcBef>
              <a:spcAft>
                <a:spcPts val="0"/>
              </a:spcAft>
              <a:buClr>
                <a:schemeClr val="dk1"/>
              </a:buClr>
              <a:buSzPts val="2800"/>
              <a:buFont typeface="Arial"/>
              <a:buNone/>
            </a:pPr>
            <a:endParaRPr sz="2800" b="0" i="0" u="none" strike="noStrike" cap="none">
              <a:solidFill>
                <a:schemeClr val="dk1"/>
              </a:solidFill>
              <a:latin typeface="Arial"/>
              <a:ea typeface="Arial"/>
              <a:cs typeface="Arial"/>
              <a:sym typeface="Arial"/>
            </a:endParaRPr>
          </a:p>
          <a:p>
            <a:pPr marL="228600" marR="0" lvl="0" indent="-228600" algn="l" rtl="0">
              <a:lnSpc>
                <a:spcPct val="90000"/>
              </a:lnSpc>
              <a:spcBef>
                <a:spcPts val="1000"/>
              </a:spcBef>
              <a:spcAft>
                <a:spcPts val="0"/>
              </a:spcAft>
              <a:buClr>
                <a:schemeClr val="dk1"/>
              </a:buClr>
              <a:buSzPts val="2800"/>
              <a:buFont typeface="Arial"/>
              <a:buChar char="•"/>
            </a:pPr>
            <a:r>
              <a:rPr lang="es-AR" sz="2800" b="0" i="0" u="none" strike="noStrike" cap="none">
                <a:solidFill>
                  <a:schemeClr val="dk1"/>
                </a:solidFill>
                <a:latin typeface="Arial"/>
                <a:ea typeface="Arial"/>
                <a:cs typeface="Arial"/>
                <a:sym typeface="Arial"/>
              </a:rPr>
              <a:t>Chequedas en </a:t>
            </a:r>
            <a:r>
              <a:rPr lang="es-AR" sz="2800" b="1" i="0" u="none" strike="noStrike" cap="none">
                <a:solidFill>
                  <a:schemeClr val="dk1"/>
                </a:solidFill>
                <a:latin typeface="Arial"/>
                <a:ea typeface="Arial"/>
                <a:cs typeface="Arial"/>
                <a:sym typeface="Arial"/>
              </a:rPr>
              <a:t>ejecución</a:t>
            </a:r>
            <a:r>
              <a:rPr lang="es-AR" sz="2800" b="0" i="0" u="none" strike="noStrike" cap="none">
                <a:solidFill>
                  <a:schemeClr val="dk1"/>
                </a:solidFill>
                <a:latin typeface="Arial"/>
                <a:ea typeface="Arial"/>
                <a:cs typeface="Arial"/>
                <a:sym typeface="Arial"/>
              </a:rPr>
              <a:t>.</a:t>
            </a:r>
            <a:endParaRPr/>
          </a:p>
          <a:p>
            <a:pPr marL="228600" marR="0" lvl="0" indent="-50800" algn="l" rtl="0">
              <a:lnSpc>
                <a:spcPct val="90000"/>
              </a:lnSpc>
              <a:spcBef>
                <a:spcPts val="1000"/>
              </a:spcBef>
              <a:spcAft>
                <a:spcPts val="0"/>
              </a:spcAft>
              <a:buClr>
                <a:schemeClr val="dk1"/>
              </a:buClr>
              <a:buSzPts val="2800"/>
              <a:buFont typeface="Arial"/>
              <a:buNone/>
            </a:pPr>
            <a:endParaRPr sz="2800" b="0" i="0" u="none" strike="noStrike" cap="none">
              <a:solidFill>
                <a:schemeClr val="dk1"/>
              </a:solidFill>
              <a:latin typeface="Arial"/>
              <a:ea typeface="Arial"/>
              <a:cs typeface="Arial"/>
              <a:sym typeface="Arial"/>
            </a:endParaRPr>
          </a:p>
          <a:p>
            <a:pPr marL="228600" marR="0" lvl="0" indent="-228600" algn="l" rtl="0">
              <a:lnSpc>
                <a:spcPct val="90000"/>
              </a:lnSpc>
              <a:spcBef>
                <a:spcPts val="1000"/>
              </a:spcBef>
              <a:spcAft>
                <a:spcPts val="0"/>
              </a:spcAft>
              <a:buClr>
                <a:schemeClr val="dk1"/>
              </a:buClr>
              <a:buSzPts val="2800"/>
              <a:buFont typeface="Arial"/>
              <a:buChar char="•"/>
            </a:pPr>
            <a:r>
              <a:rPr lang="es-AR" sz="2800" b="0" i="0" u="none" strike="noStrike" cap="none">
                <a:solidFill>
                  <a:schemeClr val="dk1"/>
                </a:solidFill>
                <a:latin typeface="Arial"/>
                <a:ea typeface="Arial"/>
                <a:cs typeface="Arial"/>
                <a:sym typeface="Arial"/>
              </a:rPr>
              <a:t>Ignoradas en tiempo de compilación.</a:t>
            </a:r>
            <a:endParaRPr/>
          </a:p>
          <a:p>
            <a:pPr marL="228600" marR="0" lvl="0" indent="-50800" algn="l" rtl="0">
              <a:lnSpc>
                <a:spcPct val="90000"/>
              </a:lnSpc>
              <a:spcBef>
                <a:spcPts val="1000"/>
              </a:spcBef>
              <a:spcAft>
                <a:spcPts val="0"/>
              </a:spcAft>
              <a:buClr>
                <a:schemeClr val="dk1"/>
              </a:buClr>
              <a:buSzPts val="2800"/>
              <a:buFont typeface="Arial"/>
              <a:buNone/>
            </a:pPr>
            <a:endParaRPr sz="2800" b="0" i="0" u="none" strike="noStrike" cap="none">
              <a:solidFill>
                <a:schemeClr val="dk1"/>
              </a:solidFill>
              <a:latin typeface="Arial"/>
              <a:ea typeface="Arial"/>
              <a:cs typeface="Arial"/>
              <a:sym typeface="Arial"/>
            </a:endParaRPr>
          </a:p>
          <a:p>
            <a:pPr marL="228600" marR="0" lvl="0" indent="-228600" algn="l" rtl="0">
              <a:lnSpc>
                <a:spcPct val="90000"/>
              </a:lnSpc>
              <a:spcBef>
                <a:spcPts val="1000"/>
              </a:spcBef>
              <a:spcAft>
                <a:spcPts val="0"/>
              </a:spcAft>
              <a:buClr>
                <a:schemeClr val="dk1"/>
              </a:buClr>
              <a:buSzPts val="2800"/>
              <a:buFont typeface="Arial"/>
              <a:buChar char="•"/>
            </a:pPr>
            <a:r>
              <a:rPr lang="es-AR" sz="2800" b="0" i="0" u="none" strike="noStrike" cap="none">
                <a:solidFill>
                  <a:schemeClr val="dk1"/>
                </a:solidFill>
                <a:latin typeface="Arial"/>
                <a:ea typeface="Arial"/>
                <a:cs typeface="Arial"/>
                <a:sym typeface="Arial"/>
              </a:rPr>
              <a:t>Ejemplos: bugs, errores lógicos, uso impropio de bibliotecas.</a:t>
            </a:r>
            <a:endParaRPr sz="2800" b="0" i="0" u="none" strike="noStrike" cap="none">
              <a:solidFill>
                <a:schemeClr val="dk1"/>
              </a:solidFill>
              <a:latin typeface="Arial"/>
              <a:ea typeface="Arial"/>
              <a:cs typeface="Arial"/>
              <a:sym typeface="Arial"/>
            </a:endParaRPr>
          </a:p>
        </p:txBody>
      </p:sp>
      <p:sp>
        <p:nvSpPr>
          <p:cNvPr id="258" name="Google Shape;258;p30"/>
          <p:cNvSpPr txBox="1">
            <a:spLocks noGrp="1"/>
          </p:cNvSpPr>
          <p:nvPr>
            <p:ph type="ftr" idx="11"/>
          </p:nvPr>
        </p:nvSpPr>
        <p:spPr>
          <a:xfrm>
            <a:off x="0" y="6575425"/>
            <a:ext cx="30861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259" name="Google Shape;259;p30"/>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8</a:t>
            </a:fld>
            <a:endParaRPr sz="1200">
              <a:solidFill>
                <a:schemeClr val="lt1"/>
              </a:solidFill>
              <a:latin typeface="Arial"/>
              <a:ea typeface="Arial"/>
              <a:cs typeface="Arial"/>
              <a:sym typeface="Aria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1160"/>
        <p:cNvGrpSpPr/>
        <p:nvPr/>
      </p:nvGrpSpPr>
      <p:grpSpPr>
        <a:xfrm>
          <a:off x="0" y="0"/>
          <a:ext cx="0" cy="0"/>
          <a:chOff x="0" y="0"/>
          <a:chExt cx="0" cy="0"/>
        </a:xfrm>
      </p:grpSpPr>
      <p:sp>
        <p:nvSpPr>
          <p:cNvPr id="1161" name="Google Shape;1161;p111"/>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Ocultar Método </a:t>
            </a:r>
            <a:r>
              <a:rPr lang="es-AR" sz="4000" b="1" i="0" u="none" strike="noStrike" cap="none">
                <a:solidFill>
                  <a:schemeClr val="dk1"/>
                </a:solidFill>
                <a:latin typeface="Consolas"/>
                <a:ea typeface="Consolas"/>
                <a:cs typeface="Consolas"/>
                <a:sym typeface="Consolas"/>
              </a:rPr>
              <a:t>static</a:t>
            </a:r>
            <a:endParaRPr sz="4000" b="1" i="0" u="none" strike="noStrike" cap="none">
              <a:solidFill>
                <a:schemeClr val="dk1"/>
              </a:solidFill>
              <a:latin typeface="Consolas"/>
              <a:ea typeface="Consolas"/>
              <a:cs typeface="Consolas"/>
              <a:sym typeface="Consolas"/>
            </a:endParaRPr>
          </a:p>
        </p:txBody>
      </p:sp>
      <p:sp>
        <p:nvSpPr>
          <p:cNvPr id="1162" name="Google Shape;1162;p111"/>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1163" name="Google Shape;1163;p111"/>
          <p:cNvSpPr/>
          <p:nvPr/>
        </p:nvSpPr>
        <p:spPr>
          <a:xfrm>
            <a:off x="-158118" y="1948660"/>
            <a:ext cx="9144001" cy="83099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400">
                <a:solidFill>
                  <a:schemeClr val="dk1"/>
                </a:solidFill>
                <a:latin typeface="Arial"/>
                <a:ea typeface="Arial"/>
                <a:cs typeface="Arial"/>
                <a:sym typeface="Arial"/>
              </a:rPr>
              <a:t>Los métodos de clase pueden ocultarse por una subclase, pero </a:t>
            </a:r>
            <a:r>
              <a:rPr lang="es-AR" sz="2400" b="1">
                <a:solidFill>
                  <a:schemeClr val="dk1"/>
                </a:solidFill>
                <a:latin typeface="Arial"/>
                <a:ea typeface="Arial"/>
                <a:cs typeface="Arial"/>
                <a:sym typeface="Arial"/>
              </a:rPr>
              <a:t>NO</a:t>
            </a:r>
            <a:r>
              <a:rPr lang="es-AR" sz="2400">
                <a:solidFill>
                  <a:schemeClr val="dk1"/>
                </a:solidFill>
                <a:latin typeface="Arial"/>
                <a:ea typeface="Arial"/>
                <a:cs typeface="Arial"/>
                <a:sym typeface="Arial"/>
              </a:rPr>
              <a:t> se sobre-escriben. </a:t>
            </a:r>
            <a:endParaRPr/>
          </a:p>
        </p:txBody>
      </p:sp>
      <p:sp>
        <p:nvSpPr>
          <p:cNvPr id="1164" name="Google Shape;1164;p111"/>
          <p:cNvSpPr/>
          <p:nvPr/>
        </p:nvSpPr>
        <p:spPr>
          <a:xfrm>
            <a:off x="30013" y="2458351"/>
            <a:ext cx="2860060" cy="24622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400">
                <a:solidFill>
                  <a:srgbClr val="000088"/>
                </a:solidFill>
                <a:latin typeface="Consolas"/>
                <a:ea typeface="Consolas"/>
                <a:cs typeface="Consolas"/>
                <a:sym typeface="Consolas"/>
              </a:rPr>
              <a:t>public</a:t>
            </a:r>
            <a:r>
              <a:rPr lang="es-AR" sz="1400">
                <a:solidFill>
                  <a:srgbClr val="000000"/>
                </a:solidFill>
                <a:latin typeface="Consolas"/>
                <a:ea typeface="Consolas"/>
                <a:cs typeface="Consolas"/>
                <a:sym typeface="Consolas"/>
              </a:rPr>
              <a:t> </a:t>
            </a:r>
            <a:r>
              <a:rPr lang="es-AR" sz="1400">
                <a:solidFill>
                  <a:srgbClr val="000088"/>
                </a:solidFill>
                <a:latin typeface="Consolas"/>
                <a:ea typeface="Consolas"/>
                <a:cs typeface="Consolas"/>
                <a:sym typeface="Consolas"/>
              </a:rPr>
              <a:t>class</a:t>
            </a:r>
            <a:r>
              <a:rPr lang="es-AR" sz="1400">
                <a:solidFill>
                  <a:srgbClr val="000000"/>
                </a:solidFill>
                <a:latin typeface="Consolas"/>
                <a:ea typeface="Consolas"/>
                <a:cs typeface="Consolas"/>
                <a:sym typeface="Consolas"/>
              </a:rPr>
              <a:t> A {</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int</a:t>
            </a:r>
            <a:r>
              <a:rPr lang="es-AR" sz="1400">
                <a:solidFill>
                  <a:srgbClr val="000000"/>
                </a:solidFill>
                <a:latin typeface="Consolas"/>
                <a:ea typeface="Consolas"/>
                <a:cs typeface="Consolas"/>
                <a:sym typeface="Consolas"/>
              </a:rPr>
              <a:t> i </a:t>
            </a:r>
            <a:r>
              <a:rPr lang="es-AR" sz="1400">
                <a:solidFill>
                  <a:srgbClr val="666600"/>
                </a:solidFill>
                <a:latin typeface="Consolas"/>
                <a:ea typeface="Consolas"/>
                <a:cs typeface="Consolas"/>
                <a:sym typeface="Consolas"/>
              </a:rPr>
              <a:t>=</a:t>
            </a:r>
            <a:r>
              <a:rPr lang="es-AR" sz="1400">
                <a:solidFill>
                  <a:srgbClr val="006666"/>
                </a:solidFill>
                <a:latin typeface="Consolas"/>
                <a:ea typeface="Consolas"/>
                <a:cs typeface="Consolas"/>
                <a:sym typeface="Consolas"/>
              </a:rPr>
              <a:t>1;</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endParaRPr sz="1400">
              <a:solidFill>
                <a:srgbClr val="000088"/>
              </a:solidFill>
              <a:latin typeface="Consolas"/>
              <a:ea typeface="Consolas"/>
              <a:cs typeface="Consolas"/>
              <a:sym typeface="Consolas"/>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int</a:t>
            </a:r>
            <a:r>
              <a:rPr lang="es-AR" sz="1400">
                <a:solidFill>
                  <a:srgbClr val="000000"/>
                </a:solidFill>
                <a:latin typeface="Consolas"/>
                <a:ea typeface="Consolas"/>
                <a:cs typeface="Consolas"/>
                <a:sym typeface="Consolas"/>
              </a:rPr>
              <a:t> f</a:t>
            </a:r>
            <a:r>
              <a:rPr lang="es-AR" sz="1400">
                <a:solidFill>
                  <a:srgbClr val="666600"/>
                </a:solidFill>
                <a:latin typeface="Consolas"/>
                <a:ea typeface="Consolas"/>
                <a:cs typeface="Consolas"/>
                <a:sym typeface="Consolas"/>
              </a:rPr>
              <a:t>(){</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return</a:t>
            </a:r>
            <a:r>
              <a:rPr lang="es-AR" sz="1400">
                <a:solidFill>
                  <a:srgbClr val="000000"/>
                </a:solidFill>
                <a:latin typeface="Consolas"/>
                <a:ea typeface="Consolas"/>
                <a:cs typeface="Consolas"/>
                <a:sym typeface="Consolas"/>
              </a:rPr>
              <a:t> i;</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00"/>
                </a:solidFill>
                <a:latin typeface="Consolas"/>
                <a:ea typeface="Consolas"/>
                <a:cs typeface="Consolas"/>
                <a:sym typeface="Consolas"/>
              </a:rPr>
              <a:t>  }</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endParaRPr sz="1400">
              <a:solidFill>
                <a:srgbClr val="000088"/>
              </a:solidFill>
              <a:latin typeface="Consolas"/>
              <a:ea typeface="Consolas"/>
              <a:cs typeface="Consolas"/>
              <a:sym typeface="Consolas"/>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static</a:t>
            </a:r>
            <a:r>
              <a:rPr lang="es-AR" sz="1400">
                <a:solidFill>
                  <a:srgbClr val="000000"/>
                </a:solidFill>
                <a:latin typeface="Consolas"/>
                <a:ea typeface="Consolas"/>
                <a:cs typeface="Consolas"/>
                <a:sym typeface="Consolas"/>
              </a:rPr>
              <a:t> </a:t>
            </a:r>
            <a:r>
              <a:rPr lang="es-AR" sz="1400">
                <a:solidFill>
                  <a:srgbClr val="660066"/>
                </a:solidFill>
                <a:latin typeface="Consolas"/>
                <a:ea typeface="Consolas"/>
                <a:cs typeface="Consolas"/>
                <a:sym typeface="Consolas"/>
              </a:rPr>
              <a:t>String</a:t>
            </a:r>
            <a:r>
              <a:rPr lang="es-AR" sz="1400">
                <a:solidFill>
                  <a:srgbClr val="000000"/>
                </a:solidFill>
                <a:latin typeface="Consolas"/>
                <a:ea typeface="Consolas"/>
                <a:cs typeface="Consolas"/>
                <a:sym typeface="Consolas"/>
              </a:rPr>
              <a:t> g</a:t>
            </a:r>
            <a:r>
              <a:rPr lang="es-AR" sz="1400">
                <a:solidFill>
                  <a:srgbClr val="666600"/>
                </a:solidFill>
                <a:latin typeface="Consolas"/>
                <a:ea typeface="Consolas"/>
                <a:cs typeface="Consolas"/>
                <a:sym typeface="Consolas"/>
              </a:rPr>
              <a:t>(){</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return</a:t>
            </a:r>
            <a:r>
              <a:rPr lang="es-AR" sz="1400">
                <a:solidFill>
                  <a:srgbClr val="000000"/>
                </a:solidFill>
                <a:latin typeface="Consolas"/>
                <a:ea typeface="Consolas"/>
                <a:cs typeface="Consolas"/>
                <a:sym typeface="Consolas"/>
              </a:rPr>
              <a:t> </a:t>
            </a:r>
            <a:r>
              <a:rPr lang="es-AR" sz="1400">
                <a:solidFill>
                  <a:srgbClr val="008800"/>
                </a:solidFill>
                <a:latin typeface="Consolas"/>
                <a:ea typeface="Consolas"/>
                <a:cs typeface="Consolas"/>
                <a:sym typeface="Consolas"/>
              </a:rPr>
              <a:t>"A";</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00"/>
                </a:solidFill>
                <a:latin typeface="Consolas"/>
                <a:ea typeface="Consolas"/>
                <a:cs typeface="Consolas"/>
                <a:sym typeface="Consolas"/>
              </a:rPr>
              <a:t>  }</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chemeClr val="dk1"/>
                </a:solidFill>
                <a:latin typeface="Calibri"/>
                <a:ea typeface="Calibri"/>
                <a:cs typeface="Calibri"/>
                <a:sym typeface="Calibri"/>
              </a:rPr>
              <a:t>}</a:t>
            </a:r>
            <a:endParaRPr sz="1400">
              <a:solidFill>
                <a:schemeClr val="dk1"/>
              </a:solidFill>
              <a:latin typeface="Calibri"/>
              <a:ea typeface="Calibri"/>
              <a:cs typeface="Calibri"/>
              <a:sym typeface="Calibri"/>
            </a:endParaRPr>
          </a:p>
        </p:txBody>
      </p:sp>
      <p:sp>
        <p:nvSpPr>
          <p:cNvPr id="1165" name="Google Shape;1165;p111"/>
          <p:cNvSpPr/>
          <p:nvPr/>
        </p:nvSpPr>
        <p:spPr>
          <a:xfrm>
            <a:off x="1994857" y="2779657"/>
            <a:ext cx="4572000" cy="24622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400">
                <a:solidFill>
                  <a:srgbClr val="000088"/>
                </a:solidFill>
                <a:latin typeface="Consolas"/>
                <a:ea typeface="Consolas"/>
                <a:cs typeface="Consolas"/>
                <a:sym typeface="Consolas"/>
              </a:rPr>
              <a:t>public class</a:t>
            </a:r>
            <a:r>
              <a:rPr lang="es-AR" sz="1400">
                <a:solidFill>
                  <a:srgbClr val="000000"/>
                </a:solidFill>
                <a:latin typeface="Consolas"/>
                <a:ea typeface="Consolas"/>
                <a:cs typeface="Consolas"/>
                <a:sym typeface="Consolas"/>
              </a:rPr>
              <a:t> B </a:t>
            </a:r>
            <a:r>
              <a:rPr lang="es-AR" sz="1400">
                <a:solidFill>
                  <a:srgbClr val="000088"/>
                </a:solidFill>
                <a:latin typeface="Consolas"/>
                <a:ea typeface="Consolas"/>
                <a:cs typeface="Consolas"/>
                <a:sym typeface="Consolas"/>
              </a:rPr>
              <a:t>extends</a:t>
            </a:r>
            <a:r>
              <a:rPr lang="es-AR" sz="1400">
                <a:solidFill>
                  <a:srgbClr val="000000"/>
                </a:solidFill>
                <a:latin typeface="Consolas"/>
                <a:ea typeface="Consolas"/>
                <a:cs typeface="Consolas"/>
                <a:sym typeface="Consolas"/>
              </a:rPr>
              <a:t> A{</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int</a:t>
            </a:r>
            <a:r>
              <a:rPr lang="es-AR" sz="1400">
                <a:solidFill>
                  <a:srgbClr val="000000"/>
                </a:solidFill>
                <a:latin typeface="Consolas"/>
                <a:ea typeface="Consolas"/>
                <a:cs typeface="Consolas"/>
                <a:sym typeface="Consolas"/>
              </a:rPr>
              <a:t> i </a:t>
            </a:r>
            <a:r>
              <a:rPr lang="es-AR" sz="1400">
                <a:solidFill>
                  <a:srgbClr val="666600"/>
                </a:solidFill>
                <a:latin typeface="Consolas"/>
                <a:ea typeface="Consolas"/>
                <a:cs typeface="Consolas"/>
                <a:sym typeface="Consolas"/>
              </a:rPr>
              <a:t>=</a:t>
            </a:r>
            <a:r>
              <a:rPr lang="es-AR" sz="1400">
                <a:solidFill>
                  <a:srgbClr val="000000"/>
                </a:solidFill>
                <a:latin typeface="Consolas"/>
                <a:ea typeface="Consolas"/>
                <a:cs typeface="Consolas"/>
                <a:sym typeface="Consolas"/>
              </a:rPr>
              <a:t> </a:t>
            </a:r>
            <a:r>
              <a:rPr lang="es-AR" sz="1400">
                <a:solidFill>
                  <a:srgbClr val="006666"/>
                </a:solidFill>
                <a:latin typeface="Consolas"/>
                <a:ea typeface="Consolas"/>
                <a:cs typeface="Consolas"/>
                <a:sym typeface="Consolas"/>
              </a:rPr>
              <a:t>2;</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a:t>
            </a:r>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int</a:t>
            </a:r>
            <a:r>
              <a:rPr lang="es-AR" sz="1400">
                <a:solidFill>
                  <a:srgbClr val="000000"/>
                </a:solidFill>
                <a:latin typeface="Consolas"/>
                <a:ea typeface="Consolas"/>
                <a:cs typeface="Consolas"/>
                <a:sym typeface="Consolas"/>
              </a:rPr>
              <a:t> f</a:t>
            </a:r>
            <a:r>
              <a:rPr lang="es-AR" sz="1400">
                <a:solidFill>
                  <a:srgbClr val="666600"/>
                </a:solidFill>
                <a:latin typeface="Consolas"/>
                <a:ea typeface="Consolas"/>
                <a:cs typeface="Consolas"/>
                <a:sym typeface="Consolas"/>
              </a:rPr>
              <a:t>(){</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return</a:t>
            </a:r>
            <a:r>
              <a:rPr lang="es-AR" sz="1400">
                <a:solidFill>
                  <a:srgbClr val="000000"/>
                </a:solidFill>
                <a:latin typeface="Consolas"/>
                <a:ea typeface="Consolas"/>
                <a:cs typeface="Consolas"/>
                <a:sym typeface="Consolas"/>
              </a:rPr>
              <a:t> </a:t>
            </a:r>
            <a:r>
              <a:rPr lang="es-AR" sz="1400">
                <a:solidFill>
                  <a:srgbClr val="666600"/>
                </a:solidFill>
                <a:latin typeface="Consolas"/>
                <a:ea typeface="Consolas"/>
                <a:cs typeface="Consolas"/>
                <a:sym typeface="Consolas"/>
              </a:rPr>
              <a:t>-</a:t>
            </a:r>
            <a:r>
              <a:rPr lang="es-AR" sz="1400">
                <a:solidFill>
                  <a:srgbClr val="006666"/>
                </a:solidFill>
                <a:latin typeface="Consolas"/>
                <a:ea typeface="Consolas"/>
                <a:cs typeface="Consolas"/>
                <a:sym typeface="Consolas"/>
              </a:rPr>
              <a:t>i;</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00"/>
                </a:solidFill>
                <a:latin typeface="Consolas"/>
                <a:ea typeface="Consolas"/>
                <a:cs typeface="Consolas"/>
                <a:sym typeface="Consolas"/>
              </a:rPr>
              <a:t>  }</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a:t>
            </a:r>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static</a:t>
            </a:r>
            <a:r>
              <a:rPr lang="es-AR" sz="1400">
                <a:solidFill>
                  <a:srgbClr val="000000"/>
                </a:solidFill>
                <a:latin typeface="Consolas"/>
                <a:ea typeface="Consolas"/>
                <a:cs typeface="Consolas"/>
                <a:sym typeface="Consolas"/>
              </a:rPr>
              <a:t> </a:t>
            </a:r>
            <a:r>
              <a:rPr lang="es-AR" sz="1400">
                <a:solidFill>
                  <a:srgbClr val="660066"/>
                </a:solidFill>
                <a:latin typeface="Consolas"/>
                <a:ea typeface="Consolas"/>
                <a:cs typeface="Consolas"/>
                <a:sym typeface="Consolas"/>
              </a:rPr>
              <a:t>String</a:t>
            </a:r>
            <a:r>
              <a:rPr lang="es-AR" sz="1400">
                <a:solidFill>
                  <a:srgbClr val="000000"/>
                </a:solidFill>
                <a:latin typeface="Consolas"/>
                <a:ea typeface="Consolas"/>
                <a:cs typeface="Consolas"/>
                <a:sym typeface="Consolas"/>
              </a:rPr>
              <a:t> g</a:t>
            </a:r>
            <a:r>
              <a:rPr lang="es-AR" sz="1400">
                <a:solidFill>
                  <a:srgbClr val="666600"/>
                </a:solidFill>
                <a:latin typeface="Consolas"/>
                <a:ea typeface="Consolas"/>
                <a:cs typeface="Consolas"/>
                <a:sym typeface="Consolas"/>
              </a:rPr>
              <a:t>(){</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88"/>
                </a:solidFill>
                <a:latin typeface="Consolas"/>
                <a:ea typeface="Consolas"/>
                <a:cs typeface="Consolas"/>
                <a:sym typeface="Consolas"/>
              </a:rPr>
              <a:t>    return</a:t>
            </a:r>
            <a:r>
              <a:rPr lang="es-AR" sz="1400">
                <a:solidFill>
                  <a:srgbClr val="000000"/>
                </a:solidFill>
                <a:latin typeface="Consolas"/>
                <a:ea typeface="Consolas"/>
                <a:cs typeface="Consolas"/>
                <a:sym typeface="Consolas"/>
              </a:rPr>
              <a:t> </a:t>
            </a:r>
            <a:r>
              <a:rPr lang="es-AR" sz="1400">
                <a:solidFill>
                  <a:srgbClr val="008800"/>
                </a:solidFill>
                <a:latin typeface="Consolas"/>
                <a:ea typeface="Consolas"/>
                <a:cs typeface="Consolas"/>
                <a:sym typeface="Consolas"/>
              </a:rPr>
              <a:t>"B";</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00"/>
                </a:solidFill>
                <a:latin typeface="Consolas"/>
                <a:ea typeface="Consolas"/>
                <a:cs typeface="Consolas"/>
                <a:sym typeface="Consolas"/>
              </a:rPr>
              <a:t>  }</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s-AR" sz="1400">
                <a:solidFill>
                  <a:srgbClr val="000000"/>
                </a:solidFill>
                <a:latin typeface="Consolas"/>
                <a:ea typeface="Consolas"/>
                <a:cs typeface="Consolas"/>
                <a:sym typeface="Consolas"/>
              </a:rPr>
              <a:t>}</a:t>
            </a:r>
            <a:endParaRPr sz="1400">
              <a:solidFill>
                <a:schemeClr val="dk1"/>
              </a:solidFill>
              <a:latin typeface="Calibri"/>
              <a:ea typeface="Calibri"/>
              <a:cs typeface="Calibri"/>
              <a:sym typeface="Calibri"/>
            </a:endParaRPr>
          </a:p>
        </p:txBody>
      </p:sp>
      <p:sp>
        <p:nvSpPr>
          <p:cNvPr id="1166" name="Google Shape;1166;p111"/>
          <p:cNvSpPr/>
          <p:nvPr/>
        </p:nvSpPr>
        <p:spPr>
          <a:xfrm>
            <a:off x="5183146" y="3489403"/>
            <a:ext cx="3728298"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solidFill>
                  <a:srgbClr val="000000"/>
                </a:solidFill>
                <a:latin typeface="Consolas"/>
                <a:ea typeface="Consolas"/>
                <a:cs typeface="Consolas"/>
                <a:sym typeface="Consolas"/>
              </a:rPr>
              <a:t>A a </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A</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b;</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660066"/>
                </a:solidFill>
                <a:latin typeface="Consolas"/>
                <a:ea typeface="Consolas"/>
                <a:cs typeface="Consolas"/>
                <a:sym typeface="Consolas"/>
              </a:rPr>
              <a:t>System</a:t>
            </a:r>
            <a:r>
              <a:rPr lang="es-AR" sz="1800">
                <a:solidFill>
                  <a:srgbClr val="666600"/>
                </a:solidFill>
                <a:latin typeface="Consolas"/>
                <a:ea typeface="Consolas"/>
                <a:cs typeface="Consolas"/>
                <a:sym typeface="Consolas"/>
              </a:rPr>
              <a:t>.</a:t>
            </a:r>
            <a:r>
              <a:rPr lang="es-AR" sz="1800">
                <a:solidFill>
                  <a:srgbClr val="000088"/>
                </a:solidFill>
                <a:latin typeface="Consolas"/>
                <a:ea typeface="Consolas"/>
                <a:cs typeface="Consolas"/>
                <a:sym typeface="Consolas"/>
              </a:rPr>
              <a:t>out</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println</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a</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g</a:t>
            </a:r>
            <a:r>
              <a:rPr lang="es-AR" sz="18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p:txBody>
      </p:sp>
      <p:sp>
        <p:nvSpPr>
          <p:cNvPr id="1167" name="Google Shape;1167;p111"/>
          <p:cNvSpPr/>
          <p:nvPr/>
        </p:nvSpPr>
        <p:spPr>
          <a:xfrm>
            <a:off x="5832347" y="2870130"/>
            <a:ext cx="2748621"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400">
                <a:solidFill>
                  <a:schemeClr val="dk1"/>
                </a:solidFill>
                <a:latin typeface="Arial"/>
                <a:ea typeface="Arial"/>
                <a:cs typeface="Arial"/>
                <a:sym typeface="Arial"/>
              </a:rPr>
              <a:t>¿Qué se imprime?</a:t>
            </a:r>
            <a:endParaRPr sz="2400">
              <a:solidFill>
                <a:schemeClr val="dk1"/>
              </a:solidFill>
              <a:latin typeface="Arial"/>
              <a:ea typeface="Arial"/>
              <a:cs typeface="Arial"/>
              <a:sym typeface="Arial"/>
            </a:endParaRPr>
          </a:p>
        </p:txBody>
      </p:sp>
      <p:sp>
        <p:nvSpPr>
          <p:cNvPr id="1168" name="Google Shape;1168;p111"/>
          <p:cNvSpPr/>
          <p:nvPr/>
        </p:nvSpPr>
        <p:spPr>
          <a:xfrm>
            <a:off x="5792783" y="4920564"/>
            <a:ext cx="2986205" cy="163121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2000" b="1">
                <a:solidFill>
                  <a:srgbClr val="FF0000"/>
                </a:solidFill>
                <a:latin typeface="Arial"/>
                <a:ea typeface="Arial"/>
                <a:cs typeface="Arial"/>
                <a:sym typeface="Arial"/>
              </a:rPr>
              <a:t>A.g(); imprime a</a:t>
            </a:r>
            <a:endParaRPr/>
          </a:p>
          <a:p>
            <a:pPr marL="0" marR="0" lvl="0" indent="0" algn="l" rtl="0">
              <a:spcBef>
                <a:spcPts val="0"/>
              </a:spcBef>
              <a:spcAft>
                <a:spcPts val="0"/>
              </a:spcAft>
              <a:buNone/>
            </a:pPr>
            <a:endParaRPr sz="2000" b="1">
              <a:solidFill>
                <a:srgbClr val="FF0000"/>
              </a:solidFill>
              <a:latin typeface="Arial"/>
              <a:ea typeface="Arial"/>
              <a:cs typeface="Arial"/>
              <a:sym typeface="Arial"/>
            </a:endParaRPr>
          </a:p>
          <a:p>
            <a:pPr marL="0" marR="0" lvl="0" indent="0" algn="l" rtl="0">
              <a:spcBef>
                <a:spcPts val="0"/>
              </a:spcBef>
              <a:spcAft>
                <a:spcPts val="0"/>
              </a:spcAft>
              <a:buNone/>
            </a:pPr>
            <a:r>
              <a:rPr lang="es-AR" sz="2000" b="1">
                <a:solidFill>
                  <a:srgbClr val="FF0000"/>
                </a:solidFill>
                <a:latin typeface="Arial"/>
                <a:ea typeface="Arial"/>
                <a:cs typeface="Arial"/>
                <a:sym typeface="Arial"/>
              </a:rPr>
              <a:t>Es la mejor manera de invocar g()</a:t>
            </a:r>
            <a:endParaRPr/>
          </a:p>
          <a:p>
            <a:pPr marL="0" marR="0" lvl="0" indent="0" algn="l" rtl="0">
              <a:spcBef>
                <a:spcPts val="0"/>
              </a:spcBef>
              <a:spcAft>
                <a:spcPts val="0"/>
              </a:spcAft>
              <a:buNone/>
            </a:pPr>
            <a:endParaRPr sz="2000" b="1">
              <a:solidFill>
                <a:srgbClr val="FF0000"/>
              </a:solidFill>
              <a:latin typeface="Arial"/>
              <a:ea typeface="Arial"/>
              <a:cs typeface="Arial"/>
              <a:sym typeface="Arial"/>
            </a:endParaRPr>
          </a:p>
        </p:txBody>
      </p:sp>
      <p:sp>
        <p:nvSpPr>
          <p:cNvPr id="1169" name="Google Shape;1169;p111"/>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89</a:t>
            </a:fld>
            <a:endParaRPr sz="1200">
              <a:solidFill>
                <a:schemeClr val="lt1"/>
              </a:solidFill>
              <a:latin typeface="Arial"/>
              <a:ea typeface="Arial"/>
              <a:cs typeface="Arial"/>
              <a:sym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1174" name="Google Shape;1174;p112"/>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Ocultamiento</a:t>
            </a:r>
            <a:endParaRPr sz="4000" b="1" i="0" u="none" strike="noStrike" cap="none">
              <a:solidFill>
                <a:schemeClr val="dk1"/>
              </a:solidFill>
              <a:latin typeface="Arial"/>
              <a:ea typeface="Arial"/>
              <a:cs typeface="Arial"/>
              <a:sym typeface="Arial"/>
            </a:endParaRPr>
          </a:p>
        </p:txBody>
      </p:sp>
      <p:sp>
        <p:nvSpPr>
          <p:cNvPr id="1175" name="Google Shape;1175;p112"/>
          <p:cNvSpPr txBox="1">
            <a:spLocks noGrp="1"/>
          </p:cNvSpPr>
          <p:nvPr>
            <p:ph type="body" idx="1"/>
          </p:nvPr>
        </p:nvSpPr>
        <p:spPr>
          <a:xfrm>
            <a:off x="628650" y="2160000"/>
            <a:ext cx="7886700" cy="4351338"/>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FF0000"/>
              </a:buClr>
              <a:buSzPts val="3600"/>
              <a:buFont typeface="Arial"/>
              <a:buNone/>
            </a:pPr>
            <a:r>
              <a:rPr lang="es-AR" sz="3600" b="1" i="0" u="none" strike="noStrike" cap="none">
                <a:solidFill>
                  <a:srgbClr val="FF0000"/>
                </a:solidFill>
                <a:latin typeface="Arial"/>
                <a:ea typeface="Arial"/>
                <a:cs typeface="Arial"/>
                <a:sym typeface="Arial"/>
              </a:rPr>
              <a:t>IMPORTANTE!!!</a:t>
            </a:r>
            <a:endParaRPr/>
          </a:p>
          <a:p>
            <a:pPr marL="0" marR="0" lvl="0" indent="0" algn="l" rtl="0">
              <a:lnSpc>
                <a:spcPct val="90000"/>
              </a:lnSpc>
              <a:spcBef>
                <a:spcPts val="1000"/>
              </a:spcBef>
              <a:spcAft>
                <a:spcPts val="0"/>
              </a:spcAft>
              <a:buClr>
                <a:schemeClr val="dk1"/>
              </a:buClr>
              <a:buSzPts val="2800"/>
              <a:buFont typeface="Arial"/>
              <a:buNone/>
            </a:pPr>
            <a:endParaRPr sz="2800" b="0" i="0" u="none" strike="noStrike" cap="none">
              <a:solidFill>
                <a:schemeClr val="dk1"/>
              </a:solidFill>
              <a:latin typeface="Arial"/>
              <a:ea typeface="Arial"/>
              <a:cs typeface="Arial"/>
              <a:sym typeface="Arial"/>
            </a:endParaRPr>
          </a:p>
          <a:p>
            <a:pPr marL="228600" marR="0" lvl="0" indent="-228600" algn="l" rtl="0">
              <a:lnSpc>
                <a:spcPct val="90000"/>
              </a:lnSpc>
              <a:spcBef>
                <a:spcPts val="1000"/>
              </a:spcBef>
              <a:spcAft>
                <a:spcPts val="0"/>
              </a:spcAft>
              <a:buClr>
                <a:schemeClr val="dk1"/>
              </a:buClr>
              <a:buSzPts val="2800"/>
              <a:buFont typeface="Arial"/>
              <a:buChar char="•"/>
            </a:pPr>
            <a:r>
              <a:rPr lang="es-AR" sz="2800" b="0" i="0" u="none" strike="noStrike" cap="none">
                <a:solidFill>
                  <a:schemeClr val="dk1"/>
                </a:solidFill>
                <a:latin typeface="Arial"/>
                <a:ea typeface="Arial"/>
                <a:cs typeface="Arial"/>
                <a:sym typeface="Arial"/>
              </a:rPr>
              <a:t>Cuando se ocultan atributos o métodos, persisten los </a:t>
            </a:r>
            <a:r>
              <a:rPr lang="es-AR" sz="2800" b="1" i="0" u="none" strike="noStrike" cap="none">
                <a:solidFill>
                  <a:schemeClr val="dk1"/>
                </a:solidFill>
                <a:latin typeface="Arial"/>
                <a:ea typeface="Arial"/>
                <a:cs typeface="Arial"/>
                <a:sym typeface="Arial"/>
              </a:rPr>
              <a:t>DOS</a:t>
            </a:r>
            <a:r>
              <a:rPr lang="es-AR" sz="2800" b="0" i="0" u="none" strike="noStrike" cap="none">
                <a:solidFill>
                  <a:schemeClr val="dk1"/>
                </a:solidFill>
                <a:latin typeface="Arial"/>
                <a:ea typeface="Arial"/>
                <a:cs typeface="Arial"/>
                <a:sym typeface="Arial"/>
              </a:rPr>
              <a:t>.</a:t>
            </a:r>
            <a:endParaRPr/>
          </a:p>
          <a:p>
            <a:pPr marL="228600" marR="0" lvl="0" indent="-50800" algn="l" rtl="0">
              <a:lnSpc>
                <a:spcPct val="90000"/>
              </a:lnSpc>
              <a:spcBef>
                <a:spcPts val="1000"/>
              </a:spcBef>
              <a:spcAft>
                <a:spcPts val="0"/>
              </a:spcAft>
              <a:buClr>
                <a:schemeClr val="dk1"/>
              </a:buClr>
              <a:buSzPts val="2800"/>
              <a:buFont typeface="Arial"/>
              <a:buNone/>
            </a:pPr>
            <a:endParaRPr sz="2800" b="0" i="0" u="none" strike="noStrike" cap="none">
              <a:solidFill>
                <a:schemeClr val="dk1"/>
              </a:solidFill>
              <a:latin typeface="Arial"/>
              <a:ea typeface="Arial"/>
              <a:cs typeface="Arial"/>
              <a:sym typeface="Arial"/>
            </a:endParaRPr>
          </a:p>
          <a:p>
            <a:pPr marL="228600" marR="0" lvl="0" indent="-228600" algn="l" rtl="0">
              <a:lnSpc>
                <a:spcPct val="90000"/>
              </a:lnSpc>
              <a:spcBef>
                <a:spcPts val="1000"/>
              </a:spcBef>
              <a:spcAft>
                <a:spcPts val="0"/>
              </a:spcAft>
              <a:buClr>
                <a:schemeClr val="dk1"/>
              </a:buClr>
              <a:buSzPts val="2800"/>
              <a:buFont typeface="Arial"/>
              <a:buChar char="•"/>
            </a:pPr>
            <a:r>
              <a:rPr lang="es-AR" sz="2800" b="1" i="0" u="none" strike="noStrike" cap="none">
                <a:solidFill>
                  <a:schemeClr val="dk1"/>
                </a:solidFill>
                <a:latin typeface="Arial"/>
                <a:ea typeface="Arial"/>
                <a:cs typeface="Arial"/>
                <a:sym typeface="Arial"/>
              </a:rPr>
              <a:t>NO</a:t>
            </a:r>
            <a:r>
              <a:rPr lang="es-AR" sz="2800" b="0" i="0" u="none" strike="noStrike" cap="none">
                <a:solidFill>
                  <a:schemeClr val="dk1"/>
                </a:solidFill>
                <a:latin typeface="Arial"/>
                <a:ea typeface="Arial"/>
                <a:cs typeface="Arial"/>
                <a:sym typeface="Arial"/>
              </a:rPr>
              <a:t> funciona como la sobre-escritura de métodos en la que el método de la sub-clase, reemplaza a la versión de la super-clase.</a:t>
            </a:r>
            <a:endParaRPr sz="2800" b="0" i="0" u="none" strike="noStrike" cap="none">
              <a:solidFill>
                <a:schemeClr val="dk1"/>
              </a:solidFill>
              <a:latin typeface="Arial"/>
              <a:ea typeface="Arial"/>
              <a:cs typeface="Arial"/>
              <a:sym typeface="Arial"/>
            </a:endParaRPr>
          </a:p>
        </p:txBody>
      </p:sp>
      <p:sp>
        <p:nvSpPr>
          <p:cNvPr id="1176" name="Google Shape;1176;p112"/>
          <p:cNvSpPr txBox="1">
            <a:spLocks noGrp="1"/>
          </p:cNvSpPr>
          <p:nvPr>
            <p:ph type="ftr" idx="11"/>
          </p:nvPr>
        </p:nvSpPr>
        <p:spPr>
          <a:xfrm>
            <a:off x="0" y="6575425"/>
            <a:ext cx="30861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1177" name="Google Shape;1177;p112"/>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90</a:t>
            </a:fld>
            <a:endParaRPr sz="1200">
              <a:solidFill>
                <a:schemeClr val="lt1"/>
              </a:solidFill>
              <a:latin typeface="Arial"/>
              <a:ea typeface="Arial"/>
              <a:cs typeface="Arial"/>
              <a:sym typeface="Arial"/>
            </a:endParaRPr>
          </a:p>
        </p:txBody>
      </p:sp>
      <p:pic>
        <p:nvPicPr>
          <p:cNvPr id="1178" name="Google Shape;1178;p112" descr="http://www.clker.com/cliparts/7/t/J/d/u/E/emblem-important-md.png"/>
          <p:cNvPicPr preferRelativeResize="0"/>
          <p:nvPr/>
        </p:nvPicPr>
        <p:blipFill rotWithShape="1">
          <a:blip r:embed="rId3">
            <a:alphaModFix/>
          </a:blip>
          <a:srcRect/>
          <a:stretch/>
        </p:blipFill>
        <p:spPr>
          <a:xfrm>
            <a:off x="8232686" y="774995"/>
            <a:ext cx="911317" cy="1044000"/>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1182"/>
        <p:cNvGrpSpPr/>
        <p:nvPr/>
      </p:nvGrpSpPr>
      <p:grpSpPr>
        <a:xfrm>
          <a:off x="0" y="0"/>
          <a:ext cx="0" cy="0"/>
          <a:chOff x="0" y="0"/>
          <a:chExt cx="0" cy="0"/>
        </a:xfrm>
      </p:grpSpPr>
      <p:sp>
        <p:nvSpPr>
          <p:cNvPr id="1183" name="Google Shape;1183;p113"/>
          <p:cNvSpPr txBox="1">
            <a:spLocks noGrp="1"/>
          </p:cNvSpPr>
          <p:nvPr>
            <p:ph type="ctrTitle"/>
          </p:nvPr>
        </p:nvSpPr>
        <p:spPr>
          <a:xfrm>
            <a:off x="-1" y="0"/>
            <a:ext cx="9144000" cy="807300"/>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lt1"/>
              </a:buClr>
              <a:buSzPts val="4000"/>
              <a:buFont typeface="Arial"/>
              <a:buNone/>
            </a:pPr>
            <a:r>
              <a:rPr lang="es-AR" sz="4000" b="1" i="0" u="none" strike="noStrike" cap="none">
                <a:solidFill>
                  <a:schemeClr val="lt1"/>
                </a:solidFill>
                <a:latin typeface="Arial"/>
                <a:ea typeface="Arial"/>
                <a:cs typeface="Arial"/>
                <a:sym typeface="Arial"/>
              </a:rPr>
              <a:t>Programación Orientada a Objetos</a:t>
            </a:r>
            <a:endParaRPr sz="4000" b="1" i="0" u="none" strike="noStrike" cap="none">
              <a:solidFill>
                <a:schemeClr val="lt1"/>
              </a:solidFill>
              <a:latin typeface="Arial"/>
              <a:ea typeface="Arial"/>
              <a:cs typeface="Arial"/>
              <a:sym typeface="Arial"/>
            </a:endParaRPr>
          </a:p>
        </p:txBody>
      </p:sp>
      <p:sp>
        <p:nvSpPr>
          <p:cNvPr id="1184" name="Google Shape;1184;p113"/>
          <p:cNvSpPr txBox="1">
            <a:spLocks noGrp="1"/>
          </p:cNvSpPr>
          <p:nvPr>
            <p:ph type="subTitle" idx="1"/>
          </p:nvPr>
        </p:nvSpPr>
        <p:spPr>
          <a:xfrm>
            <a:off x="0" y="4654114"/>
            <a:ext cx="9147000" cy="5502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lt1"/>
              </a:buClr>
              <a:buSzPts val="3200"/>
              <a:buFont typeface="Arial"/>
              <a:buNone/>
            </a:pPr>
            <a:r>
              <a:rPr lang="es-AR" sz="3200" b="1" i="1" u="none" strike="noStrike" cap="none">
                <a:solidFill>
                  <a:schemeClr val="lt1"/>
                </a:solidFill>
                <a:latin typeface="Arial"/>
                <a:ea typeface="Arial"/>
                <a:cs typeface="Arial"/>
                <a:sym typeface="Arial"/>
              </a:rPr>
              <a:t>Final</a:t>
            </a:r>
            <a:endParaRPr sz="3200" b="1" i="1" u="none" strike="noStrike" cap="none">
              <a:solidFill>
                <a:schemeClr val="lt1"/>
              </a:solidFill>
              <a:latin typeface="Arial"/>
              <a:ea typeface="Arial"/>
              <a:cs typeface="Arial"/>
              <a:sym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1188"/>
        <p:cNvGrpSpPr/>
        <p:nvPr/>
      </p:nvGrpSpPr>
      <p:grpSpPr>
        <a:xfrm>
          <a:off x="0" y="0"/>
          <a:ext cx="0" cy="0"/>
          <a:chOff x="0" y="0"/>
          <a:chExt cx="0" cy="0"/>
        </a:xfrm>
      </p:grpSpPr>
      <p:sp>
        <p:nvSpPr>
          <p:cNvPr id="1189" name="Google Shape;1189;p114"/>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La Palabra Clave </a:t>
            </a:r>
            <a:r>
              <a:rPr lang="es-AR" sz="4000" b="1" i="0" u="none" strike="noStrike" cap="none">
                <a:solidFill>
                  <a:schemeClr val="dk1"/>
                </a:solidFill>
                <a:latin typeface="Consolas"/>
                <a:ea typeface="Consolas"/>
                <a:cs typeface="Consolas"/>
                <a:sym typeface="Consolas"/>
              </a:rPr>
              <a:t>final</a:t>
            </a:r>
            <a:endParaRPr sz="4000" b="1" i="0" u="none" strike="noStrike" cap="none">
              <a:solidFill>
                <a:schemeClr val="dk1"/>
              </a:solidFill>
              <a:latin typeface="Consolas"/>
              <a:ea typeface="Consolas"/>
              <a:cs typeface="Consolas"/>
              <a:sym typeface="Consolas"/>
            </a:endParaRPr>
          </a:p>
        </p:txBody>
      </p:sp>
      <p:graphicFrame>
        <p:nvGraphicFramePr>
          <p:cNvPr id="1190" name="Google Shape;1190;p114"/>
          <p:cNvGraphicFramePr/>
          <p:nvPr/>
        </p:nvGraphicFramePr>
        <p:xfrm>
          <a:off x="628650" y="2322689"/>
          <a:ext cx="3000000" cy="3000000"/>
        </p:xfrm>
        <a:graphic>
          <a:graphicData uri="http://schemas.openxmlformats.org/drawingml/2006/table">
            <a:tbl>
              <a:tblPr>
                <a:noFill/>
                <a:tableStyleId>{78F1BF45-289E-4F12-8846-A90AFDA71FF4}</a:tableStyleId>
              </a:tblPr>
              <a:tblGrid>
                <a:gridCol w="2898325"/>
                <a:gridCol w="1132125"/>
                <a:gridCol w="3856275"/>
              </a:tblGrid>
              <a:tr h="370850">
                <a:tc>
                  <a:txBody>
                    <a:bodyPr/>
                    <a:lstStyle/>
                    <a:p>
                      <a:pPr marL="0" marR="0" lvl="0" indent="0" algn="ctr" rtl="0">
                        <a:spcBef>
                          <a:spcPts val="0"/>
                        </a:spcBef>
                        <a:spcAft>
                          <a:spcPts val="0"/>
                        </a:spcAft>
                        <a:buNone/>
                      </a:pPr>
                      <a:r>
                        <a:rPr lang="es-AR" sz="2400">
                          <a:latin typeface="Arial"/>
                          <a:ea typeface="Arial"/>
                          <a:cs typeface="Arial"/>
                          <a:sym typeface="Arial"/>
                        </a:rPr>
                        <a:t>Atributo </a:t>
                      </a:r>
                      <a:r>
                        <a:rPr lang="es-AR" sz="2400">
                          <a:latin typeface="Consolas"/>
                          <a:ea typeface="Consolas"/>
                          <a:cs typeface="Consolas"/>
                          <a:sym typeface="Consolas"/>
                        </a:rPr>
                        <a:t>final</a:t>
                      </a:r>
                      <a:endParaRPr sz="2400">
                        <a:latin typeface="Consolas"/>
                        <a:ea typeface="Consolas"/>
                        <a:cs typeface="Consolas"/>
                        <a:sym typeface="Consolas"/>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4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s-AR" sz="2400">
                          <a:latin typeface="Arial"/>
                          <a:ea typeface="Arial"/>
                          <a:cs typeface="Arial"/>
                          <a:sym typeface="Arial"/>
                        </a:rPr>
                        <a:t>No se puede cambiar su valor.</a:t>
                      </a:r>
                      <a:endParaRPr sz="24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r>
              <a:tr h="370850">
                <a:tc>
                  <a:txBody>
                    <a:bodyPr/>
                    <a:lstStyle/>
                    <a:p>
                      <a:pPr marL="0" marR="0" lvl="0" indent="0" algn="ctr" rtl="0">
                        <a:spcBef>
                          <a:spcPts val="0"/>
                        </a:spcBef>
                        <a:spcAft>
                          <a:spcPts val="0"/>
                        </a:spcAft>
                        <a:buNone/>
                      </a:pPr>
                      <a:endParaRPr sz="2400">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4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4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r>
              <a:tr h="370850">
                <a:tc>
                  <a:txBody>
                    <a:bodyPr/>
                    <a:lstStyle/>
                    <a:p>
                      <a:pPr marL="0" marR="0" lvl="0" indent="0" algn="ctr" rtl="0">
                        <a:spcBef>
                          <a:spcPts val="0"/>
                        </a:spcBef>
                        <a:spcAft>
                          <a:spcPts val="0"/>
                        </a:spcAft>
                        <a:buNone/>
                      </a:pPr>
                      <a:r>
                        <a:rPr lang="es-AR" sz="2400">
                          <a:latin typeface="Arial"/>
                          <a:ea typeface="Arial"/>
                          <a:cs typeface="Arial"/>
                          <a:sym typeface="Arial"/>
                        </a:rPr>
                        <a:t>Método </a:t>
                      </a:r>
                      <a:r>
                        <a:rPr lang="es-AR" sz="2400">
                          <a:solidFill>
                            <a:schemeClr val="dk1"/>
                          </a:solidFill>
                          <a:latin typeface="Consolas"/>
                          <a:ea typeface="Consolas"/>
                          <a:cs typeface="Consolas"/>
                          <a:sym typeface="Consolas"/>
                        </a:rPr>
                        <a:t>final</a:t>
                      </a:r>
                      <a:endParaRPr sz="2400">
                        <a:solidFill>
                          <a:schemeClr val="dk1"/>
                        </a:solidFill>
                        <a:latin typeface="Consolas"/>
                        <a:ea typeface="Consolas"/>
                        <a:cs typeface="Consolas"/>
                        <a:sym typeface="Consolas"/>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4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s-AR" sz="2400">
                          <a:latin typeface="Arial"/>
                          <a:ea typeface="Arial"/>
                          <a:cs typeface="Arial"/>
                          <a:sym typeface="Arial"/>
                        </a:rPr>
                        <a:t>No se puede sobre-escribir el método.</a:t>
                      </a:r>
                      <a:endParaRPr sz="24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r>
              <a:tr h="370850">
                <a:tc>
                  <a:txBody>
                    <a:bodyPr/>
                    <a:lstStyle/>
                    <a:p>
                      <a:pPr marL="0" marR="0" lvl="0" indent="0" algn="ctr" rtl="0">
                        <a:spcBef>
                          <a:spcPts val="0"/>
                        </a:spcBef>
                        <a:spcAft>
                          <a:spcPts val="0"/>
                        </a:spcAft>
                        <a:buNone/>
                      </a:pPr>
                      <a:endParaRPr sz="2400">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4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4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r>
              <a:tr h="370850">
                <a:tc>
                  <a:txBody>
                    <a:bodyPr/>
                    <a:lstStyle/>
                    <a:p>
                      <a:pPr marL="0" marR="0" lvl="0" indent="0" algn="ctr" rtl="0">
                        <a:spcBef>
                          <a:spcPts val="0"/>
                        </a:spcBef>
                        <a:spcAft>
                          <a:spcPts val="0"/>
                        </a:spcAft>
                        <a:buNone/>
                      </a:pPr>
                      <a:r>
                        <a:rPr lang="es-AR" sz="2400">
                          <a:latin typeface="Arial"/>
                          <a:ea typeface="Arial"/>
                          <a:cs typeface="Arial"/>
                          <a:sym typeface="Arial"/>
                        </a:rPr>
                        <a:t>Clase </a:t>
                      </a:r>
                      <a:r>
                        <a:rPr lang="es-AR" sz="2400">
                          <a:solidFill>
                            <a:schemeClr val="dk1"/>
                          </a:solidFill>
                          <a:latin typeface="Consolas"/>
                          <a:ea typeface="Consolas"/>
                          <a:cs typeface="Consolas"/>
                          <a:sym typeface="Consolas"/>
                        </a:rPr>
                        <a:t>final</a:t>
                      </a:r>
                      <a:endParaRPr sz="2400">
                        <a:solidFill>
                          <a:schemeClr val="dk1"/>
                        </a:solidFill>
                        <a:latin typeface="Consolas"/>
                        <a:ea typeface="Consolas"/>
                        <a:cs typeface="Consolas"/>
                        <a:sym typeface="Consolas"/>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4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s-AR" sz="2400">
                          <a:latin typeface="Arial"/>
                          <a:ea typeface="Arial"/>
                          <a:cs typeface="Arial"/>
                          <a:sym typeface="Arial"/>
                        </a:rPr>
                        <a:t>No se puede extender la clase (no se puede crear una sub-clase).</a:t>
                      </a:r>
                      <a:endParaRPr sz="24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r>
            </a:tbl>
          </a:graphicData>
        </a:graphic>
      </p:graphicFrame>
      <p:sp>
        <p:nvSpPr>
          <p:cNvPr id="1191" name="Google Shape;1191;p114"/>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92</a:t>
            </a:fld>
            <a:endParaRPr sz="1200">
              <a:solidFill>
                <a:schemeClr val="lt1"/>
              </a:solidFill>
              <a:latin typeface="Arial"/>
              <a:ea typeface="Arial"/>
              <a:cs typeface="Arial"/>
              <a:sym typeface="Arial"/>
            </a:endParaRPr>
          </a:p>
        </p:txBody>
      </p:sp>
      <p:sp>
        <p:nvSpPr>
          <p:cNvPr id="1192" name="Google Shape;1192;p114"/>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pic>
        <p:nvPicPr>
          <p:cNvPr id="1193" name="Google Shape;1193;p114" descr="http://www.clker.com/cliparts/7/t/J/d/u/E/emblem-important-md.png"/>
          <p:cNvPicPr preferRelativeResize="0"/>
          <p:nvPr/>
        </p:nvPicPr>
        <p:blipFill rotWithShape="1">
          <a:blip r:embed="rId3">
            <a:alphaModFix/>
          </a:blip>
          <a:srcRect/>
          <a:stretch/>
        </p:blipFill>
        <p:spPr>
          <a:xfrm>
            <a:off x="8232686" y="774995"/>
            <a:ext cx="911317" cy="1044000"/>
          </a:xfrm>
          <a:prstGeom prst="rect">
            <a:avLst/>
          </a:prstGeom>
          <a:noFill/>
          <a:ln>
            <a:noFill/>
          </a:ln>
        </p:spPr>
      </p:pic>
      <p:sp>
        <p:nvSpPr>
          <p:cNvPr id="1194" name="Google Shape;1194;p114"/>
          <p:cNvSpPr/>
          <p:nvPr/>
        </p:nvSpPr>
        <p:spPr>
          <a:xfrm>
            <a:off x="3802743" y="2496457"/>
            <a:ext cx="609600" cy="449943"/>
          </a:xfrm>
          <a:prstGeom prst="right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95" name="Google Shape;1195;p114"/>
          <p:cNvSpPr/>
          <p:nvPr/>
        </p:nvSpPr>
        <p:spPr>
          <a:xfrm>
            <a:off x="3802743" y="3834150"/>
            <a:ext cx="609600" cy="449943"/>
          </a:xfrm>
          <a:prstGeom prst="right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96" name="Google Shape;1196;p114"/>
          <p:cNvSpPr/>
          <p:nvPr/>
        </p:nvSpPr>
        <p:spPr>
          <a:xfrm>
            <a:off x="3802743" y="5217966"/>
            <a:ext cx="609600" cy="449943"/>
          </a:xfrm>
          <a:prstGeom prst="right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1200"/>
        <p:cNvGrpSpPr/>
        <p:nvPr/>
      </p:nvGrpSpPr>
      <p:grpSpPr>
        <a:xfrm>
          <a:off x="0" y="0"/>
          <a:ext cx="0" cy="0"/>
          <a:chOff x="0" y="0"/>
          <a:chExt cx="0" cy="0"/>
        </a:xfrm>
      </p:grpSpPr>
      <p:sp>
        <p:nvSpPr>
          <p:cNvPr id="1201" name="Google Shape;1201;p115"/>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La Palabra Clave </a:t>
            </a:r>
            <a:r>
              <a:rPr lang="es-AR" sz="4000" b="1" i="0" u="none" strike="noStrike" cap="none">
                <a:solidFill>
                  <a:schemeClr val="dk1"/>
                </a:solidFill>
                <a:latin typeface="Consolas"/>
                <a:ea typeface="Consolas"/>
                <a:cs typeface="Consolas"/>
                <a:sym typeface="Consolas"/>
              </a:rPr>
              <a:t>final</a:t>
            </a:r>
            <a:endParaRPr sz="4000" b="1" i="0" u="none" strike="noStrike" cap="none">
              <a:solidFill>
                <a:schemeClr val="dk1"/>
              </a:solidFill>
              <a:latin typeface="Consolas"/>
              <a:ea typeface="Consolas"/>
              <a:cs typeface="Consolas"/>
              <a:sym typeface="Consolas"/>
            </a:endParaRPr>
          </a:p>
        </p:txBody>
      </p:sp>
      <p:sp>
        <p:nvSpPr>
          <p:cNvPr id="1202" name="Google Shape;1202;p115"/>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93</a:t>
            </a:fld>
            <a:endParaRPr sz="1200">
              <a:solidFill>
                <a:schemeClr val="lt1"/>
              </a:solidFill>
              <a:latin typeface="Arial"/>
              <a:ea typeface="Arial"/>
              <a:cs typeface="Arial"/>
              <a:sym typeface="Arial"/>
            </a:endParaRPr>
          </a:p>
        </p:txBody>
      </p:sp>
      <p:sp>
        <p:nvSpPr>
          <p:cNvPr id="1203" name="Google Shape;1203;p115"/>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1204" name="Google Shape;1204;p115"/>
          <p:cNvSpPr/>
          <p:nvPr/>
        </p:nvSpPr>
        <p:spPr>
          <a:xfrm>
            <a:off x="0" y="1892680"/>
            <a:ext cx="6479721" cy="480131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solidFill>
                  <a:srgbClr val="000088"/>
                </a:solidFill>
                <a:latin typeface="Consolas"/>
                <a:ea typeface="Consolas"/>
                <a:cs typeface="Consolas"/>
                <a:sym typeface="Consolas"/>
              </a:rPr>
              <a:t>public</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class</a:t>
            </a:r>
            <a:r>
              <a:rPr lang="es-AR" sz="1800">
                <a:solidFill>
                  <a:srgbClr val="000000"/>
                </a:solidFill>
                <a:latin typeface="Consolas"/>
                <a:ea typeface="Consolas"/>
                <a:cs typeface="Consolas"/>
                <a:sym typeface="Consolas"/>
              </a:rPr>
              <a:t> </a:t>
            </a:r>
            <a:r>
              <a:rPr lang="es-AR" sz="1800">
                <a:solidFill>
                  <a:srgbClr val="660066"/>
                </a:solidFill>
                <a:latin typeface="Consolas"/>
                <a:ea typeface="Consolas"/>
                <a:cs typeface="Consolas"/>
                <a:sym typeface="Consolas"/>
              </a:rPr>
              <a:t>Foof</a:t>
            </a:r>
            <a:r>
              <a:rPr lang="es-AR" sz="1800">
                <a:solidFill>
                  <a:srgbClr val="000000"/>
                </a:solidFill>
                <a:latin typeface="Consolas"/>
                <a:ea typeface="Consolas"/>
                <a:cs typeface="Consolas"/>
                <a:sym typeface="Consolas"/>
              </a:rPr>
              <a:t>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88"/>
                </a:solidFill>
                <a:latin typeface="Consolas"/>
                <a:ea typeface="Consolas"/>
                <a:cs typeface="Consolas"/>
                <a:sym typeface="Consolas"/>
              </a:rPr>
              <a:t>  final</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int</a:t>
            </a:r>
            <a:r>
              <a:rPr lang="es-AR" sz="1800">
                <a:solidFill>
                  <a:srgbClr val="000000"/>
                </a:solidFill>
                <a:latin typeface="Consolas"/>
                <a:ea typeface="Consolas"/>
                <a:cs typeface="Consolas"/>
                <a:sym typeface="Consolas"/>
              </a:rPr>
              <a:t> tamanio </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a:t>
            </a:r>
            <a:r>
              <a:rPr lang="es-AR" sz="1800">
                <a:solidFill>
                  <a:srgbClr val="006666"/>
                </a:solidFill>
                <a:latin typeface="Consolas"/>
                <a:ea typeface="Consolas"/>
                <a:cs typeface="Consolas"/>
                <a:sym typeface="Consolas"/>
              </a:rPr>
              <a:t>3;</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88"/>
                </a:solidFill>
                <a:latin typeface="Consolas"/>
                <a:ea typeface="Consolas"/>
                <a:cs typeface="Consolas"/>
                <a:sym typeface="Consolas"/>
              </a:rPr>
              <a:t>  final</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int</a:t>
            </a:r>
            <a:r>
              <a:rPr lang="es-AR" sz="1800">
                <a:solidFill>
                  <a:srgbClr val="000000"/>
                </a:solidFill>
                <a:latin typeface="Consolas"/>
                <a:ea typeface="Consolas"/>
                <a:cs typeface="Consolas"/>
                <a:sym typeface="Consolas"/>
              </a:rPr>
              <a:t> respuesta;</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88"/>
                </a:solidFill>
                <a:latin typeface="Consolas"/>
                <a:ea typeface="Consolas"/>
                <a:cs typeface="Consolas"/>
                <a:sym typeface="Consolas"/>
              </a:rPr>
              <a:t>  </a:t>
            </a:r>
            <a:endParaRPr/>
          </a:p>
          <a:p>
            <a:pPr marL="0" marR="0" lvl="0" indent="0" algn="l" rtl="0">
              <a:spcBef>
                <a:spcPts val="0"/>
              </a:spcBef>
              <a:spcAft>
                <a:spcPts val="0"/>
              </a:spcAft>
              <a:buNone/>
            </a:pPr>
            <a:r>
              <a:rPr lang="es-AR" sz="1800">
                <a:solidFill>
                  <a:srgbClr val="000088"/>
                </a:solidFill>
                <a:latin typeface="Consolas"/>
                <a:ea typeface="Consolas"/>
                <a:cs typeface="Consolas"/>
                <a:sym typeface="Consolas"/>
              </a:rPr>
              <a:t>  public</a:t>
            </a:r>
            <a:r>
              <a:rPr lang="es-AR" sz="1800">
                <a:solidFill>
                  <a:srgbClr val="000000"/>
                </a:solidFill>
                <a:latin typeface="Consolas"/>
                <a:ea typeface="Consolas"/>
                <a:cs typeface="Consolas"/>
                <a:sym typeface="Consolas"/>
              </a:rPr>
              <a:t> </a:t>
            </a:r>
            <a:r>
              <a:rPr lang="es-AR" sz="1800">
                <a:solidFill>
                  <a:srgbClr val="660066"/>
                </a:solidFill>
                <a:latin typeface="Consolas"/>
                <a:ea typeface="Consolas"/>
                <a:cs typeface="Consolas"/>
                <a:sym typeface="Consolas"/>
              </a:rPr>
              <a:t>Foof</a:t>
            </a:r>
            <a:r>
              <a:rPr lang="es-AR" sz="18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    respuesta </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a:t>
            </a:r>
            <a:r>
              <a:rPr lang="es-AR" sz="1800">
                <a:solidFill>
                  <a:srgbClr val="006666"/>
                </a:solidFill>
                <a:latin typeface="Consolas"/>
                <a:ea typeface="Consolas"/>
                <a:cs typeface="Consolas"/>
                <a:sym typeface="Consolas"/>
              </a:rPr>
              <a:t>42;</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rgbClr val="000088"/>
              </a:solidFill>
              <a:latin typeface="Consolas"/>
              <a:ea typeface="Consolas"/>
              <a:cs typeface="Consolas"/>
              <a:sym typeface="Consolas"/>
            </a:endParaRPr>
          </a:p>
          <a:p>
            <a:pPr marL="0" marR="0" lvl="0" indent="0" algn="l" rtl="0">
              <a:spcBef>
                <a:spcPts val="0"/>
              </a:spcBef>
              <a:spcAft>
                <a:spcPts val="0"/>
              </a:spcAft>
              <a:buNone/>
            </a:pPr>
            <a:r>
              <a:rPr lang="es-AR" sz="1800">
                <a:solidFill>
                  <a:srgbClr val="000088"/>
                </a:solidFill>
                <a:latin typeface="Consolas"/>
                <a:ea typeface="Consolas"/>
                <a:cs typeface="Consolas"/>
                <a:sym typeface="Consolas"/>
              </a:rPr>
              <a:t>  public</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void</a:t>
            </a:r>
            <a:r>
              <a:rPr lang="es-AR" sz="1800">
                <a:solidFill>
                  <a:srgbClr val="000000"/>
                </a:solidFill>
                <a:latin typeface="Consolas"/>
                <a:ea typeface="Consolas"/>
                <a:cs typeface="Consolas"/>
                <a:sym typeface="Consolas"/>
              </a:rPr>
              <a:t> hacerAgo</a:t>
            </a:r>
            <a:r>
              <a:rPr lang="es-AR" sz="1800">
                <a:solidFill>
                  <a:srgbClr val="666600"/>
                </a:solidFill>
                <a:latin typeface="Consolas"/>
                <a:ea typeface="Consolas"/>
                <a:cs typeface="Consolas"/>
                <a:sym typeface="Consolas"/>
              </a:rPr>
              <a:t>(</a:t>
            </a:r>
            <a:r>
              <a:rPr lang="es-AR" sz="1800">
                <a:solidFill>
                  <a:srgbClr val="000088"/>
                </a:solidFill>
                <a:latin typeface="Consolas"/>
                <a:ea typeface="Consolas"/>
                <a:cs typeface="Consolas"/>
                <a:sym typeface="Consolas"/>
              </a:rPr>
              <a:t>final</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int</a:t>
            </a:r>
            <a:r>
              <a:rPr lang="es-AR" sz="1800">
                <a:solidFill>
                  <a:srgbClr val="000000"/>
                </a:solidFill>
                <a:latin typeface="Consolas"/>
                <a:ea typeface="Consolas"/>
                <a:cs typeface="Consolas"/>
                <a:sym typeface="Consolas"/>
              </a:rPr>
              <a:t> x</a:t>
            </a:r>
            <a:r>
              <a:rPr lang="es-AR" sz="18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880000"/>
                </a:solidFill>
                <a:latin typeface="Consolas"/>
                <a:ea typeface="Consolas"/>
                <a:cs typeface="Consolas"/>
                <a:sym typeface="Consolas"/>
              </a:rPr>
              <a:t>    //no se puede cambiar el valor de x</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88"/>
                </a:solidFill>
                <a:latin typeface="Consolas"/>
                <a:ea typeface="Consolas"/>
                <a:cs typeface="Consolas"/>
                <a:sym typeface="Consolas"/>
              </a:rPr>
              <a:t>  public</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void</a:t>
            </a:r>
            <a:r>
              <a:rPr lang="es-AR" sz="1800">
                <a:solidFill>
                  <a:srgbClr val="000000"/>
                </a:solidFill>
                <a:latin typeface="Consolas"/>
                <a:ea typeface="Consolas"/>
                <a:cs typeface="Consolas"/>
                <a:sym typeface="Consolas"/>
              </a:rPr>
              <a:t> hacerAlgoMas</a:t>
            </a:r>
            <a:r>
              <a:rPr lang="es-AR" sz="18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88"/>
                </a:solidFill>
                <a:latin typeface="Consolas"/>
                <a:ea typeface="Consolas"/>
                <a:cs typeface="Consolas"/>
                <a:sym typeface="Consolas"/>
              </a:rPr>
              <a:t>    final</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int</a:t>
            </a:r>
            <a:r>
              <a:rPr lang="es-AR" sz="1800">
                <a:solidFill>
                  <a:srgbClr val="000000"/>
                </a:solidFill>
                <a:latin typeface="Consolas"/>
                <a:ea typeface="Consolas"/>
                <a:cs typeface="Consolas"/>
                <a:sym typeface="Consolas"/>
              </a:rPr>
              <a:t> z </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a:t>
            </a:r>
            <a:r>
              <a:rPr lang="es-AR" sz="1800">
                <a:solidFill>
                  <a:srgbClr val="006666"/>
                </a:solidFill>
                <a:latin typeface="Consolas"/>
                <a:ea typeface="Consolas"/>
                <a:cs typeface="Consolas"/>
                <a:sym typeface="Consolas"/>
              </a:rPr>
              <a:t>7;</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880000"/>
                </a:solidFill>
                <a:latin typeface="Consolas"/>
                <a:ea typeface="Consolas"/>
                <a:cs typeface="Consolas"/>
                <a:sym typeface="Consolas"/>
              </a:rPr>
              <a:t>    //no se puede cambiar el valor de z</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a:t>
            </a:r>
            <a:endParaRPr sz="1800">
              <a:solidFill>
                <a:schemeClr val="dk1"/>
              </a:solidFill>
              <a:latin typeface="Calibri"/>
              <a:ea typeface="Calibri"/>
              <a:cs typeface="Calibri"/>
              <a:sym typeface="Calibri"/>
            </a:endParaRPr>
          </a:p>
        </p:txBody>
      </p:sp>
      <p:sp>
        <p:nvSpPr>
          <p:cNvPr id="1205" name="Google Shape;1205;p115"/>
          <p:cNvSpPr/>
          <p:nvPr/>
        </p:nvSpPr>
        <p:spPr>
          <a:xfrm>
            <a:off x="5121729" y="2438400"/>
            <a:ext cx="3609521" cy="827314"/>
          </a:xfrm>
          <a:prstGeom prst="roundRect">
            <a:avLst>
              <a:gd name="adj" fmla="val 16667"/>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AR" sz="2400" b="1">
                <a:solidFill>
                  <a:srgbClr val="0070C0"/>
                </a:solidFill>
                <a:latin typeface="Arial"/>
                <a:ea typeface="Arial"/>
                <a:cs typeface="Arial"/>
                <a:sym typeface="Arial"/>
              </a:rPr>
              <a:t>Atributos </a:t>
            </a:r>
            <a:r>
              <a:rPr lang="es-AR" sz="2400" b="1">
                <a:solidFill>
                  <a:srgbClr val="0070C0"/>
                </a:solidFill>
                <a:latin typeface="Consolas"/>
                <a:ea typeface="Consolas"/>
                <a:cs typeface="Consolas"/>
                <a:sym typeface="Consolas"/>
              </a:rPr>
              <a:t>final</a:t>
            </a:r>
            <a:r>
              <a:rPr lang="es-AR" sz="2400" b="1">
                <a:solidFill>
                  <a:srgbClr val="0070C0"/>
                </a:solidFill>
                <a:latin typeface="Arial"/>
                <a:ea typeface="Arial"/>
                <a:cs typeface="Arial"/>
                <a:sym typeface="Arial"/>
              </a:rPr>
              <a:t> no </a:t>
            </a:r>
            <a:r>
              <a:rPr lang="es-AR" sz="2400" b="1">
                <a:solidFill>
                  <a:srgbClr val="0070C0"/>
                </a:solidFill>
                <a:latin typeface="Consolas"/>
                <a:ea typeface="Consolas"/>
                <a:cs typeface="Consolas"/>
                <a:sym typeface="Consolas"/>
              </a:rPr>
              <a:t>static</a:t>
            </a:r>
            <a:endParaRPr sz="2400" b="1">
              <a:solidFill>
                <a:srgbClr val="0070C0"/>
              </a:solidFill>
              <a:latin typeface="Consolas"/>
              <a:ea typeface="Consolas"/>
              <a:cs typeface="Consolas"/>
              <a:sym typeface="Consolas"/>
            </a:endParaRPr>
          </a:p>
        </p:txBody>
      </p:sp>
      <p:sp>
        <p:nvSpPr>
          <p:cNvPr id="1206" name="Google Shape;1206;p115"/>
          <p:cNvSpPr/>
          <p:nvPr/>
        </p:nvSpPr>
        <p:spPr>
          <a:xfrm>
            <a:off x="211170" y="2229468"/>
            <a:ext cx="3317842" cy="658874"/>
          </a:xfrm>
          <a:prstGeom prst="roundRect">
            <a:avLst>
              <a:gd name="adj" fmla="val 16667"/>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07" name="Google Shape;1207;p115"/>
          <p:cNvSpPr/>
          <p:nvPr/>
        </p:nvSpPr>
        <p:spPr>
          <a:xfrm>
            <a:off x="2860027" y="4091003"/>
            <a:ext cx="1711973" cy="364881"/>
          </a:xfrm>
          <a:prstGeom prst="roundRect">
            <a:avLst>
              <a:gd name="adj" fmla="val 16667"/>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08" name="Google Shape;1208;p115"/>
          <p:cNvSpPr/>
          <p:nvPr/>
        </p:nvSpPr>
        <p:spPr>
          <a:xfrm>
            <a:off x="570594" y="5490845"/>
            <a:ext cx="2100035" cy="364881"/>
          </a:xfrm>
          <a:prstGeom prst="roundRect">
            <a:avLst>
              <a:gd name="adj" fmla="val 16667"/>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1212"/>
        <p:cNvGrpSpPr/>
        <p:nvPr/>
      </p:nvGrpSpPr>
      <p:grpSpPr>
        <a:xfrm>
          <a:off x="0" y="0"/>
          <a:ext cx="0" cy="0"/>
          <a:chOff x="0" y="0"/>
          <a:chExt cx="0" cy="0"/>
        </a:xfrm>
      </p:grpSpPr>
      <p:sp>
        <p:nvSpPr>
          <p:cNvPr id="1213" name="Google Shape;1213;p116"/>
          <p:cNvSpPr/>
          <p:nvPr/>
        </p:nvSpPr>
        <p:spPr>
          <a:xfrm>
            <a:off x="211170" y="3128575"/>
            <a:ext cx="7349671" cy="20313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solidFill>
                  <a:srgbClr val="000088"/>
                </a:solidFill>
                <a:latin typeface="Consolas"/>
                <a:ea typeface="Consolas"/>
                <a:cs typeface="Consolas"/>
                <a:sym typeface="Consolas"/>
              </a:rPr>
              <a:t>public</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class</a:t>
            </a:r>
            <a:r>
              <a:rPr lang="es-AR" sz="1800">
                <a:solidFill>
                  <a:srgbClr val="000000"/>
                </a:solidFill>
                <a:latin typeface="Consolas"/>
                <a:ea typeface="Consolas"/>
                <a:cs typeface="Consolas"/>
                <a:sym typeface="Consolas"/>
              </a:rPr>
              <a:t> </a:t>
            </a:r>
            <a:r>
              <a:rPr lang="es-AR" sz="1800">
                <a:solidFill>
                  <a:srgbClr val="660066"/>
                </a:solidFill>
                <a:latin typeface="Consolas"/>
                <a:ea typeface="Consolas"/>
                <a:cs typeface="Consolas"/>
                <a:sym typeface="Consolas"/>
              </a:rPr>
              <a:t>Foof</a:t>
            </a:r>
            <a:r>
              <a:rPr lang="es-AR" sz="1800">
                <a:solidFill>
                  <a:srgbClr val="000000"/>
                </a:solidFill>
                <a:latin typeface="Consolas"/>
                <a:ea typeface="Consolas"/>
                <a:cs typeface="Consolas"/>
                <a:sym typeface="Consolas"/>
              </a:rPr>
              <a:t>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rgbClr val="000088"/>
              </a:solidFill>
              <a:latin typeface="Consolas"/>
              <a:ea typeface="Consolas"/>
              <a:cs typeface="Consolas"/>
              <a:sym typeface="Consolas"/>
            </a:endParaRPr>
          </a:p>
          <a:p>
            <a:pPr marL="0" marR="0" lvl="0" indent="0" algn="l" rtl="0">
              <a:spcBef>
                <a:spcPts val="0"/>
              </a:spcBef>
              <a:spcAft>
                <a:spcPts val="0"/>
              </a:spcAft>
              <a:buNone/>
            </a:pPr>
            <a:r>
              <a:rPr lang="es-AR" sz="1800">
                <a:solidFill>
                  <a:srgbClr val="000088"/>
                </a:solidFill>
                <a:latin typeface="Consolas"/>
                <a:ea typeface="Consolas"/>
                <a:cs typeface="Consolas"/>
                <a:sym typeface="Consolas"/>
              </a:rPr>
              <a:t>  public</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final</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void</a:t>
            </a:r>
            <a:r>
              <a:rPr lang="es-AR" sz="1800">
                <a:solidFill>
                  <a:srgbClr val="000000"/>
                </a:solidFill>
                <a:latin typeface="Consolas"/>
                <a:ea typeface="Consolas"/>
                <a:cs typeface="Consolas"/>
                <a:sym typeface="Consolas"/>
              </a:rPr>
              <a:t> calcularRespuesta</a:t>
            </a:r>
            <a:r>
              <a:rPr lang="es-AR" sz="18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880000"/>
                </a:solidFill>
                <a:latin typeface="Consolas"/>
                <a:ea typeface="Consolas"/>
                <a:cs typeface="Consolas"/>
                <a:sym typeface="Consolas"/>
              </a:rPr>
              <a:t>    //código que no puede ser sobre-escrito</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chemeClr val="dk1"/>
                </a:solidFill>
                <a:latin typeface="Calibri"/>
                <a:ea typeface="Calibri"/>
                <a:cs typeface="Calibri"/>
                <a:sym typeface="Calibri"/>
              </a:rPr>
              <a:t/>
            </a:r>
            <a:br>
              <a:rPr lang="es-AR" sz="1800">
                <a:solidFill>
                  <a:schemeClr val="dk1"/>
                </a:solidFill>
                <a:latin typeface="Calibri"/>
                <a:ea typeface="Calibri"/>
                <a:cs typeface="Calibri"/>
                <a:sym typeface="Calibri"/>
              </a:rPr>
            </a:br>
            <a:r>
              <a:rPr lang="es-AR" sz="1800">
                <a:solidFill>
                  <a:srgbClr val="000000"/>
                </a:solidFill>
                <a:latin typeface="Consolas"/>
                <a:ea typeface="Consolas"/>
                <a:cs typeface="Consolas"/>
                <a:sym typeface="Consolas"/>
              </a:rPr>
              <a:t>}</a:t>
            </a:r>
            <a:endParaRPr sz="1800">
              <a:solidFill>
                <a:schemeClr val="dk1"/>
              </a:solidFill>
              <a:latin typeface="Calibri"/>
              <a:ea typeface="Calibri"/>
              <a:cs typeface="Calibri"/>
              <a:sym typeface="Calibri"/>
            </a:endParaRPr>
          </a:p>
        </p:txBody>
      </p:sp>
      <p:sp>
        <p:nvSpPr>
          <p:cNvPr id="1214" name="Google Shape;1214;p116"/>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La Palabra Clave </a:t>
            </a:r>
            <a:r>
              <a:rPr lang="es-AR" sz="4000" b="1" i="0" u="none" strike="noStrike" cap="none">
                <a:solidFill>
                  <a:schemeClr val="dk1"/>
                </a:solidFill>
                <a:latin typeface="Consolas"/>
                <a:ea typeface="Consolas"/>
                <a:cs typeface="Consolas"/>
                <a:sym typeface="Consolas"/>
              </a:rPr>
              <a:t>final</a:t>
            </a:r>
            <a:endParaRPr sz="4000" b="1" i="0" u="none" strike="noStrike" cap="none">
              <a:solidFill>
                <a:schemeClr val="dk1"/>
              </a:solidFill>
              <a:latin typeface="Consolas"/>
              <a:ea typeface="Consolas"/>
              <a:cs typeface="Consolas"/>
              <a:sym typeface="Consolas"/>
            </a:endParaRPr>
          </a:p>
        </p:txBody>
      </p:sp>
      <p:sp>
        <p:nvSpPr>
          <p:cNvPr id="1215" name="Google Shape;1215;p116"/>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94</a:t>
            </a:fld>
            <a:endParaRPr sz="1200">
              <a:solidFill>
                <a:schemeClr val="lt1"/>
              </a:solidFill>
              <a:latin typeface="Arial"/>
              <a:ea typeface="Arial"/>
              <a:cs typeface="Arial"/>
              <a:sym typeface="Arial"/>
            </a:endParaRPr>
          </a:p>
        </p:txBody>
      </p:sp>
      <p:sp>
        <p:nvSpPr>
          <p:cNvPr id="1216" name="Google Shape;1216;p116"/>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1217" name="Google Shape;1217;p116"/>
          <p:cNvSpPr/>
          <p:nvPr/>
        </p:nvSpPr>
        <p:spPr>
          <a:xfrm>
            <a:off x="5121729" y="2438400"/>
            <a:ext cx="3609521" cy="827314"/>
          </a:xfrm>
          <a:prstGeom prst="roundRect">
            <a:avLst>
              <a:gd name="adj" fmla="val 16667"/>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AR" sz="2400" b="1">
                <a:solidFill>
                  <a:srgbClr val="0070C0"/>
                </a:solidFill>
                <a:latin typeface="Arial"/>
                <a:ea typeface="Arial"/>
                <a:cs typeface="Arial"/>
                <a:sym typeface="Arial"/>
              </a:rPr>
              <a:t>Métodos </a:t>
            </a:r>
            <a:r>
              <a:rPr lang="es-AR" sz="2400" b="1">
                <a:solidFill>
                  <a:srgbClr val="0070C0"/>
                </a:solidFill>
                <a:latin typeface="Consolas"/>
                <a:ea typeface="Consolas"/>
                <a:cs typeface="Consolas"/>
                <a:sym typeface="Consolas"/>
              </a:rPr>
              <a:t>final</a:t>
            </a:r>
            <a:endParaRPr sz="2400" b="1">
              <a:solidFill>
                <a:srgbClr val="0070C0"/>
              </a:solidFill>
              <a:latin typeface="Consolas"/>
              <a:ea typeface="Consolas"/>
              <a:cs typeface="Consolas"/>
              <a:sym typeface="Consolas"/>
            </a:endParaRPr>
          </a:p>
        </p:txBody>
      </p:sp>
      <p:sp>
        <p:nvSpPr>
          <p:cNvPr id="1218" name="Google Shape;1218;p116"/>
          <p:cNvSpPr/>
          <p:nvPr/>
        </p:nvSpPr>
        <p:spPr>
          <a:xfrm>
            <a:off x="447027" y="3678952"/>
            <a:ext cx="1711973" cy="364881"/>
          </a:xfrm>
          <a:prstGeom prst="roundRect">
            <a:avLst>
              <a:gd name="adj" fmla="val 16667"/>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1222"/>
        <p:cNvGrpSpPr/>
        <p:nvPr/>
      </p:nvGrpSpPr>
      <p:grpSpPr>
        <a:xfrm>
          <a:off x="0" y="0"/>
          <a:ext cx="0" cy="0"/>
          <a:chOff x="0" y="0"/>
          <a:chExt cx="0" cy="0"/>
        </a:xfrm>
      </p:grpSpPr>
      <p:sp>
        <p:nvSpPr>
          <p:cNvPr id="1223" name="Google Shape;1223;p117"/>
          <p:cNvSpPr/>
          <p:nvPr/>
        </p:nvSpPr>
        <p:spPr>
          <a:xfrm>
            <a:off x="522320" y="3506151"/>
            <a:ext cx="6208679" cy="20313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solidFill>
                  <a:srgbClr val="000088"/>
                </a:solidFill>
                <a:latin typeface="Consolas"/>
                <a:ea typeface="Consolas"/>
                <a:cs typeface="Consolas"/>
                <a:sym typeface="Consolas"/>
              </a:rPr>
              <a:t>public</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final</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class</a:t>
            </a:r>
            <a:r>
              <a:rPr lang="es-AR" sz="1800">
                <a:solidFill>
                  <a:srgbClr val="000000"/>
                </a:solidFill>
                <a:latin typeface="Consolas"/>
                <a:ea typeface="Consolas"/>
                <a:cs typeface="Consolas"/>
                <a:sym typeface="Consolas"/>
              </a:rPr>
              <a:t> </a:t>
            </a:r>
            <a:r>
              <a:rPr lang="es-AR" sz="1800">
                <a:solidFill>
                  <a:srgbClr val="660066"/>
                </a:solidFill>
                <a:latin typeface="Consolas"/>
                <a:ea typeface="Consolas"/>
                <a:cs typeface="Consolas"/>
                <a:sym typeface="Consolas"/>
              </a:rPr>
              <a:t>LaClaseInextendible{</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880000"/>
                </a:solidFill>
                <a:latin typeface="Consolas"/>
                <a:ea typeface="Consolas"/>
                <a:cs typeface="Consolas"/>
                <a:sym typeface="Consolas"/>
              </a:rPr>
              <a:t>  </a:t>
            </a:r>
            <a:endParaRPr/>
          </a:p>
          <a:p>
            <a:pPr marL="0" marR="0" lvl="0" indent="0" algn="l" rtl="0">
              <a:spcBef>
                <a:spcPts val="0"/>
              </a:spcBef>
              <a:spcAft>
                <a:spcPts val="0"/>
              </a:spcAft>
              <a:buNone/>
            </a:pPr>
            <a:r>
              <a:rPr lang="es-AR" sz="1800">
                <a:solidFill>
                  <a:srgbClr val="880000"/>
                </a:solidFill>
                <a:latin typeface="Consolas"/>
                <a:ea typeface="Consolas"/>
                <a:cs typeface="Consolas"/>
                <a:sym typeface="Consolas"/>
              </a:rPr>
              <a:t>  //clase que no puede ser extendida</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rgbClr val="000000"/>
              </a:solidFill>
              <a:latin typeface="Consolas"/>
              <a:ea typeface="Consolas"/>
              <a:cs typeface="Consolas"/>
              <a:sym typeface="Consolas"/>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chemeClr val="dk1"/>
                </a:solidFill>
                <a:latin typeface="Calibri"/>
                <a:ea typeface="Calibri"/>
                <a:cs typeface="Calibri"/>
                <a:sym typeface="Calibri"/>
              </a:rPr>
              <a:t/>
            </a:r>
            <a:br>
              <a:rPr lang="es-AR"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1224" name="Google Shape;1224;p117"/>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La Palabra Clave </a:t>
            </a:r>
            <a:r>
              <a:rPr lang="es-AR" sz="4000" b="1" i="0" u="none" strike="noStrike" cap="none">
                <a:solidFill>
                  <a:schemeClr val="dk1"/>
                </a:solidFill>
                <a:latin typeface="Consolas"/>
                <a:ea typeface="Consolas"/>
                <a:cs typeface="Consolas"/>
                <a:sym typeface="Consolas"/>
              </a:rPr>
              <a:t>final</a:t>
            </a:r>
            <a:endParaRPr sz="4000" b="1" i="0" u="none" strike="noStrike" cap="none">
              <a:solidFill>
                <a:schemeClr val="dk1"/>
              </a:solidFill>
              <a:latin typeface="Consolas"/>
              <a:ea typeface="Consolas"/>
              <a:cs typeface="Consolas"/>
              <a:sym typeface="Consolas"/>
            </a:endParaRPr>
          </a:p>
        </p:txBody>
      </p:sp>
      <p:sp>
        <p:nvSpPr>
          <p:cNvPr id="1225" name="Google Shape;1225;p117"/>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95</a:t>
            </a:fld>
            <a:endParaRPr sz="1200">
              <a:solidFill>
                <a:schemeClr val="lt1"/>
              </a:solidFill>
              <a:latin typeface="Arial"/>
              <a:ea typeface="Arial"/>
              <a:cs typeface="Arial"/>
              <a:sym typeface="Arial"/>
            </a:endParaRPr>
          </a:p>
        </p:txBody>
      </p:sp>
      <p:sp>
        <p:nvSpPr>
          <p:cNvPr id="1226" name="Google Shape;1226;p117"/>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1227" name="Google Shape;1227;p117"/>
          <p:cNvSpPr/>
          <p:nvPr/>
        </p:nvSpPr>
        <p:spPr>
          <a:xfrm>
            <a:off x="5121729" y="2438400"/>
            <a:ext cx="3609521" cy="827314"/>
          </a:xfrm>
          <a:prstGeom prst="roundRect">
            <a:avLst>
              <a:gd name="adj" fmla="val 16667"/>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AR" sz="2400" b="1">
                <a:solidFill>
                  <a:srgbClr val="0070C0"/>
                </a:solidFill>
                <a:latin typeface="Arial"/>
                <a:ea typeface="Arial"/>
                <a:cs typeface="Arial"/>
                <a:sym typeface="Arial"/>
              </a:rPr>
              <a:t>Clase </a:t>
            </a:r>
            <a:r>
              <a:rPr lang="es-AR" sz="2400" b="1">
                <a:solidFill>
                  <a:srgbClr val="0070C0"/>
                </a:solidFill>
                <a:latin typeface="Consolas"/>
                <a:ea typeface="Consolas"/>
                <a:cs typeface="Consolas"/>
                <a:sym typeface="Consolas"/>
              </a:rPr>
              <a:t>final</a:t>
            </a:r>
            <a:endParaRPr sz="2400" b="1">
              <a:solidFill>
                <a:srgbClr val="0070C0"/>
              </a:solidFill>
              <a:latin typeface="Consolas"/>
              <a:ea typeface="Consolas"/>
              <a:cs typeface="Consolas"/>
              <a:sym typeface="Consolas"/>
            </a:endParaRPr>
          </a:p>
        </p:txBody>
      </p:sp>
      <p:sp>
        <p:nvSpPr>
          <p:cNvPr id="1228" name="Google Shape;1228;p117"/>
          <p:cNvSpPr/>
          <p:nvPr/>
        </p:nvSpPr>
        <p:spPr>
          <a:xfrm>
            <a:off x="522320" y="3511384"/>
            <a:ext cx="1711973" cy="364881"/>
          </a:xfrm>
          <a:prstGeom prst="roundRect">
            <a:avLst>
              <a:gd name="adj" fmla="val 16667"/>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sp>
        <p:nvSpPr>
          <p:cNvPr id="1233" name="Google Shape;1233;p118"/>
          <p:cNvSpPr txBox="1"/>
          <p:nvPr/>
        </p:nvSpPr>
        <p:spPr>
          <a:xfrm>
            <a:off x="0" y="1474604"/>
            <a:ext cx="9144000" cy="1621734"/>
          </a:xfrm>
          <a:prstGeom prst="rect">
            <a:avLst/>
          </a:prstGeom>
          <a:solidFill>
            <a:srgbClr val="FFFFFF"/>
          </a:solidFill>
          <a:ln>
            <a:noFill/>
          </a:ln>
        </p:spPr>
        <p:txBody>
          <a:bodyPr spcFirstLastPara="1" wrap="square" lIns="83050" tIns="43175" rIns="83050" bIns="43175" anchor="t" anchorCtr="0">
            <a:noAutofit/>
          </a:bodyPr>
          <a:lstStyle/>
          <a:p>
            <a:pPr marL="0" marR="0" lvl="0" indent="0" algn="l" rtl="0">
              <a:spcBef>
                <a:spcPts val="0"/>
              </a:spcBef>
              <a:spcAft>
                <a:spcPts val="0"/>
              </a:spcAft>
              <a:buNone/>
            </a:pPr>
            <a:endParaRPr sz="2954">
              <a:solidFill>
                <a:srgbClr val="292929"/>
              </a:solidFill>
              <a:latin typeface="Calibri"/>
              <a:ea typeface="Calibri"/>
              <a:cs typeface="Calibri"/>
              <a:sym typeface="Calibri"/>
            </a:endParaRPr>
          </a:p>
        </p:txBody>
      </p:sp>
      <p:sp>
        <p:nvSpPr>
          <p:cNvPr id="1234" name="Google Shape;1234;p118"/>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Constantes</a:t>
            </a:r>
            <a:r>
              <a:rPr lang="es-AR" sz="4000" b="0" i="0" u="none" strike="noStrike" cap="none">
                <a:solidFill>
                  <a:schemeClr val="dk1"/>
                </a:solidFill>
                <a:latin typeface="Arial"/>
                <a:ea typeface="Arial"/>
                <a:cs typeface="Arial"/>
                <a:sym typeface="Arial"/>
              </a:rPr>
              <a:t/>
            </a:r>
            <a:br>
              <a:rPr lang="es-AR" sz="4000" b="0" i="0" u="none" strike="noStrike" cap="none">
                <a:solidFill>
                  <a:schemeClr val="dk1"/>
                </a:solidFill>
                <a:latin typeface="Arial"/>
                <a:ea typeface="Arial"/>
                <a:cs typeface="Arial"/>
                <a:sym typeface="Arial"/>
              </a:rPr>
            </a:br>
            <a:r>
              <a:rPr lang="es-AR" sz="2800" b="0" i="1" u="none" strike="noStrike" cap="none">
                <a:solidFill>
                  <a:schemeClr val="dk1"/>
                </a:solidFill>
                <a:latin typeface="Arial"/>
                <a:ea typeface="Arial"/>
                <a:cs typeface="Arial"/>
                <a:sym typeface="Arial"/>
              </a:rPr>
              <a:t>(Atributos </a:t>
            </a:r>
            <a:r>
              <a:rPr lang="es-AR" sz="2800" b="0" i="1" u="none" strike="noStrike" cap="none">
                <a:solidFill>
                  <a:schemeClr val="dk1"/>
                </a:solidFill>
                <a:latin typeface="Consolas"/>
                <a:ea typeface="Consolas"/>
                <a:cs typeface="Consolas"/>
                <a:sym typeface="Consolas"/>
              </a:rPr>
              <a:t>final</a:t>
            </a:r>
            <a:r>
              <a:rPr lang="es-AR" sz="2800" b="0" i="1" u="none" strike="noStrike" cap="none">
                <a:solidFill>
                  <a:schemeClr val="dk1"/>
                </a:solidFill>
                <a:latin typeface="Arial"/>
                <a:ea typeface="Arial"/>
                <a:cs typeface="Arial"/>
                <a:sym typeface="Arial"/>
              </a:rPr>
              <a:t>)</a:t>
            </a:r>
            <a:endParaRPr sz="2800" b="0" i="1" u="none" strike="noStrike" cap="none">
              <a:solidFill>
                <a:schemeClr val="dk1"/>
              </a:solidFill>
              <a:latin typeface="Arial"/>
              <a:ea typeface="Arial"/>
              <a:cs typeface="Arial"/>
              <a:sym typeface="Arial"/>
            </a:endParaRPr>
          </a:p>
        </p:txBody>
      </p:sp>
      <p:sp>
        <p:nvSpPr>
          <p:cNvPr id="1235" name="Google Shape;1235;p118"/>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1236" name="Google Shape;1236;p118"/>
          <p:cNvSpPr txBox="1">
            <a:spLocks noGrp="1"/>
          </p:cNvSpPr>
          <p:nvPr>
            <p:ph type="body" idx="1"/>
          </p:nvPr>
        </p:nvSpPr>
        <p:spPr>
          <a:xfrm>
            <a:off x="0" y="2160000"/>
            <a:ext cx="9144000" cy="4351338"/>
          </a:xfrm>
          <a:prstGeom prst="rect">
            <a:avLst/>
          </a:prstGeom>
          <a:noFill/>
          <a:ln>
            <a:noFill/>
          </a:ln>
        </p:spPr>
        <p:txBody>
          <a:bodyPr spcFirstLastPara="1" wrap="square" lIns="91425" tIns="45700" rIns="91425" bIns="45700" anchor="t" anchorCtr="0">
            <a:noAutofit/>
          </a:bodyPr>
          <a:lstStyle/>
          <a:p>
            <a:pPr marL="228600" marR="0" lvl="0" indent="-228600" algn="l" rtl="0">
              <a:lnSpc>
                <a:spcPct val="80000"/>
              </a:lnSpc>
              <a:spcBef>
                <a:spcPts val="0"/>
              </a:spcBef>
              <a:spcAft>
                <a:spcPts val="0"/>
              </a:spcAft>
              <a:buClr>
                <a:schemeClr val="dk1"/>
              </a:buClr>
              <a:buSzPts val="2590"/>
              <a:buFont typeface="Arial"/>
              <a:buChar char="•"/>
            </a:pPr>
            <a:r>
              <a:rPr lang="es-AR" sz="2590" b="0" i="0" u="none" strike="noStrike" cap="none">
                <a:solidFill>
                  <a:schemeClr val="dk1"/>
                </a:solidFill>
                <a:latin typeface="Arial"/>
                <a:ea typeface="Arial"/>
                <a:cs typeface="Arial"/>
                <a:sym typeface="Arial"/>
              </a:rPr>
              <a:t>Las constantes en JAVA se definen usando la palabra clave final. </a:t>
            </a:r>
            <a:endParaRPr/>
          </a:p>
          <a:p>
            <a:pPr marL="228600" marR="0" lvl="0" indent="-64135" algn="l" rtl="0">
              <a:lnSpc>
                <a:spcPct val="80000"/>
              </a:lnSpc>
              <a:spcBef>
                <a:spcPts val="1000"/>
              </a:spcBef>
              <a:spcAft>
                <a:spcPts val="0"/>
              </a:spcAft>
              <a:buClr>
                <a:schemeClr val="dk1"/>
              </a:buClr>
              <a:buSzPts val="2590"/>
              <a:buFont typeface="Arial"/>
              <a:buNone/>
            </a:pPr>
            <a:endParaRPr sz="2590" b="0" i="0" u="none" strike="noStrike" cap="none">
              <a:solidFill>
                <a:schemeClr val="dk1"/>
              </a:solidFill>
              <a:latin typeface="Arial"/>
              <a:ea typeface="Arial"/>
              <a:cs typeface="Arial"/>
              <a:sym typeface="Arial"/>
            </a:endParaRPr>
          </a:p>
          <a:p>
            <a:pPr marL="228600" marR="0" lvl="0" indent="-228600" algn="l" rtl="0">
              <a:lnSpc>
                <a:spcPct val="80000"/>
              </a:lnSpc>
              <a:spcBef>
                <a:spcPts val="1000"/>
              </a:spcBef>
              <a:spcAft>
                <a:spcPts val="0"/>
              </a:spcAft>
              <a:buClr>
                <a:schemeClr val="dk1"/>
              </a:buClr>
              <a:buSzPts val="2590"/>
              <a:buFont typeface="Arial"/>
              <a:buChar char="•"/>
            </a:pPr>
            <a:r>
              <a:rPr lang="es-AR" sz="2590" b="0" i="0" u="none" strike="noStrike" cap="none">
                <a:solidFill>
                  <a:schemeClr val="dk1"/>
                </a:solidFill>
                <a:latin typeface="Arial"/>
                <a:ea typeface="Arial"/>
                <a:cs typeface="Arial"/>
                <a:sym typeface="Arial"/>
              </a:rPr>
              <a:t>Una vez que un atributo declarado final es inicializado, no es posible cambiar su valor.</a:t>
            </a:r>
            <a:endParaRPr/>
          </a:p>
          <a:p>
            <a:pPr marL="228600" marR="0" lvl="0" indent="-64135" algn="l" rtl="0">
              <a:lnSpc>
                <a:spcPct val="80000"/>
              </a:lnSpc>
              <a:spcBef>
                <a:spcPts val="1000"/>
              </a:spcBef>
              <a:spcAft>
                <a:spcPts val="0"/>
              </a:spcAft>
              <a:buClr>
                <a:schemeClr val="dk1"/>
              </a:buClr>
              <a:buSzPts val="2590"/>
              <a:buFont typeface="Arial"/>
              <a:buNone/>
            </a:pPr>
            <a:endParaRPr sz="2590" b="0" i="0" u="none" strike="noStrike" cap="none">
              <a:solidFill>
                <a:schemeClr val="dk1"/>
              </a:solidFill>
              <a:latin typeface="Arial"/>
              <a:ea typeface="Arial"/>
              <a:cs typeface="Arial"/>
              <a:sym typeface="Arial"/>
            </a:endParaRPr>
          </a:p>
          <a:p>
            <a:pPr marL="228600" marR="0" lvl="0" indent="-228600" algn="l" rtl="0">
              <a:lnSpc>
                <a:spcPct val="80000"/>
              </a:lnSpc>
              <a:spcBef>
                <a:spcPts val="1000"/>
              </a:spcBef>
              <a:spcAft>
                <a:spcPts val="0"/>
              </a:spcAft>
              <a:buClr>
                <a:schemeClr val="dk1"/>
              </a:buClr>
              <a:buSzPts val="2590"/>
              <a:buFont typeface="Arial"/>
              <a:buChar char="•"/>
            </a:pPr>
            <a:r>
              <a:rPr lang="es-AR" sz="2590" b="0" i="0" u="none" strike="noStrike" cap="none">
                <a:solidFill>
                  <a:schemeClr val="dk1"/>
                </a:solidFill>
                <a:latin typeface="Arial"/>
                <a:ea typeface="Arial"/>
                <a:cs typeface="Arial"/>
                <a:sym typeface="Arial"/>
              </a:rPr>
              <a:t>Cuando estamos definiendo atributos final tenemos varias formas de inicializarlos:</a:t>
            </a:r>
            <a:endParaRPr/>
          </a:p>
          <a:p>
            <a:pPr marL="685800" marR="0" lvl="1" indent="-228600" algn="l" rtl="0">
              <a:lnSpc>
                <a:spcPct val="80000"/>
              </a:lnSpc>
              <a:spcBef>
                <a:spcPts val="500"/>
              </a:spcBef>
              <a:spcAft>
                <a:spcPts val="0"/>
              </a:spcAft>
              <a:buClr>
                <a:schemeClr val="dk1"/>
              </a:buClr>
              <a:buSzPts val="2220"/>
              <a:buFont typeface="Arial"/>
              <a:buChar char="•"/>
            </a:pPr>
            <a:r>
              <a:rPr lang="es-AR" sz="2220" b="0" i="0" u="none" strike="noStrike" cap="none">
                <a:solidFill>
                  <a:schemeClr val="dk1"/>
                </a:solidFill>
                <a:latin typeface="Arial"/>
                <a:ea typeface="Arial"/>
                <a:cs typeface="Arial"/>
                <a:sym typeface="Arial"/>
              </a:rPr>
              <a:t>En la declaración.</a:t>
            </a:r>
            <a:endParaRPr/>
          </a:p>
          <a:p>
            <a:pPr marL="685800" marR="0" lvl="1" indent="-228600" algn="l" rtl="0">
              <a:lnSpc>
                <a:spcPct val="80000"/>
              </a:lnSpc>
              <a:spcBef>
                <a:spcPts val="500"/>
              </a:spcBef>
              <a:spcAft>
                <a:spcPts val="0"/>
              </a:spcAft>
              <a:buClr>
                <a:schemeClr val="dk1"/>
              </a:buClr>
              <a:buSzPts val="2220"/>
              <a:buFont typeface="Arial"/>
              <a:buChar char="•"/>
            </a:pPr>
            <a:r>
              <a:rPr lang="es-AR" sz="2220" b="0" i="0" u="none" strike="noStrike" cap="none">
                <a:solidFill>
                  <a:schemeClr val="dk1"/>
                </a:solidFill>
                <a:latin typeface="Arial"/>
                <a:ea typeface="Arial"/>
                <a:cs typeface="Arial"/>
                <a:sym typeface="Arial"/>
              </a:rPr>
              <a:t>En un bloque </a:t>
            </a:r>
            <a:r>
              <a:rPr lang="es-AR" sz="2220" b="0" i="0" u="none" strike="noStrike" cap="none">
                <a:solidFill>
                  <a:schemeClr val="dk1"/>
                </a:solidFill>
                <a:latin typeface="Consolas"/>
                <a:ea typeface="Consolas"/>
                <a:cs typeface="Consolas"/>
                <a:sym typeface="Consolas"/>
              </a:rPr>
              <a:t>static</a:t>
            </a:r>
            <a:r>
              <a:rPr lang="es-AR" sz="2220" b="0" i="0" u="none" strike="noStrike" cap="none">
                <a:solidFill>
                  <a:schemeClr val="dk1"/>
                </a:solidFill>
                <a:latin typeface="Arial"/>
                <a:ea typeface="Arial"/>
                <a:cs typeface="Arial"/>
                <a:sym typeface="Arial"/>
              </a:rPr>
              <a:t> (en caso de que sea </a:t>
            </a:r>
            <a:r>
              <a:rPr lang="es-AR" sz="2220" b="0" i="0" u="none" strike="noStrike" cap="none">
                <a:solidFill>
                  <a:schemeClr val="dk1"/>
                </a:solidFill>
                <a:latin typeface="Consolas"/>
                <a:ea typeface="Consolas"/>
                <a:cs typeface="Consolas"/>
                <a:sym typeface="Consolas"/>
              </a:rPr>
              <a:t>final static</a:t>
            </a:r>
            <a:r>
              <a:rPr lang="es-AR" sz="2220" b="0" i="0" u="none" strike="noStrike" cap="none">
                <a:solidFill>
                  <a:schemeClr val="dk1"/>
                </a:solidFill>
                <a:latin typeface="Arial"/>
                <a:ea typeface="Arial"/>
                <a:cs typeface="Arial"/>
                <a:sym typeface="Arial"/>
              </a:rPr>
              <a:t>).</a:t>
            </a:r>
            <a:endParaRPr/>
          </a:p>
          <a:p>
            <a:pPr marL="685800" marR="0" lvl="1" indent="-228600" algn="l" rtl="0">
              <a:lnSpc>
                <a:spcPct val="80000"/>
              </a:lnSpc>
              <a:spcBef>
                <a:spcPts val="500"/>
              </a:spcBef>
              <a:spcAft>
                <a:spcPts val="0"/>
              </a:spcAft>
              <a:buClr>
                <a:schemeClr val="dk1"/>
              </a:buClr>
              <a:buSzPts val="2220"/>
              <a:buFont typeface="Arial"/>
              <a:buChar char="•"/>
            </a:pPr>
            <a:r>
              <a:rPr lang="es-AR" sz="2220" b="0" i="0" u="none" strike="noStrike" cap="none">
                <a:solidFill>
                  <a:schemeClr val="dk1"/>
                </a:solidFill>
                <a:latin typeface="Arial"/>
                <a:ea typeface="Arial"/>
                <a:cs typeface="Arial"/>
                <a:sym typeface="Arial"/>
              </a:rPr>
              <a:t>En el constructor.</a:t>
            </a:r>
            <a:endParaRPr/>
          </a:p>
          <a:p>
            <a:pPr marL="228600" marR="0" lvl="0" indent="-64135" algn="l" rtl="0">
              <a:lnSpc>
                <a:spcPct val="80000"/>
              </a:lnSpc>
              <a:spcBef>
                <a:spcPts val="1000"/>
              </a:spcBef>
              <a:spcAft>
                <a:spcPts val="0"/>
              </a:spcAft>
              <a:buClr>
                <a:schemeClr val="dk1"/>
              </a:buClr>
              <a:buSzPts val="2590"/>
              <a:buFont typeface="Arial"/>
              <a:buNone/>
            </a:pPr>
            <a:endParaRPr sz="2590" b="0" i="0" u="none" strike="noStrike" cap="none">
              <a:solidFill>
                <a:schemeClr val="dk1"/>
              </a:solidFill>
              <a:latin typeface="Arial"/>
              <a:ea typeface="Arial"/>
              <a:cs typeface="Arial"/>
              <a:sym typeface="Arial"/>
            </a:endParaRPr>
          </a:p>
        </p:txBody>
      </p:sp>
      <p:sp>
        <p:nvSpPr>
          <p:cNvPr id="1237" name="Google Shape;1237;p118"/>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96</a:t>
            </a:fld>
            <a:endParaRPr sz="1200">
              <a:solidFill>
                <a:schemeClr val="lt1"/>
              </a:solidFill>
              <a:latin typeface="Arial"/>
              <a:ea typeface="Arial"/>
              <a:cs typeface="Arial"/>
              <a:sym typeface="Arial"/>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1241"/>
        <p:cNvGrpSpPr/>
        <p:nvPr/>
      </p:nvGrpSpPr>
      <p:grpSpPr>
        <a:xfrm>
          <a:off x="0" y="0"/>
          <a:ext cx="0" cy="0"/>
          <a:chOff x="0" y="0"/>
          <a:chExt cx="0" cy="0"/>
        </a:xfrm>
      </p:grpSpPr>
      <p:sp>
        <p:nvSpPr>
          <p:cNvPr id="1242" name="Google Shape;1242;p119"/>
          <p:cNvSpPr txBox="1"/>
          <p:nvPr/>
        </p:nvSpPr>
        <p:spPr>
          <a:xfrm>
            <a:off x="0" y="1474604"/>
            <a:ext cx="9144000" cy="1621734"/>
          </a:xfrm>
          <a:prstGeom prst="rect">
            <a:avLst/>
          </a:prstGeom>
          <a:solidFill>
            <a:srgbClr val="FFFFFF"/>
          </a:solidFill>
          <a:ln>
            <a:noFill/>
          </a:ln>
        </p:spPr>
        <p:txBody>
          <a:bodyPr spcFirstLastPara="1" wrap="square" lIns="83050" tIns="43175" rIns="83050" bIns="43175" anchor="t" anchorCtr="0">
            <a:noAutofit/>
          </a:bodyPr>
          <a:lstStyle/>
          <a:p>
            <a:pPr marL="0" marR="0" lvl="0" indent="0" algn="l" rtl="0">
              <a:spcBef>
                <a:spcPts val="0"/>
              </a:spcBef>
              <a:spcAft>
                <a:spcPts val="0"/>
              </a:spcAft>
              <a:buNone/>
            </a:pPr>
            <a:endParaRPr sz="2954">
              <a:solidFill>
                <a:srgbClr val="292929"/>
              </a:solidFill>
              <a:latin typeface="Calibri"/>
              <a:ea typeface="Calibri"/>
              <a:cs typeface="Calibri"/>
              <a:sym typeface="Calibri"/>
            </a:endParaRPr>
          </a:p>
        </p:txBody>
      </p:sp>
      <p:sp>
        <p:nvSpPr>
          <p:cNvPr id="1243" name="Google Shape;1243;p119"/>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Constantes</a:t>
            </a:r>
            <a:r>
              <a:rPr lang="es-AR" sz="4000" b="0" i="0" u="none" strike="noStrike" cap="none">
                <a:solidFill>
                  <a:schemeClr val="dk1"/>
                </a:solidFill>
                <a:latin typeface="Arial"/>
                <a:ea typeface="Arial"/>
                <a:cs typeface="Arial"/>
                <a:sym typeface="Arial"/>
              </a:rPr>
              <a:t/>
            </a:r>
            <a:br>
              <a:rPr lang="es-AR" sz="4000" b="0" i="0" u="none" strike="noStrike" cap="none">
                <a:solidFill>
                  <a:schemeClr val="dk1"/>
                </a:solidFill>
                <a:latin typeface="Arial"/>
                <a:ea typeface="Arial"/>
                <a:cs typeface="Arial"/>
                <a:sym typeface="Arial"/>
              </a:rPr>
            </a:br>
            <a:r>
              <a:rPr lang="es-AR" sz="2800" b="0" i="1" u="none" strike="noStrike" cap="none">
                <a:solidFill>
                  <a:schemeClr val="dk1"/>
                </a:solidFill>
                <a:latin typeface="Arial"/>
                <a:ea typeface="Arial"/>
                <a:cs typeface="Arial"/>
                <a:sym typeface="Arial"/>
              </a:rPr>
              <a:t>Ejemplo Inicialización</a:t>
            </a:r>
            <a:endParaRPr sz="2800" b="0" i="1" u="none" strike="noStrike" cap="none">
              <a:solidFill>
                <a:schemeClr val="dk1"/>
              </a:solidFill>
              <a:latin typeface="Arial"/>
              <a:ea typeface="Arial"/>
              <a:cs typeface="Arial"/>
              <a:sym typeface="Arial"/>
            </a:endParaRPr>
          </a:p>
        </p:txBody>
      </p:sp>
      <p:sp>
        <p:nvSpPr>
          <p:cNvPr id="1244" name="Google Shape;1244;p119"/>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1245" name="Google Shape;1245;p119"/>
          <p:cNvSpPr/>
          <p:nvPr/>
        </p:nvSpPr>
        <p:spPr>
          <a:xfrm>
            <a:off x="45499" y="2180545"/>
            <a:ext cx="3918970" cy="478588"/>
          </a:xfrm>
          <a:prstGeom prst="roundRect">
            <a:avLst>
              <a:gd name="adj" fmla="val 16667"/>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AR" sz="2400" b="1">
                <a:solidFill>
                  <a:srgbClr val="0070C0"/>
                </a:solidFill>
                <a:latin typeface="Arial"/>
                <a:ea typeface="Arial"/>
                <a:cs typeface="Arial"/>
                <a:sym typeface="Arial"/>
              </a:rPr>
              <a:t>Momento de Declaración</a:t>
            </a:r>
            <a:endParaRPr sz="2400" b="1">
              <a:solidFill>
                <a:srgbClr val="0070C0"/>
              </a:solidFill>
              <a:latin typeface="Consolas"/>
              <a:ea typeface="Consolas"/>
              <a:cs typeface="Consolas"/>
              <a:sym typeface="Consolas"/>
            </a:endParaRPr>
          </a:p>
        </p:txBody>
      </p:sp>
      <p:sp>
        <p:nvSpPr>
          <p:cNvPr id="1246" name="Google Shape;1246;p119"/>
          <p:cNvSpPr/>
          <p:nvPr/>
        </p:nvSpPr>
        <p:spPr>
          <a:xfrm>
            <a:off x="438877" y="3025579"/>
            <a:ext cx="5377305" cy="9233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solidFill>
                  <a:srgbClr val="000088"/>
                </a:solidFill>
                <a:latin typeface="Consolas"/>
                <a:ea typeface="Consolas"/>
                <a:cs typeface="Consolas"/>
                <a:sym typeface="Consolas"/>
              </a:rPr>
              <a:t>public</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class</a:t>
            </a:r>
            <a:r>
              <a:rPr lang="es-AR" sz="1800">
                <a:solidFill>
                  <a:srgbClr val="000000"/>
                </a:solidFill>
                <a:latin typeface="Consolas"/>
                <a:ea typeface="Consolas"/>
                <a:cs typeface="Consolas"/>
                <a:sym typeface="Consolas"/>
              </a:rPr>
              <a:t> </a:t>
            </a:r>
            <a:r>
              <a:rPr lang="es-AR" sz="1800">
                <a:solidFill>
                  <a:srgbClr val="660066"/>
                </a:solidFill>
                <a:latin typeface="Consolas"/>
                <a:ea typeface="Consolas"/>
                <a:cs typeface="Consolas"/>
                <a:sym typeface="Consolas"/>
              </a:rPr>
              <a:t>Foo{</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88"/>
                </a:solidFill>
                <a:latin typeface="Consolas"/>
                <a:ea typeface="Consolas"/>
                <a:cs typeface="Consolas"/>
                <a:sym typeface="Consolas"/>
              </a:rPr>
              <a:t>  public</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static</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final</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double</a:t>
            </a:r>
            <a:r>
              <a:rPr lang="es-AR" sz="1800">
                <a:solidFill>
                  <a:srgbClr val="000000"/>
                </a:solidFill>
                <a:latin typeface="Consolas"/>
                <a:ea typeface="Consolas"/>
                <a:cs typeface="Consolas"/>
                <a:sym typeface="Consolas"/>
              </a:rPr>
              <a:t> FOO_X = 25;</a:t>
            </a:r>
            <a:r>
              <a:rPr lang="es-AR" sz="1800">
                <a:solidFill>
                  <a:schemeClr val="dk1"/>
                </a:solidFill>
                <a:latin typeface="Calibri"/>
                <a:ea typeface="Calibri"/>
                <a:cs typeface="Calibri"/>
                <a:sym typeface="Calibri"/>
              </a:rPr>
              <a:t/>
            </a:r>
            <a:br>
              <a:rPr lang="es-AR" sz="1800">
                <a:solidFill>
                  <a:schemeClr val="dk1"/>
                </a:solidFill>
                <a:latin typeface="Calibri"/>
                <a:ea typeface="Calibri"/>
                <a:cs typeface="Calibri"/>
                <a:sym typeface="Calibri"/>
              </a:rPr>
            </a:br>
            <a:r>
              <a:rPr lang="es-AR" sz="1800">
                <a:solidFill>
                  <a:srgbClr val="000000"/>
                </a:solidFill>
                <a:latin typeface="Consolas"/>
                <a:ea typeface="Consolas"/>
                <a:cs typeface="Consolas"/>
                <a:sym typeface="Consolas"/>
              </a:rPr>
              <a:t>}</a:t>
            </a:r>
            <a:endParaRPr sz="1800">
              <a:solidFill>
                <a:schemeClr val="dk1"/>
              </a:solidFill>
              <a:latin typeface="Calibri"/>
              <a:ea typeface="Calibri"/>
              <a:cs typeface="Calibri"/>
              <a:sym typeface="Calibri"/>
            </a:endParaRPr>
          </a:p>
        </p:txBody>
      </p:sp>
      <p:sp>
        <p:nvSpPr>
          <p:cNvPr id="1247" name="Google Shape;1247;p119"/>
          <p:cNvSpPr txBox="1"/>
          <p:nvPr/>
        </p:nvSpPr>
        <p:spPr>
          <a:xfrm>
            <a:off x="5816182" y="2267987"/>
            <a:ext cx="3031191" cy="193899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000" i="1">
                <a:solidFill>
                  <a:schemeClr val="dk1"/>
                </a:solidFill>
                <a:latin typeface="Arial"/>
                <a:ea typeface="Arial"/>
                <a:cs typeface="Arial"/>
                <a:sym typeface="Arial"/>
              </a:rPr>
              <a:t>Convención de nombre</a:t>
            </a:r>
            <a:r>
              <a:rPr lang="es-AR" sz="2000">
                <a:solidFill>
                  <a:schemeClr val="dk1"/>
                </a:solidFill>
                <a:latin typeface="Arial"/>
                <a:ea typeface="Arial"/>
                <a:cs typeface="Arial"/>
                <a:sym typeface="Arial"/>
              </a:rPr>
              <a:t> </a:t>
            </a:r>
            <a:endParaRPr/>
          </a:p>
          <a:p>
            <a:pPr marL="0" marR="0" lvl="0" indent="0" algn="ctr" rtl="0">
              <a:spcBef>
                <a:spcPts val="0"/>
              </a:spcBef>
              <a:spcAft>
                <a:spcPts val="0"/>
              </a:spcAft>
              <a:buNone/>
            </a:pPr>
            <a:r>
              <a:rPr lang="es-AR" sz="2000">
                <a:solidFill>
                  <a:schemeClr val="dk1"/>
                </a:solidFill>
                <a:latin typeface="Arial"/>
                <a:ea typeface="Arial"/>
                <a:cs typeface="Arial"/>
                <a:sym typeface="Arial"/>
              </a:rPr>
              <a:t>Los atributos final static se nombran con </a:t>
            </a:r>
            <a:r>
              <a:rPr lang="es-AR" sz="2000" b="1">
                <a:solidFill>
                  <a:schemeClr val="dk1"/>
                </a:solidFill>
                <a:latin typeface="Arial"/>
                <a:ea typeface="Arial"/>
                <a:cs typeface="Arial"/>
                <a:sym typeface="Arial"/>
              </a:rPr>
              <a:t>MAYÚSCULAS</a:t>
            </a:r>
            <a:r>
              <a:rPr lang="es-AR" sz="2000">
                <a:solidFill>
                  <a:schemeClr val="dk1"/>
                </a:solidFill>
                <a:latin typeface="Arial"/>
                <a:ea typeface="Arial"/>
                <a:cs typeface="Arial"/>
                <a:sym typeface="Arial"/>
              </a:rPr>
              <a:t> con las palabras separadas por </a:t>
            </a:r>
            <a:r>
              <a:rPr lang="es-AR" sz="2000" b="1">
                <a:solidFill>
                  <a:schemeClr val="dk1"/>
                </a:solidFill>
                <a:latin typeface="Arial"/>
                <a:ea typeface="Arial"/>
                <a:cs typeface="Arial"/>
                <a:sym typeface="Arial"/>
              </a:rPr>
              <a:t>“_”</a:t>
            </a:r>
            <a:r>
              <a:rPr lang="es-AR" sz="2000">
                <a:solidFill>
                  <a:schemeClr val="dk1"/>
                </a:solidFill>
                <a:latin typeface="Arial"/>
                <a:ea typeface="Arial"/>
                <a:cs typeface="Arial"/>
                <a:sym typeface="Arial"/>
              </a:rPr>
              <a:t>.</a:t>
            </a:r>
            <a:endParaRPr sz="2000">
              <a:solidFill>
                <a:schemeClr val="dk1"/>
              </a:solidFill>
              <a:latin typeface="Arial"/>
              <a:ea typeface="Arial"/>
              <a:cs typeface="Arial"/>
              <a:sym typeface="Arial"/>
            </a:endParaRPr>
          </a:p>
        </p:txBody>
      </p:sp>
      <p:sp>
        <p:nvSpPr>
          <p:cNvPr id="1248" name="Google Shape;1248;p119"/>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97</a:t>
            </a:fld>
            <a:endParaRPr sz="1200">
              <a:solidFill>
                <a:schemeClr val="lt1"/>
              </a:solidFill>
              <a:latin typeface="Arial"/>
              <a:ea typeface="Arial"/>
              <a:cs typeface="Arial"/>
              <a:sym typeface="Arial"/>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1252"/>
        <p:cNvGrpSpPr/>
        <p:nvPr/>
      </p:nvGrpSpPr>
      <p:grpSpPr>
        <a:xfrm>
          <a:off x="0" y="0"/>
          <a:ext cx="0" cy="0"/>
          <a:chOff x="0" y="0"/>
          <a:chExt cx="0" cy="0"/>
        </a:xfrm>
      </p:grpSpPr>
      <p:sp>
        <p:nvSpPr>
          <p:cNvPr id="1253" name="Google Shape;1253;p120"/>
          <p:cNvSpPr txBox="1"/>
          <p:nvPr/>
        </p:nvSpPr>
        <p:spPr>
          <a:xfrm>
            <a:off x="0" y="1474604"/>
            <a:ext cx="9144000" cy="1621734"/>
          </a:xfrm>
          <a:prstGeom prst="rect">
            <a:avLst/>
          </a:prstGeom>
          <a:solidFill>
            <a:srgbClr val="FFFFFF"/>
          </a:solidFill>
          <a:ln>
            <a:noFill/>
          </a:ln>
        </p:spPr>
        <p:txBody>
          <a:bodyPr spcFirstLastPara="1" wrap="square" lIns="83050" tIns="43175" rIns="83050" bIns="43175" anchor="t" anchorCtr="0">
            <a:noAutofit/>
          </a:bodyPr>
          <a:lstStyle/>
          <a:p>
            <a:pPr marL="0" marR="0" lvl="0" indent="0" algn="l" rtl="0">
              <a:spcBef>
                <a:spcPts val="0"/>
              </a:spcBef>
              <a:spcAft>
                <a:spcPts val="0"/>
              </a:spcAft>
              <a:buNone/>
            </a:pPr>
            <a:endParaRPr sz="2954">
              <a:solidFill>
                <a:srgbClr val="292929"/>
              </a:solidFill>
              <a:latin typeface="Calibri"/>
              <a:ea typeface="Calibri"/>
              <a:cs typeface="Calibri"/>
              <a:sym typeface="Calibri"/>
            </a:endParaRPr>
          </a:p>
        </p:txBody>
      </p:sp>
      <p:sp>
        <p:nvSpPr>
          <p:cNvPr id="1254" name="Google Shape;1254;p120"/>
          <p:cNvSpPr txBox="1">
            <a:spLocks noGrp="1"/>
          </p:cNvSpPr>
          <p:nvPr>
            <p:ph type="title"/>
          </p:nvPr>
        </p:nvSpPr>
        <p:spPr>
          <a:xfrm>
            <a:off x="628650" y="900000"/>
            <a:ext cx="7886700" cy="122031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Arial"/>
              <a:buNone/>
            </a:pPr>
            <a:r>
              <a:rPr lang="es-AR" sz="4000" b="1" i="0" u="none" strike="noStrike" cap="none">
                <a:solidFill>
                  <a:schemeClr val="dk1"/>
                </a:solidFill>
                <a:latin typeface="Arial"/>
                <a:ea typeface="Arial"/>
                <a:cs typeface="Arial"/>
                <a:sym typeface="Arial"/>
              </a:rPr>
              <a:t>Constantes</a:t>
            </a:r>
            <a:r>
              <a:rPr lang="es-AR" sz="4000" b="0" i="0" u="none" strike="noStrike" cap="none">
                <a:solidFill>
                  <a:schemeClr val="dk1"/>
                </a:solidFill>
                <a:latin typeface="Arial"/>
                <a:ea typeface="Arial"/>
                <a:cs typeface="Arial"/>
                <a:sym typeface="Arial"/>
              </a:rPr>
              <a:t/>
            </a:r>
            <a:br>
              <a:rPr lang="es-AR" sz="4000" b="0" i="0" u="none" strike="noStrike" cap="none">
                <a:solidFill>
                  <a:schemeClr val="dk1"/>
                </a:solidFill>
                <a:latin typeface="Arial"/>
                <a:ea typeface="Arial"/>
                <a:cs typeface="Arial"/>
                <a:sym typeface="Arial"/>
              </a:rPr>
            </a:br>
            <a:r>
              <a:rPr lang="es-AR" sz="2800" b="0" i="1" u="none" strike="noStrike" cap="none">
                <a:solidFill>
                  <a:schemeClr val="dk1"/>
                </a:solidFill>
                <a:latin typeface="Arial"/>
                <a:ea typeface="Arial"/>
                <a:cs typeface="Arial"/>
                <a:sym typeface="Arial"/>
              </a:rPr>
              <a:t>Ejemplo Inicialización</a:t>
            </a:r>
            <a:endParaRPr sz="2800" b="0" i="1" u="none" strike="noStrike" cap="none">
              <a:solidFill>
                <a:schemeClr val="dk1"/>
              </a:solidFill>
              <a:latin typeface="Arial"/>
              <a:ea typeface="Arial"/>
              <a:cs typeface="Arial"/>
              <a:sym typeface="Arial"/>
            </a:endParaRPr>
          </a:p>
        </p:txBody>
      </p:sp>
      <p:sp>
        <p:nvSpPr>
          <p:cNvPr id="1255" name="Google Shape;1255;p120"/>
          <p:cNvSpPr txBox="1">
            <a:spLocks noGrp="1"/>
          </p:cNvSpPr>
          <p:nvPr>
            <p:ph type="ftr" idx="11"/>
          </p:nvPr>
        </p:nvSpPr>
        <p:spPr>
          <a:xfrm>
            <a:off x="-1" y="6575425"/>
            <a:ext cx="3529013"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200">
                <a:solidFill>
                  <a:schemeClr val="lt1"/>
                </a:solidFill>
                <a:latin typeface="Arial"/>
                <a:ea typeface="Arial"/>
                <a:cs typeface="Arial"/>
                <a:sym typeface="Arial"/>
              </a:rPr>
              <a:t>Módulo 2: Programación Orientada a Objetos</a:t>
            </a:r>
            <a:endParaRPr sz="1200">
              <a:solidFill>
                <a:schemeClr val="lt1"/>
              </a:solidFill>
              <a:latin typeface="Arial"/>
              <a:ea typeface="Arial"/>
              <a:cs typeface="Arial"/>
              <a:sym typeface="Arial"/>
            </a:endParaRPr>
          </a:p>
        </p:txBody>
      </p:sp>
      <p:sp>
        <p:nvSpPr>
          <p:cNvPr id="1256" name="Google Shape;1256;p120"/>
          <p:cNvSpPr/>
          <p:nvPr/>
        </p:nvSpPr>
        <p:spPr>
          <a:xfrm>
            <a:off x="45499" y="2180545"/>
            <a:ext cx="3918970" cy="478588"/>
          </a:xfrm>
          <a:prstGeom prst="roundRect">
            <a:avLst>
              <a:gd name="adj" fmla="val 16667"/>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AR" sz="2400" b="1">
                <a:solidFill>
                  <a:srgbClr val="0070C0"/>
                </a:solidFill>
                <a:latin typeface="Arial"/>
                <a:ea typeface="Arial"/>
                <a:cs typeface="Arial"/>
                <a:sym typeface="Arial"/>
              </a:rPr>
              <a:t>Momento de Declaración</a:t>
            </a:r>
            <a:endParaRPr sz="2400" b="1">
              <a:solidFill>
                <a:srgbClr val="0070C0"/>
              </a:solidFill>
              <a:latin typeface="Consolas"/>
              <a:ea typeface="Consolas"/>
              <a:cs typeface="Consolas"/>
              <a:sym typeface="Consolas"/>
            </a:endParaRPr>
          </a:p>
        </p:txBody>
      </p:sp>
      <p:sp>
        <p:nvSpPr>
          <p:cNvPr id="1257" name="Google Shape;1257;p120"/>
          <p:cNvSpPr/>
          <p:nvPr/>
        </p:nvSpPr>
        <p:spPr>
          <a:xfrm>
            <a:off x="438877" y="3025579"/>
            <a:ext cx="5377305" cy="9233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solidFill>
                  <a:srgbClr val="000088"/>
                </a:solidFill>
                <a:latin typeface="Consolas"/>
                <a:ea typeface="Consolas"/>
                <a:cs typeface="Consolas"/>
                <a:sym typeface="Consolas"/>
              </a:rPr>
              <a:t>public</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class</a:t>
            </a:r>
            <a:r>
              <a:rPr lang="es-AR" sz="1800">
                <a:solidFill>
                  <a:srgbClr val="000000"/>
                </a:solidFill>
                <a:latin typeface="Consolas"/>
                <a:ea typeface="Consolas"/>
                <a:cs typeface="Consolas"/>
                <a:sym typeface="Consolas"/>
              </a:rPr>
              <a:t> </a:t>
            </a:r>
            <a:r>
              <a:rPr lang="es-AR" sz="1800">
                <a:solidFill>
                  <a:srgbClr val="660066"/>
                </a:solidFill>
                <a:latin typeface="Consolas"/>
                <a:ea typeface="Consolas"/>
                <a:cs typeface="Consolas"/>
                <a:sym typeface="Consolas"/>
              </a:rPr>
              <a:t>Foo{</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88"/>
                </a:solidFill>
                <a:latin typeface="Consolas"/>
                <a:ea typeface="Consolas"/>
                <a:cs typeface="Consolas"/>
                <a:sym typeface="Consolas"/>
              </a:rPr>
              <a:t>  public</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static</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final</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double</a:t>
            </a:r>
            <a:r>
              <a:rPr lang="es-AR" sz="1800">
                <a:solidFill>
                  <a:srgbClr val="000000"/>
                </a:solidFill>
                <a:latin typeface="Consolas"/>
                <a:ea typeface="Consolas"/>
                <a:cs typeface="Consolas"/>
                <a:sym typeface="Consolas"/>
              </a:rPr>
              <a:t> FOO_X = 25;</a:t>
            </a:r>
            <a:r>
              <a:rPr lang="es-AR" sz="1800">
                <a:solidFill>
                  <a:schemeClr val="dk1"/>
                </a:solidFill>
                <a:latin typeface="Calibri"/>
                <a:ea typeface="Calibri"/>
                <a:cs typeface="Calibri"/>
                <a:sym typeface="Calibri"/>
              </a:rPr>
              <a:t/>
            </a:r>
            <a:br>
              <a:rPr lang="es-AR" sz="1800">
                <a:solidFill>
                  <a:schemeClr val="dk1"/>
                </a:solidFill>
                <a:latin typeface="Calibri"/>
                <a:ea typeface="Calibri"/>
                <a:cs typeface="Calibri"/>
                <a:sym typeface="Calibri"/>
              </a:rPr>
            </a:br>
            <a:r>
              <a:rPr lang="es-AR" sz="1800">
                <a:solidFill>
                  <a:srgbClr val="000000"/>
                </a:solidFill>
                <a:latin typeface="Consolas"/>
                <a:ea typeface="Consolas"/>
                <a:cs typeface="Consolas"/>
                <a:sym typeface="Consolas"/>
              </a:rPr>
              <a:t>}</a:t>
            </a:r>
            <a:endParaRPr sz="1800">
              <a:solidFill>
                <a:schemeClr val="dk1"/>
              </a:solidFill>
              <a:latin typeface="Calibri"/>
              <a:ea typeface="Calibri"/>
              <a:cs typeface="Calibri"/>
              <a:sym typeface="Calibri"/>
            </a:endParaRPr>
          </a:p>
        </p:txBody>
      </p:sp>
      <p:sp>
        <p:nvSpPr>
          <p:cNvPr id="1258" name="Google Shape;1258;p120"/>
          <p:cNvSpPr/>
          <p:nvPr/>
        </p:nvSpPr>
        <p:spPr>
          <a:xfrm>
            <a:off x="45499" y="4117999"/>
            <a:ext cx="3918970" cy="478588"/>
          </a:xfrm>
          <a:prstGeom prst="roundRect">
            <a:avLst>
              <a:gd name="adj" fmla="val 16667"/>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2400" b="1">
                <a:solidFill>
                  <a:srgbClr val="0070C0"/>
                </a:solidFill>
                <a:latin typeface="Arial"/>
                <a:ea typeface="Arial"/>
                <a:cs typeface="Arial"/>
                <a:sym typeface="Arial"/>
              </a:rPr>
              <a:t>Bloque </a:t>
            </a:r>
            <a:r>
              <a:rPr lang="es-AR" sz="2400" b="1">
                <a:solidFill>
                  <a:srgbClr val="0070C0"/>
                </a:solidFill>
                <a:latin typeface="Consolas"/>
                <a:ea typeface="Consolas"/>
                <a:cs typeface="Consolas"/>
                <a:sym typeface="Consolas"/>
              </a:rPr>
              <a:t>static</a:t>
            </a:r>
            <a:endParaRPr sz="2400" b="1">
              <a:solidFill>
                <a:srgbClr val="0070C0"/>
              </a:solidFill>
              <a:latin typeface="Consolas"/>
              <a:ea typeface="Consolas"/>
              <a:cs typeface="Consolas"/>
              <a:sym typeface="Consolas"/>
            </a:endParaRPr>
          </a:p>
        </p:txBody>
      </p:sp>
      <p:sp>
        <p:nvSpPr>
          <p:cNvPr id="1259" name="Google Shape;1259;p120"/>
          <p:cNvSpPr/>
          <p:nvPr/>
        </p:nvSpPr>
        <p:spPr>
          <a:xfrm>
            <a:off x="438877" y="4854065"/>
            <a:ext cx="5225030" cy="175432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solidFill>
                  <a:srgbClr val="000088"/>
                </a:solidFill>
                <a:latin typeface="Consolas"/>
                <a:ea typeface="Consolas"/>
                <a:cs typeface="Consolas"/>
                <a:sym typeface="Consolas"/>
              </a:rPr>
              <a:t>public</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class</a:t>
            </a:r>
            <a:r>
              <a:rPr lang="es-AR" sz="1800">
                <a:solidFill>
                  <a:srgbClr val="000000"/>
                </a:solidFill>
                <a:latin typeface="Consolas"/>
                <a:ea typeface="Consolas"/>
                <a:cs typeface="Consolas"/>
                <a:sym typeface="Consolas"/>
              </a:rPr>
              <a:t> </a:t>
            </a:r>
            <a:r>
              <a:rPr lang="es-AR" sz="1800">
                <a:solidFill>
                  <a:srgbClr val="660066"/>
                </a:solidFill>
                <a:latin typeface="Consolas"/>
                <a:ea typeface="Consolas"/>
                <a:cs typeface="Consolas"/>
                <a:sym typeface="Consolas"/>
              </a:rPr>
              <a:t>Bar{</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88"/>
                </a:solidFill>
                <a:latin typeface="Consolas"/>
                <a:ea typeface="Consolas"/>
                <a:cs typeface="Consolas"/>
                <a:sym typeface="Consolas"/>
              </a:rPr>
              <a:t>  public</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static</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final</a:t>
            </a:r>
            <a:r>
              <a:rPr lang="es-AR" sz="1800">
                <a:solidFill>
                  <a:srgbClr val="000000"/>
                </a:solidFill>
                <a:latin typeface="Consolas"/>
                <a:ea typeface="Consolas"/>
                <a:cs typeface="Consolas"/>
                <a:sym typeface="Consolas"/>
              </a:rPr>
              <a:t> </a:t>
            </a:r>
            <a:r>
              <a:rPr lang="es-AR" sz="1800">
                <a:solidFill>
                  <a:srgbClr val="000088"/>
                </a:solidFill>
                <a:latin typeface="Consolas"/>
                <a:ea typeface="Consolas"/>
                <a:cs typeface="Consolas"/>
                <a:sym typeface="Consolas"/>
              </a:rPr>
              <a:t>double</a:t>
            </a:r>
            <a:r>
              <a:rPr lang="es-AR" sz="1800">
                <a:solidFill>
                  <a:srgbClr val="000000"/>
                </a:solidFill>
                <a:latin typeface="Consolas"/>
                <a:ea typeface="Consolas"/>
                <a:cs typeface="Consolas"/>
                <a:sym typeface="Consolas"/>
              </a:rPr>
              <a:t> BAR_SIGNO;</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88"/>
                </a:solidFill>
                <a:latin typeface="Consolas"/>
                <a:ea typeface="Consolas"/>
                <a:cs typeface="Consolas"/>
                <a:sym typeface="Consolas"/>
              </a:rPr>
              <a:t>  static{</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    BAR_SIGNO </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 </a:t>
            </a:r>
            <a:r>
              <a:rPr lang="es-AR" sz="1800">
                <a:solidFill>
                  <a:srgbClr val="660066"/>
                </a:solidFill>
                <a:latin typeface="Consolas"/>
                <a:ea typeface="Consolas"/>
                <a:cs typeface="Consolas"/>
                <a:sym typeface="Consolas"/>
              </a:rPr>
              <a:t>Math</a:t>
            </a:r>
            <a:r>
              <a:rPr lang="es-AR" sz="1800">
                <a:solidFill>
                  <a:srgbClr val="666600"/>
                </a:solidFill>
                <a:latin typeface="Consolas"/>
                <a:ea typeface="Consolas"/>
                <a:cs typeface="Consolas"/>
                <a:sym typeface="Consolas"/>
              </a:rPr>
              <a:t>.</a:t>
            </a:r>
            <a:r>
              <a:rPr lang="es-AR" sz="1800">
                <a:solidFill>
                  <a:srgbClr val="000000"/>
                </a:solidFill>
                <a:latin typeface="Consolas"/>
                <a:ea typeface="Consolas"/>
                <a:cs typeface="Consolas"/>
                <a:sym typeface="Consolas"/>
              </a:rPr>
              <a:t>random</a:t>
            </a:r>
            <a:r>
              <a:rPr lang="es-AR" sz="1800">
                <a:solidFill>
                  <a:srgbClr val="6666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a:solidFill>
                  <a:srgbClr val="000000"/>
                </a:solidFill>
                <a:latin typeface="Consolas"/>
                <a:ea typeface="Consolas"/>
                <a:cs typeface="Consolas"/>
                <a:sym typeface="Consolas"/>
              </a:rPr>
              <a:t>}</a:t>
            </a:r>
            <a:endParaRPr sz="1800">
              <a:solidFill>
                <a:schemeClr val="dk1"/>
              </a:solidFill>
              <a:latin typeface="Calibri"/>
              <a:ea typeface="Calibri"/>
              <a:cs typeface="Calibri"/>
              <a:sym typeface="Calibri"/>
            </a:endParaRPr>
          </a:p>
        </p:txBody>
      </p:sp>
      <p:sp>
        <p:nvSpPr>
          <p:cNvPr id="1260" name="Google Shape;1260;p120"/>
          <p:cNvSpPr txBox="1"/>
          <p:nvPr/>
        </p:nvSpPr>
        <p:spPr>
          <a:xfrm>
            <a:off x="5816182" y="2267987"/>
            <a:ext cx="3031191" cy="193899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AR" sz="2000" i="1">
                <a:solidFill>
                  <a:schemeClr val="dk1"/>
                </a:solidFill>
                <a:latin typeface="Arial"/>
                <a:ea typeface="Arial"/>
                <a:cs typeface="Arial"/>
                <a:sym typeface="Arial"/>
              </a:rPr>
              <a:t>Convención de nombre</a:t>
            </a:r>
            <a:r>
              <a:rPr lang="es-AR" sz="2000">
                <a:solidFill>
                  <a:schemeClr val="dk1"/>
                </a:solidFill>
                <a:latin typeface="Arial"/>
                <a:ea typeface="Arial"/>
                <a:cs typeface="Arial"/>
                <a:sym typeface="Arial"/>
              </a:rPr>
              <a:t> </a:t>
            </a:r>
            <a:endParaRPr/>
          </a:p>
          <a:p>
            <a:pPr marL="0" marR="0" lvl="0" indent="0" algn="ctr" rtl="0">
              <a:spcBef>
                <a:spcPts val="0"/>
              </a:spcBef>
              <a:spcAft>
                <a:spcPts val="0"/>
              </a:spcAft>
              <a:buNone/>
            </a:pPr>
            <a:r>
              <a:rPr lang="es-AR" sz="2000">
                <a:solidFill>
                  <a:schemeClr val="dk1"/>
                </a:solidFill>
                <a:latin typeface="Arial"/>
                <a:ea typeface="Arial"/>
                <a:cs typeface="Arial"/>
                <a:sym typeface="Arial"/>
              </a:rPr>
              <a:t>Los atributos final static se nombran con </a:t>
            </a:r>
            <a:r>
              <a:rPr lang="es-AR" sz="2000" b="1">
                <a:solidFill>
                  <a:schemeClr val="dk1"/>
                </a:solidFill>
                <a:latin typeface="Arial"/>
                <a:ea typeface="Arial"/>
                <a:cs typeface="Arial"/>
                <a:sym typeface="Arial"/>
              </a:rPr>
              <a:t>MAYÚSCULAS</a:t>
            </a:r>
            <a:r>
              <a:rPr lang="es-AR" sz="2000">
                <a:solidFill>
                  <a:schemeClr val="dk1"/>
                </a:solidFill>
                <a:latin typeface="Arial"/>
                <a:ea typeface="Arial"/>
                <a:cs typeface="Arial"/>
                <a:sym typeface="Arial"/>
              </a:rPr>
              <a:t> con las palabras separadas por </a:t>
            </a:r>
            <a:r>
              <a:rPr lang="es-AR" sz="2000" b="1">
                <a:solidFill>
                  <a:schemeClr val="dk1"/>
                </a:solidFill>
                <a:latin typeface="Arial"/>
                <a:ea typeface="Arial"/>
                <a:cs typeface="Arial"/>
                <a:sym typeface="Arial"/>
              </a:rPr>
              <a:t>“_”</a:t>
            </a:r>
            <a:r>
              <a:rPr lang="es-AR" sz="2000">
                <a:solidFill>
                  <a:schemeClr val="dk1"/>
                </a:solidFill>
                <a:latin typeface="Arial"/>
                <a:ea typeface="Arial"/>
                <a:cs typeface="Arial"/>
                <a:sym typeface="Arial"/>
              </a:rPr>
              <a:t>.</a:t>
            </a:r>
            <a:endParaRPr sz="2000">
              <a:solidFill>
                <a:schemeClr val="dk1"/>
              </a:solidFill>
              <a:latin typeface="Arial"/>
              <a:ea typeface="Arial"/>
              <a:cs typeface="Arial"/>
              <a:sym typeface="Arial"/>
            </a:endParaRPr>
          </a:p>
        </p:txBody>
      </p:sp>
      <p:sp>
        <p:nvSpPr>
          <p:cNvPr id="1261" name="Google Shape;1261;p120"/>
          <p:cNvSpPr txBox="1"/>
          <p:nvPr/>
        </p:nvSpPr>
        <p:spPr>
          <a:xfrm>
            <a:off x="5707100" y="4328656"/>
            <a:ext cx="3140273" cy="224676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2000">
                <a:solidFill>
                  <a:schemeClr val="dk1"/>
                </a:solidFill>
                <a:latin typeface="Arial"/>
                <a:ea typeface="Arial"/>
                <a:cs typeface="Arial"/>
                <a:sym typeface="Arial"/>
              </a:rPr>
              <a:t>Este código se ejecuta antes que: </a:t>
            </a:r>
            <a:endParaRPr/>
          </a:p>
          <a:p>
            <a:pPr marL="285750" marR="0" lvl="0" indent="-285750" algn="l" rtl="0">
              <a:spcBef>
                <a:spcPts val="0"/>
              </a:spcBef>
              <a:spcAft>
                <a:spcPts val="0"/>
              </a:spcAft>
              <a:buClr>
                <a:schemeClr val="dk1"/>
              </a:buClr>
              <a:buSzPts val="2000"/>
              <a:buFont typeface="Arial"/>
              <a:buChar char="•"/>
            </a:pPr>
            <a:r>
              <a:rPr lang="es-AR" sz="2000">
                <a:solidFill>
                  <a:schemeClr val="dk1"/>
                </a:solidFill>
                <a:latin typeface="Arial"/>
                <a:ea typeface="Arial"/>
                <a:cs typeface="Arial"/>
                <a:sym typeface="Arial"/>
              </a:rPr>
              <a:t>La clase sea cargada.</a:t>
            </a:r>
            <a:endParaRPr/>
          </a:p>
          <a:p>
            <a:pPr marL="285750" marR="0" lvl="0" indent="-285750" algn="l" rtl="0">
              <a:spcBef>
                <a:spcPts val="0"/>
              </a:spcBef>
              <a:spcAft>
                <a:spcPts val="0"/>
              </a:spcAft>
              <a:buClr>
                <a:schemeClr val="dk1"/>
              </a:buClr>
              <a:buSzPts val="2000"/>
              <a:buFont typeface="Arial"/>
              <a:buChar char="•"/>
            </a:pPr>
            <a:r>
              <a:rPr lang="es-AR" sz="2000">
                <a:solidFill>
                  <a:schemeClr val="dk1"/>
                </a:solidFill>
                <a:latin typeface="Arial"/>
                <a:ea typeface="Arial"/>
                <a:cs typeface="Arial"/>
                <a:sym typeface="Arial"/>
              </a:rPr>
              <a:t>Cualquier método static pueda ser invocado.</a:t>
            </a:r>
            <a:endParaRPr/>
          </a:p>
          <a:p>
            <a:pPr marL="285750" marR="0" lvl="0" indent="-285750" algn="l" rtl="0">
              <a:spcBef>
                <a:spcPts val="0"/>
              </a:spcBef>
              <a:spcAft>
                <a:spcPts val="0"/>
              </a:spcAft>
              <a:buClr>
                <a:schemeClr val="dk1"/>
              </a:buClr>
              <a:buSzPts val="2000"/>
              <a:buFont typeface="Arial"/>
              <a:buChar char="•"/>
            </a:pPr>
            <a:r>
              <a:rPr lang="es-AR" sz="2000">
                <a:solidFill>
                  <a:schemeClr val="dk1"/>
                </a:solidFill>
                <a:latin typeface="Arial"/>
                <a:ea typeface="Arial"/>
                <a:cs typeface="Arial"/>
                <a:sym typeface="Arial"/>
              </a:rPr>
              <a:t>Cualquier instancia sea creada.</a:t>
            </a:r>
            <a:endParaRPr sz="2000">
              <a:solidFill>
                <a:schemeClr val="dk1"/>
              </a:solidFill>
              <a:latin typeface="Arial"/>
              <a:ea typeface="Arial"/>
              <a:cs typeface="Arial"/>
              <a:sym typeface="Arial"/>
            </a:endParaRPr>
          </a:p>
        </p:txBody>
      </p:sp>
      <p:sp>
        <p:nvSpPr>
          <p:cNvPr id="1262" name="Google Shape;1262;p120"/>
          <p:cNvSpPr txBox="1">
            <a:spLocks noGrp="1"/>
          </p:cNvSpPr>
          <p:nvPr>
            <p:ph type="sldNum" idx="12"/>
          </p:nvPr>
        </p:nvSpPr>
        <p:spPr>
          <a:xfrm>
            <a:off x="7086568" y="657542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AR" sz="1200">
                <a:solidFill>
                  <a:schemeClr val="lt1"/>
                </a:solidFill>
                <a:latin typeface="Arial"/>
                <a:ea typeface="Arial"/>
                <a:cs typeface="Arial"/>
                <a:sym typeface="Arial"/>
              </a:rPr>
              <a:pPr marL="0" marR="0" lvl="0" indent="0" algn="r" rtl="0">
                <a:spcBef>
                  <a:spcPts val="0"/>
                </a:spcBef>
                <a:spcAft>
                  <a:spcPts val="0"/>
                </a:spcAft>
                <a:buNone/>
              </a:pPr>
              <a:t>98</a:t>
            </a:fld>
            <a:endParaRPr sz="1200">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Tema de Office">
  <a:themeElements>
    <a:clrScheme name="Tema de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14192</Words>
  <Application>Microsoft Office PowerPoint</Application>
  <PresentationFormat>Presentación en pantalla (4:3)</PresentationFormat>
  <Paragraphs>3060</Paragraphs>
  <Slides>188</Slides>
  <Notes>188</Notes>
  <HiddenSlides>0</HiddenSlides>
  <MMClips>0</MMClips>
  <ScaleCrop>false</ScaleCrop>
  <HeadingPairs>
    <vt:vector size="4" baseType="variant">
      <vt:variant>
        <vt:lpstr>Tema</vt:lpstr>
      </vt:variant>
      <vt:variant>
        <vt:i4>1</vt:i4>
      </vt:variant>
      <vt:variant>
        <vt:lpstr>Títulos de diapositiva</vt:lpstr>
      </vt:variant>
      <vt:variant>
        <vt:i4>188</vt:i4>
      </vt:variant>
    </vt:vector>
  </HeadingPairs>
  <TitlesOfParts>
    <vt:vector size="189" baseType="lpstr">
      <vt:lpstr>Tema de Office</vt:lpstr>
      <vt:lpstr>Programación Orientada a Objetos</vt:lpstr>
      <vt:lpstr>Constructores</vt:lpstr>
      <vt:lpstr>Creación de Objetos</vt:lpstr>
      <vt:lpstr>Encadenamiento de Constructores</vt:lpstr>
      <vt:lpstr>Encadenamiento de Constructores</vt:lpstr>
      <vt:lpstr>Constructores Resumen</vt:lpstr>
      <vt:lpstr>¿Qué es una excepción?</vt:lpstr>
      <vt:lpstr>Tipos de Excepciones Excepciones Chequeadas</vt:lpstr>
      <vt:lpstr>Tipos de Excepciones Excepciones No Chequeadas</vt:lpstr>
      <vt:lpstr>Tipos de Excepciones Errores</vt:lpstr>
      <vt:lpstr>Palabras Clave</vt:lpstr>
      <vt:lpstr>try/catch/finally</vt:lpstr>
      <vt:lpstr>try/catch/finally Reglas de Uso</vt:lpstr>
      <vt:lpstr>Palabra Clave throw</vt:lpstr>
      <vt:lpstr>Palabra Clave throws</vt:lpstr>
      <vt:lpstr>throw Vs. throws</vt:lpstr>
      <vt:lpstr>Manejo de Excepciones con Sobre-escritura de Métodos</vt:lpstr>
      <vt:lpstr>Excepciones “Personalizadas”</vt:lpstr>
      <vt:lpstr>Programación Orientada a Objetos</vt:lpstr>
      <vt:lpstr>Temas</vt:lpstr>
      <vt:lpstr>Atención!!</vt:lpstr>
      <vt:lpstr>La Palabra Clave static</vt:lpstr>
      <vt:lpstr>La Palabra Clave static</vt:lpstr>
      <vt:lpstr>La Palabra Clave static ¿Qué Hacer?</vt:lpstr>
      <vt:lpstr>¿Entonces que hay static?</vt:lpstr>
      <vt:lpstr>Métodos static</vt:lpstr>
      <vt:lpstr>Atributos static</vt:lpstr>
      <vt:lpstr>Atributos static ¿Para qué?</vt:lpstr>
      <vt:lpstr>Atributos static ¿Para qué?</vt:lpstr>
      <vt:lpstr>Atributos static ¿Para qué?</vt:lpstr>
      <vt:lpstr>Atributos static ¿Cómo Quedaría en el Ejemplo?</vt:lpstr>
      <vt:lpstr>Atributos static</vt:lpstr>
      <vt:lpstr>Atributos static Ejemplo</vt:lpstr>
      <vt:lpstr>Atributos static Ejemplo</vt:lpstr>
      <vt:lpstr>Atributos static Ejemplo</vt:lpstr>
      <vt:lpstr>Atributos static Ejemplo</vt:lpstr>
      <vt:lpstr>Atributos static </vt:lpstr>
      <vt:lpstr>Atributos static </vt:lpstr>
      <vt:lpstr>Atributos static Ejemplo 2</vt:lpstr>
      <vt:lpstr>Atributos static Ejemplo 2</vt:lpstr>
      <vt:lpstr>Atributos static Ejemplo 2</vt:lpstr>
      <vt:lpstr>Atributos static Ejemplo 2</vt:lpstr>
      <vt:lpstr>Atributos static Ejemplo 2</vt:lpstr>
      <vt:lpstr>Atributos static Ejemplo 2</vt:lpstr>
      <vt:lpstr>Atributos static Ejemplo 2</vt:lpstr>
      <vt:lpstr>Atributos static Ejemplo 2</vt:lpstr>
      <vt:lpstr>Atributos static Ejemplo 2</vt:lpstr>
      <vt:lpstr>Atributos static Ejemplo 2</vt:lpstr>
      <vt:lpstr>Atributos static Ejemplo 2</vt:lpstr>
      <vt:lpstr>Métodos static ¿Cómo se invoca un método NO static?</vt:lpstr>
      <vt:lpstr>Métodos static ¿Cómo se invoca un método NO static?</vt:lpstr>
      <vt:lpstr>Métodos static ¿Cómo se invoca un método static?</vt:lpstr>
      <vt:lpstr>Métodos static ¿Cómo se invoca un método static?</vt:lpstr>
      <vt:lpstr>Métodos static Comparando las Invocaciones</vt:lpstr>
      <vt:lpstr>Métodos static ¿Qué puede usar un método static?</vt:lpstr>
      <vt:lpstr>Métodos static ¿Qué puede usar un método static?</vt:lpstr>
      <vt:lpstr>Métodos static ¿Qué puede usar un método static?</vt:lpstr>
      <vt:lpstr>Métodos static ¿Qué puede usar un método static?</vt:lpstr>
      <vt:lpstr>Métodos static ¿Qué puede usar un método static?</vt:lpstr>
      <vt:lpstr>Métodos static ¿Qué puede usar un método static?</vt:lpstr>
      <vt:lpstr>Métodos static ¿Cuándo usarlos?</vt:lpstr>
      <vt:lpstr>Métodos static Ejemplo</vt:lpstr>
      <vt:lpstr>Métodos static Ejemplo</vt:lpstr>
      <vt:lpstr>Métodos static Ejemplo</vt:lpstr>
      <vt:lpstr>Métodos static Ejemplo</vt:lpstr>
      <vt:lpstr>Métodos static Ejemplo</vt:lpstr>
      <vt:lpstr>Métodos static Ejemplo</vt:lpstr>
      <vt:lpstr>¿Verdadero o Falso?</vt:lpstr>
      <vt:lpstr>¿Verdadero o Falso?</vt:lpstr>
      <vt:lpstr>¿Verdadero o Falso?</vt:lpstr>
      <vt:lpstr>¿Verdadero o Falso?</vt:lpstr>
      <vt:lpstr>¿Verdadero o Falso?</vt:lpstr>
      <vt:lpstr>¿Verdadero o Falso?</vt:lpstr>
      <vt:lpstr>¿Verdadero o Falso?</vt:lpstr>
      <vt:lpstr>¿Verdadero o Falso?</vt:lpstr>
      <vt:lpstr>Ocultando los static</vt:lpstr>
      <vt:lpstr>Ocultar atributos static</vt:lpstr>
      <vt:lpstr>Ocultar atributos static</vt:lpstr>
      <vt:lpstr>Ocultar atributos static</vt:lpstr>
      <vt:lpstr>Ocultar atributos static</vt:lpstr>
      <vt:lpstr>Ocultar Método static</vt:lpstr>
      <vt:lpstr>Ocultar Método static</vt:lpstr>
      <vt:lpstr>Ocultar Método static</vt:lpstr>
      <vt:lpstr>Ocultar Método static</vt:lpstr>
      <vt:lpstr>Ocultar Método static</vt:lpstr>
      <vt:lpstr>Ocultar Método static</vt:lpstr>
      <vt:lpstr>Ocultar Método static</vt:lpstr>
      <vt:lpstr>Ocultar Método static</vt:lpstr>
      <vt:lpstr>Ocultar Método static</vt:lpstr>
      <vt:lpstr>Ocultar Método static</vt:lpstr>
      <vt:lpstr>Ocultamiento</vt:lpstr>
      <vt:lpstr>Programación Orientada a Objetos</vt:lpstr>
      <vt:lpstr>La Palabra Clave final</vt:lpstr>
      <vt:lpstr>La Palabra Clave final</vt:lpstr>
      <vt:lpstr>La Palabra Clave final</vt:lpstr>
      <vt:lpstr>La Palabra Clave final</vt:lpstr>
      <vt:lpstr>Constantes (Atributos final)</vt:lpstr>
      <vt:lpstr>Constantes Ejemplo Inicialización</vt:lpstr>
      <vt:lpstr>Constantes Ejemplo Inicialización</vt:lpstr>
      <vt:lpstr>Constantes Ejemplo Inicialización</vt:lpstr>
      <vt:lpstr>Constantes Ejemplo Inicialización 2</vt:lpstr>
      <vt:lpstr>Constantes (Atributos final)</vt:lpstr>
      <vt:lpstr>Constantes (Atributos final)</vt:lpstr>
      <vt:lpstr>Constantes (Atributos final)</vt:lpstr>
      <vt:lpstr>Constantes (Atributos final)</vt:lpstr>
      <vt:lpstr>Constantes (Atributos final)</vt:lpstr>
      <vt:lpstr>Constantes (Atributos final)</vt:lpstr>
      <vt:lpstr>Constantes (Atributos final)</vt:lpstr>
      <vt:lpstr>Constantes (Atributos final)</vt:lpstr>
      <vt:lpstr>Constantes (Atributos final)</vt:lpstr>
      <vt:lpstr>Constantes (Atributos final)</vt:lpstr>
      <vt:lpstr>Constantes (Atributos final)</vt:lpstr>
      <vt:lpstr>Constantes (Atributos final)</vt:lpstr>
      <vt:lpstr>Resumiendo: Constantes (Atributos final)</vt:lpstr>
      <vt:lpstr>Resumiendo: Constantes (Atributos final)</vt:lpstr>
      <vt:lpstr>Métodos que NO Pueden Sobre-escribirse (Métodos final)</vt:lpstr>
      <vt:lpstr>Métodos que NO Pueden Sobre-escribirse (Métodos final)</vt:lpstr>
      <vt:lpstr>Métodos que NO Pueden Sobre-escribirse (Métodos final)</vt:lpstr>
      <vt:lpstr>Clases que NO Pueden Extenderse de Java (Clases final)</vt:lpstr>
      <vt:lpstr>Clases que NO Pueden Extenderse de Java (Clases final)</vt:lpstr>
      <vt:lpstr>Clases que NO Pueden Extenderse de Java (Clases final)</vt:lpstr>
      <vt:lpstr>Clases que NO Pueden Extenderse de Java (Clases final)</vt:lpstr>
      <vt:lpstr>Clases que NO Pueden Extenderse de Java (Clases final)</vt:lpstr>
      <vt:lpstr>Resumen Atributos static</vt:lpstr>
      <vt:lpstr>Resumen Atributos static</vt:lpstr>
      <vt:lpstr>Resumen Métodos static</vt:lpstr>
      <vt:lpstr>Resumen final</vt:lpstr>
      <vt:lpstr>Programación Orientada a Objetos</vt:lpstr>
      <vt:lpstr>Palabras Clave: static y final</vt:lpstr>
      <vt:lpstr>Palabras Clave: static y final</vt:lpstr>
      <vt:lpstr>Palabras Clave: static y final</vt:lpstr>
      <vt:lpstr>Palabras Clave: static y final</vt:lpstr>
      <vt:lpstr>Palabras Clave: static y final</vt:lpstr>
      <vt:lpstr>Palabras Clave: static y final</vt:lpstr>
      <vt:lpstr>Palabras Clave: static y final</vt:lpstr>
      <vt:lpstr>Palabras Clave: static y final</vt:lpstr>
      <vt:lpstr>Palabras Clave: static y final</vt:lpstr>
      <vt:lpstr>Palabras Clave: static y final</vt:lpstr>
      <vt:lpstr>Palabras Clave: static y final</vt:lpstr>
      <vt:lpstr>¿Atributos de Clase o Instancia?</vt:lpstr>
      <vt:lpstr>static</vt:lpstr>
      <vt:lpstr>static</vt:lpstr>
      <vt:lpstr>static</vt:lpstr>
      <vt:lpstr>Programación Orientada a Objetos</vt:lpstr>
      <vt:lpstr>Resumen Atributos static</vt:lpstr>
      <vt:lpstr>Resumen Atributos static</vt:lpstr>
      <vt:lpstr>Métodos static</vt:lpstr>
      <vt:lpstr>La Palabra Clave final</vt:lpstr>
      <vt:lpstr>La Palabra Clave final</vt:lpstr>
      <vt:lpstr>La Palabra Clave final</vt:lpstr>
      <vt:lpstr>La Palabra Clave final</vt:lpstr>
      <vt:lpstr>Constantes (Atributos final)</vt:lpstr>
      <vt:lpstr>Constantes Ejemplo Inicialización</vt:lpstr>
      <vt:lpstr>Constantes Ejemplo Inicialización</vt:lpstr>
      <vt:lpstr>Constantes Ejemplo Inicialización</vt:lpstr>
      <vt:lpstr>La Palabra Clave final</vt:lpstr>
      <vt:lpstr>Programación Orientada a Objetos</vt:lpstr>
      <vt:lpstr>Palabras Clave: static y final</vt:lpstr>
      <vt:lpstr>Palabras Clave: static y final</vt:lpstr>
      <vt:lpstr>Palabras Clave: static y final</vt:lpstr>
      <vt:lpstr>Palabras Clave: static y final</vt:lpstr>
      <vt:lpstr>Palabras Clave: static y final</vt:lpstr>
      <vt:lpstr>Palabras Clave: static y final</vt:lpstr>
      <vt:lpstr>Palabras Clave: static y final</vt:lpstr>
      <vt:lpstr>Palabras Clave: static y final</vt:lpstr>
      <vt:lpstr>Palabras Clave: static y final</vt:lpstr>
      <vt:lpstr>Palabras Clave: static y final</vt:lpstr>
      <vt:lpstr>Palabras Clave: static y final</vt:lpstr>
      <vt:lpstr>Palabras Clave: static y final</vt:lpstr>
      <vt:lpstr>Palabras Clave: static y final</vt:lpstr>
      <vt:lpstr>Palabras Clave: static y final</vt:lpstr>
      <vt:lpstr>Palabras Clave: static y final</vt:lpstr>
      <vt:lpstr>Palabras Clave: static y final</vt:lpstr>
      <vt:lpstr>Palabras Clave: static y final</vt:lpstr>
      <vt:lpstr>Palabras Clave: static y final</vt:lpstr>
      <vt:lpstr>Palabras Clave: static y final</vt:lpstr>
      <vt:lpstr>Palabras Clave: static y final</vt:lpstr>
      <vt:lpstr>Palabras Clave: static y final</vt:lpstr>
      <vt:lpstr>Palabras Clave: static y final</vt:lpstr>
      <vt:lpstr>Palabras Clave: static y final</vt:lpstr>
      <vt:lpstr>¿Atributos de Clase o Instancia?</vt:lpstr>
      <vt:lpstr>¿Atributos de Clase o Instancia?</vt:lpstr>
      <vt:lpstr>static</vt:lpstr>
      <vt:lpstr>static</vt:lpstr>
      <vt:lpstr>static</vt:lpstr>
      <vt:lpstr>static</vt:lpstr>
      <vt:lpstr>static</vt:lpstr>
      <vt:lpstr>static</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Orientada a Objetos</dc:title>
  <dc:creator>sebrod</dc:creator>
  <cp:lastModifiedBy>sebrod</cp:lastModifiedBy>
  <cp:revision>1</cp:revision>
  <dcterms:modified xsi:type="dcterms:W3CDTF">2018-09-13T18:30:54Z</dcterms:modified>
</cp:coreProperties>
</file>