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57" r:id="rId4"/>
    <p:sldId id="271" r:id="rId5"/>
    <p:sldId id="282" r:id="rId6"/>
    <p:sldId id="320" r:id="rId7"/>
    <p:sldId id="321" r:id="rId8"/>
    <p:sldId id="322" r:id="rId9"/>
    <p:sldId id="323" r:id="rId10"/>
    <p:sldId id="324" r:id="rId11"/>
    <p:sldId id="325" r:id="rId12"/>
    <p:sldId id="326" r:id="rId13"/>
    <p:sldId id="327" r:id="rId14"/>
    <p:sldId id="328" r:id="rId15"/>
  </p:sldIdLst>
  <p:sldSz cx="9144000" cy="6858000" type="screen4x3"/>
  <p:notesSz cx="6742113" cy="987266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Style léger 1 - Accentuation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Style moyen 2 - Accentuation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7CE84F3-28C3-443E-9E96-99CF82512B78}" styleName="Style foncé 1 - Accentuation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Style foncé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A107856-5554-42FB-B03E-39F5DBC370BA}" styleName="Style moyen 4 - Accentuation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8603FDC-E32A-4AB5-989C-0864C3EAD2B8}" styleName="Style à thème 2 - Accentuation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90" d="100"/>
          <a:sy n="90" d="100"/>
        </p:scale>
        <p:origin x="-816" y="3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7323-CAC7-4454-8568-F7834ED5FE3E}" type="datetimeFigureOut">
              <a:rPr lang="fr-FR" smtClean="0"/>
              <a:t>17/09/2015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0C43-A479-4C48-A2B2-D430C8716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51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7323-CAC7-4454-8568-F7834ED5FE3E}" type="datetimeFigureOut">
              <a:rPr lang="fr-FR" smtClean="0"/>
              <a:t>17/09/2015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0C43-A479-4C48-A2B2-D430C8716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539277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7323-CAC7-4454-8568-F7834ED5FE3E}" type="datetimeFigureOut">
              <a:rPr lang="fr-FR" smtClean="0"/>
              <a:t>17/09/2015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0C43-A479-4C48-A2B2-D430C8716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72239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Page contenu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275" y="6289675"/>
            <a:ext cx="7480300" cy="23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>
            <a:spLocks noChangeArrowheads="1"/>
          </p:cNvSpPr>
          <p:nvPr/>
        </p:nvSpPr>
        <p:spPr bwMode="auto">
          <a:xfrm>
            <a:off x="7878763" y="6248400"/>
            <a:ext cx="404812" cy="122238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Geneva" pitchFamily="92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Geneva" pitchFamily="92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Geneva" pitchFamily="92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Geneva" pitchFamily="92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Geneva" pitchFamily="92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Geneva" pitchFamily="92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Geneva" pitchFamily="92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Geneva" pitchFamily="92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Geneva" pitchFamily="92" charset="-128"/>
              </a:defRPr>
            </a:lvl9pPr>
          </a:lstStyle>
          <a:p>
            <a:pPr algn="r">
              <a:defRPr/>
            </a:pPr>
            <a:fld id="{F1BC737C-A8BD-4EB5-88EB-0D9F0B7EA99B}" type="slidenum">
              <a:rPr lang="fr-FR" sz="800">
                <a:solidFill>
                  <a:srgbClr val="4B4E5E"/>
                </a:solidFill>
                <a:latin typeface="Arial" pitchFamily="34" charset="0"/>
                <a:cs typeface="Arial" pitchFamily="34" charset="0"/>
              </a:rPr>
              <a:pPr algn="r">
                <a:defRPr/>
              </a:pPr>
              <a:t>‹N°›</a:t>
            </a:fld>
            <a:endParaRPr lang="fr-FR" sz="800">
              <a:solidFill>
                <a:srgbClr val="4B4E5E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quarter" idx="15"/>
          </p:nvPr>
        </p:nvSpPr>
        <p:spPr>
          <a:xfrm>
            <a:off x="803275" y="597510"/>
            <a:ext cx="7480300" cy="5276850"/>
          </a:xfrm>
          <a:prstGeom prst="rect">
            <a:avLst/>
          </a:prstGeom>
        </p:spPr>
        <p:txBody>
          <a:bodyPr vert="horz" lIns="0" tIns="0" rIns="0" bIns="0"/>
          <a:lstStyle>
            <a:lvl1pPr marL="0" indent="0">
              <a:spcBef>
                <a:spcPts val="0"/>
              </a:spcBef>
              <a:spcAft>
                <a:spcPts val="1200"/>
              </a:spcAft>
              <a:buNone/>
              <a:defRPr sz="3000" b="1">
                <a:solidFill>
                  <a:srgbClr val="4B4E5E"/>
                </a:solidFill>
                <a:latin typeface="Arial"/>
                <a:cs typeface="Arial"/>
              </a:defRPr>
            </a:lvl1pPr>
            <a:lvl2pPr marL="0" indent="0">
              <a:spcBef>
                <a:spcPts val="0"/>
              </a:spcBef>
              <a:buNone/>
              <a:defRPr sz="1600" cap="all">
                <a:solidFill>
                  <a:srgbClr val="FF0000"/>
                </a:solidFill>
                <a:latin typeface=""/>
              </a:defRPr>
            </a:lvl2pPr>
            <a:lvl3pPr marL="0" indent="0">
              <a:spcBef>
                <a:spcPts val="4824"/>
              </a:spcBef>
              <a:spcAft>
                <a:spcPts val="1200"/>
              </a:spcAft>
              <a:buNone/>
              <a:defRPr sz="1800" b="1">
                <a:latin typeface="Arial"/>
                <a:cs typeface="Arial"/>
              </a:defRPr>
            </a:lvl3pPr>
            <a:lvl4pPr marL="414000" indent="-302400">
              <a:lnSpc>
                <a:spcPts val="1800"/>
              </a:lnSpc>
              <a:spcBef>
                <a:spcPts val="0"/>
              </a:spcBef>
              <a:spcAft>
                <a:spcPts val="800"/>
              </a:spcAft>
              <a:buClr>
                <a:srgbClr val="FC0007"/>
              </a:buClr>
              <a:buFont typeface="Arial"/>
              <a:buChar char="●"/>
              <a:defRPr sz="1400">
                <a:latin typeface="Arial"/>
                <a:cs typeface="Arial"/>
              </a:defRPr>
            </a:lvl4pPr>
            <a:lvl5pPr marL="648000" indent="-228600">
              <a:spcAft>
                <a:spcPts val="800"/>
              </a:spcAft>
              <a:buClr>
                <a:srgbClr val="4B4E5E"/>
              </a:buClr>
              <a:buFont typeface="Arial"/>
              <a:buChar char="■"/>
              <a:defRPr sz="1200">
                <a:latin typeface="Arial"/>
                <a:cs typeface="Arial"/>
              </a:defRPr>
            </a:lvl5pPr>
            <a:lvl6pPr marL="936000" indent="-158400">
              <a:buClr>
                <a:srgbClr val="8C555D"/>
              </a:buClr>
              <a:buFont typeface="Lucida Grande"/>
              <a:buChar char="⁃"/>
              <a:defRPr sz="1000" i="1">
                <a:latin typeface="Arial"/>
                <a:cs typeface="Arial"/>
              </a:defRPr>
            </a:lvl6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 dirty="0"/>
          </a:p>
        </p:txBody>
      </p:sp>
      <p:sp>
        <p:nvSpPr>
          <p:cNvPr id="6" name="Espace réservé du pied de page 2"/>
          <p:cNvSpPr>
            <a:spLocks noGrp="1"/>
          </p:cNvSpPr>
          <p:nvPr>
            <p:ph type="ftr" sz="quarter" idx="16"/>
          </p:nvPr>
        </p:nvSpPr>
        <p:spPr>
          <a:xfrm>
            <a:off x="4410075" y="6181725"/>
            <a:ext cx="3629025" cy="198438"/>
          </a:xfrm>
          <a:prstGeom prst="rect">
            <a:avLst/>
          </a:prstGeom>
        </p:spPr>
        <p:txBody>
          <a:bodyPr/>
          <a:lstStyle>
            <a:lvl1pPr algn="r">
              <a:defRPr sz="900" b="1"/>
            </a:lvl1pPr>
          </a:lstStyle>
          <a:p>
            <a:pPr>
              <a:defRPr/>
            </a:pPr>
            <a:r>
              <a:rPr lang="fr-FR"/>
              <a:t>PLAN LONG TERME 2013-2019 </a:t>
            </a:r>
            <a:r>
              <a:rPr lang="fr-FR" b="0"/>
              <a:t>– GROUPE TRANSDEV – </a:t>
            </a:r>
            <a:r>
              <a:rPr lang="fr-FR"/>
              <a:t>JUIN 2013</a:t>
            </a:r>
          </a:p>
        </p:txBody>
      </p:sp>
    </p:spTree>
    <p:extLst>
      <p:ext uri="{BB962C8B-B14F-4D97-AF65-F5344CB8AC3E}">
        <p14:creationId xmlns:p14="http://schemas.microsoft.com/office/powerpoint/2010/main" val="23150634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verture visuel G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1" descr="Logo_transdev_baseline_UK_RVB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323" y="329700"/>
            <a:ext cx="2741967" cy="10005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Espace réservé pour une image  7"/>
          <p:cNvSpPr>
            <a:spLocks noGrp="1"/>
          </p:cNvSpPr>
          <p:nvPr>
            <p:ph type="pic" sz="quarter" idx="10"/>
          </p:nvPr>
        </p:nvSpPr>
        <p:spPr>
          <a:xfrm>
            <a:off x="0" y="1592263"/>
            <a:ext cx="9144000" cy="2889250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fr-FR" noProof="0" smtClean="0"/>
              <a:t>Cliquez sur l'icône pour ajouter une image</a:t>
            </a:r>
            <a:endParaRPr lang="fr-FR" noProof="0"/>
          </a:p>
        </p:txBody>
      </p:sp>
      <p:sp>
        <p:nvSpPr>
          <p:cNvPr id="10" name="Espace réservé du texte 9"/>
          <p:cNvSpPr>
            <a:spLocks noGrp="1"/>
          </p:cNvSpPr>
          <p:nvPr>
            <p:ph type="body" sz="quarter" idx="11"/>
          </p:nvPr>
        </p:nvSpPr>
        <p:spPr>
          <a:xfrm>
            <a:off x="893607" y="4838741"/>
            <a:ext cx="5205413" cy="1279525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400" b="1">
                <a:solidFill>
                  <a:srgbClr val="FF0000"/>
                </a:solidFill>
                <a:latin typeface="Arial"/>
                <a:cs typeface="Arial"/>
              </a:defRPr>
            </a:lvl1pPr>
            <a:lvl2pPr marL="0" indent="0" algn="l">
              <a:spcBef>
                <a:spcPts val="600"/>
              </a:spcBef>
              <a:spcAft>
                <a:spcPts val="0"/>
              </a:spcAft>
              <a:buNone/>
              <a:defRPr sz="2000">
                <a:solidFill>
                  <a:srgbClr val="4B4E5E"/>
                </a:solidFill>
                <a:latin typeface="Arial"/>
                <a:cs typeface="Arial"/>
              </a:defRPr>
            </a:lvl2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</p:txBody>
      </p:sp>
      <p:sp>
        <p:nvSpPr>
          <p:cNvPr id="15" name="Espace réservé pour une image  13"/>
          <p:cNvSpPr>
            <a:spLocks noGrp="1"/>
          </p:cNvSpPr>
          <p:nvPr>
            <p:ph type="pic" sz="quarter" idx="12"/>
          </p:nvPr>
        </p:nvSpPr>
        <p:spPr>
          <a:xfrm>
            <a:off x="6343907" y="1592263"/>
            <a:ext cx="2808287" cy="288925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baseline="0"/>
            </a:lvl1pPr>
          </a:lstStyle>
          <a:p>
            <a:pPr lvl="0"/>
            <a:r>
              <a:rPr lang="fr-FR" noProof="0" smtClean="0"/>
              <a:t>Cliquez sur l'icône pour ajouter une image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352396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7323-CAC7-4454-8568-F7834ED5FE3E}" type="datetimeFigureOut">
              <a:rPr lang="fr-FR" smtClean="0"/>
              <a:t>17/09/2015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0C43-A479-4C48-A2B2-D430C8716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8825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7323-CAC7-4454-8568-F7834ED5FE3E}" type="datetimeFigureOut">
              <a:rPr lang="fr-FR" smtClean="0"/>
              <a:t>17/09/2015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0C43-A479-4C48-A2B2-D430C8716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9683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7323-CAC7-4454-8568-F7834ED5FE3E}" type="datetimeFigureOut">
              <a:rPr lang="fr-FR" smtClean="0"/>
              <a:t>17/09/2015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0C43-A479-4C48-A2B2-D430C8716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82394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7323-CAC7-4454-8568-F7834ED5FE3E}" type="datetimeFigureOut">
              <a:rPr lang="fr-FR" smtClean="0"/>
              <a:t>17/09/2015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0C43-A479-4C48-A2B2-D430C8716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52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7323-CAC7-4454-8568-F7834ED5FE3E}" type="datetimeFigureOut">
              <a:rPr lang="fr-FR" smtClean="0"/>
              <a:t>17/09/2015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0C43-A479-4C48-A2B2-D430C8716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210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7323-CAC7-4454-8568-F7834ED5FE3E}" type="datetimeFigureOut">
              <a:rPr lang="fr-FR" smtClean="0"/>
              <a:t>17/09/2015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0C43-A479-4C48-A2B2-D430C8716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6370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7323-CAC7-4454-8568-F7834ED5FE3E}" type="datetimeFigureOut">
              <a:rPr lang="fr-FR" smtClean="0"/>
              <a:t>17/09/2015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0C43-A479-4C48-A2B2-D430C8716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88746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D77323-CAC7-4454-8568-F7834ED5FE3E}" type="datetimeFigureOut">
              <a:rPr lang="fr-FR" smtClean="0"/>
              <a:t>17/09/2015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C0C43-A479-4C48-A2B2-D430C8716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3909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D77323-CAC7-4454-8568-F7834ED5FE3E}" type="datetimeFigureOut">
              <a:rPr lang="fr-FR" smtClean="0"/>
              <a:t>17/09/2015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EC0C43-A479-4C48-A2B2-D430C8716DC8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3374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Espace réservé du texte 2"/>
          <p:cNvSpPr>
            <a:spLocks noGrp="1"/>
          </p:cNvSpPr>
          <p:nvPr>
            <p:ph type="body" sz="quarter" idx="11"/>
          </p:nvPr>
        </p:nvSpPr>
        <p:spPr bwMode="auto">
          <a:xfrm>
            <a:off x="893763" y="4838700"/>
            <a:ext cx="6430962" cy="12795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fontAlgn="base">
              <a:spcAft>
                <a:spcPct val="0"/>
              </a:spcAft>
              <a:buFont typeface="Arial" pitchFamily="34" charset="0"/>
              <a:buNone/>
            </a:pPr>
            <a:r>
              <a:rPr lang="fr-FR" altLang="fr-FR" dirty="0" smtClean="0">
                <a:latin typeface="Arial" pitchFamily="34" charset="0"/>
                <a:ea typeface="Geneva"/>
                <a:cs typeface="Arial" pitchFamily="34" charset="0"/>
              </a:rPr>
              <a:t>Long </a:t>
            </a:r>
            <a:r>
              <a:rPr lang="fr-FR" altLang="fr-FR" dirty="0" err="1" smtClean="0">
                <a:latin typeface="Arial" pitchFamily="34" charset="0"/>
                <a:ea typeface="Geneva"/>
                <a:cs typeface="Arial" pitchFamily="34" charset="0"/>
              </a:rPr>
              <a:t>Term</a:t>
            </a:r>
            <a:r>
              <a:rPr lang="fr-FR" altLang="fr-FR" dirty="0" smtClean="0">
                <a:latin typeface="Arial" pitchFamily="34" charset="0"/>
                <a:ea typeface="Geneva"/>
                <a:cs typeface="Arial" pitchFamily="34" charset="0"/>
              </a:rPr>
              <a:t> Plan 2013 - 2019</a:t>
            </a:r>
          </a:p>
          <a:p>
            <a:pPr lvl="1" eaLnBrk="1" hangingPunct="1">
              <a:spcAft>
                <a:spcPct val="0"/>
              </a:spcAft>
            </a:pPr>
            <a:r>
              <a:rPr lang="fr-FR" altLang="fr-FR" dirty="0" err="1" smtClean="0">
                <a:latin typeface="Arial" pitchFamily="34" charset="0"/>
                <a:ea typeface="Geneva"/>
                <a:cs typeface="Arial" pitchFamily="34" charset="0"/>
              </a:rPr>
              <a:t>Presentation</a:t>
            </a:r>
            <a:r>
              <a:rPr lang="fr-FR" altLang="fr-FR" dirty="0" smtClean="0">
                <a:latin typeface="Arial" pitchFamily="34" charset="0"/>
                <a:ea typeface="Geneva"/>
                <a:cs typeface="Arial" pitchFamily="34" charset="0"/>
              </a:rPr>
              <a:t> </a:t>
            </a:r>
            <a:r>
              <a:rPr lang="fr-FR" altLang="fr-FR" dirty="0" err="1" smtClean="0">
                <a:latin typeface="Arial" pitchFamily="34" charset="0"/>
                <a:ea typeface="Geneva"/>
                <a:cs typeface="Arial" pitchFamily="34" charset="0"/>
              </a:rPr>
              <a:t>template</a:t>
            </a:r>
            <a:r>
              <a:rPr lang="fr-FR" altLang="fr-FR" dirty="0" smtClean="0">
                <a:latin typeface="Arial" pitchFamily="34" charset="0"/>
                <a:ea typeface="Geneva"/>
                <a:cs typeface="Arial" pitchFamily="34" charset="0"/>
              </a:rPr>
              <a:t> country / segment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051" b="6486"/>
          <a:stretch/>
        </p:blipFill>
        <p:spPr>
          <a:xfrm>
            <a:off x="950" y="2224174"/>
            <a:ext cx="9144000" cy="4661210"/>
          </a:xfrm>
          <a:prstGeom prst="rect">
            <a:avLst/>
          </a:prstGeom>
        </p:spPr>
      </p:pic>
      <p:pic>
        <p:nvPicPr>
          <p:cNvPr id="14339" name="Espace réservé pour une image  3" descr="degradé-rouge.png"/>
          <p:cNvPicPr>
            <a:picLocks noGrp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 trans="21000"/>
                    </a14:imgEffect>
                    <a14:imgEffect>
                      <a14:sharpenSoften amount="50000"/>
                    </a14:imgEffect>
                    <a14:imgEffect>
                      <a14:saturation sat="10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63" r="5"/>
          <a:stretch/>
        </p:blipFill>
        <p:spPr bwMode="auto">
          <a:xfrm>
            <a:off x="0" y="2224174"/>
            <a:ext cx="9156101" cy="15120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ZoneTexte 2"/>
          <p:cNvSpPr txBox="1"/>
          <p:nvPr/>
        </p:nvSpPr>
        <p:spPr>
          <a:xfrm>
            <a:off x="3313464" y="2276872"/>
            <a:ext cx="5400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3000" b="1" dirty="0">
                <a:solidFill>
                  <a:schemeClr val="bg1"/>
                </a:solidFill>
                <a:latin typeface="+mj-lt"/>
              </a:rPr>
              <a:t>P</a:t>
            </a:r>
            <a:r>
              <a:rPr lang="fr-FR" sz="3000" b="1" dirty="0" smtClean="0">
                <a:solidFill>
                  <a:schemeClr val="bg1"/>
                </a:solidFill>
                <a:latin typeface="+mj-lt"/>
              </a:rPr>
              <a:t>MM – </a:t>
            </a:r>
            <a:r>
              <a:rPr lang="fr-FR" sz="3000" b="1" dirty="0" err="1" smtClean="0">
                <a:solidFill>
                  <a:schemeClr val="bg1"/>
                </a:solidFill>
                <a:latin typeface="+mj-lt"/>
              </a:rPr>
              <a:t>Detailed</a:t>
            </a:r>
            <a:r>
              <a:rPr lang="fr-FR" sz="3000" b="1" dirty="0" smtClean="0">
                <a:solidFill>
                  <a:schemeClr val="bg1"/>
                </a:solidFill>
                <a:latin typeface="+mj-lt"/>
              </a:rPr>
              <a:t> </a:t>
            </a:r>
            <a:r>
              <a:rPr lang="fr-FR" sz="3000" b="1" dirty="0" err="1" smtClean="0">
                <a:solidFill>
                  <a:schemeClr val="bg1"/>
                </a:solidFill>
                <a:latin typeface="+mj-lt"/>
              </a:rPr>
              <a:t>analysis</a:t>
            </a:r>
            <a:endParaRPr lang="fr-FR" sz="3000" b="1" dirty="0" smtClean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97584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"/>
          <p:cNvSpPr>
            <a:spLocks noGrp="1"/>
          </p:cNvSpPr>
          <p:nvPr>
            <p:ph type="body" sz="quarter" idx="15"/>
          </p:nvPr>
        </p:nvSpPr>
        <p:spPr>
          <a:xfrm>
            <a:off x="403225" y="219075"/>
            <a:ext cx="7480300" cy="508000"/>
          </a:xfrm>
        </p:spPr>
        <p:txBody>
          <a:bodyPr/>
          <a:lstStyle/>
          <a:p>
            <a:pPr eaLnBrk="1" fontAlgn="auto" hangingPunct="1">
              <a:buFont typeface="Arial"/>
              <a:buNone/>
              <a:defRPr/>
            </a:pPr>
            <a:r>
              <a:rPr lang="fr-FR" sz="2400" dirty="0" smtClean="0"/>
              <a:t>PMM – </a:t>
            </a:r>
            <a:r>
              <a:rPr lang="fr-FR" sz="2400" dirty="0" err="1" smtClean="0"/>
              <a:t>Detailed</a:t>
            </a:r>
            <a:r>
              <a:rPr lang="fr-FR" sz="2400" dirty="0" smtClean="0"/>
              <a:t> </a:t>
            </a:r>
            <a:r>
              <a:rPr lang="fr-FR" sz="2400" dirty="0" err="1" smtClean="0"/>
              <a:t>analysis</a:t>
            </a:r>
            <a:r>
              <a:rPr lang="fr-FR" sz="2400" dirty="0" smtClean="0"/>
              <a:t> by </a:t>
            </a:r>
            <a:r>
              <a:rPr lang="fr-FR" sz="2400" dirty="0" err="1" smtClean="0"/>
              <a:t>contract</a:t>
            </a:r>
            <a:endParaRPr lang="fr-FR" sz="2400" dirty="0">
              <a:ea typeface="+mn-ea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26339"/>
              </p:ext>
            </p:extLst>
          </p:nvPr>
        </p:nvGraphicFramePr>
        <p:xfrm>
          <a:off x="179512" y="1081960"/>
          <a:ext cx="1800201" cy="5011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0201"/>
              </a:tblGrid>
              <a:tr h="492274"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Comments</a:t>
                      </a:r>
                      <a:r>
                        <a:rPr lang="fr-FR" sz="1600" dirty="0" smtClean="0"/>
                        <a:t>:</a:t>
                      </a:r>
                      <a:endParaRPr lang="fr-FR" sz="1600" dirty="0"/>
                    </a:p>
                  </a:txBody>
                  <a:tcPr marL="200816" marR="200816" marT="100412" marB="100412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19062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200816" marR="200816" marT="100412" marB="100412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867143"/>
              </p:ext>
            </p:extLst>
          </p:nvPr>
        </p:nvGraphicFramePr>
        <p:xfrm>
          <a:off x="2123728" y="4365104"/>
          <a:ext cx="6264696" cy="17281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44416"/>
                <a:gridCol w="1368152"/>
                <a:gridCol w="1152128"/>
              </a:tblGrid>
              <a:tr h="385333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Action plan</a:t>
                      </a:r>
                      <a:r>
                        <a:rPr lang="fr-FR" sz="1600" baseline="0" dirty="0" smtClean="0"/>
                        <a:t>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Owner: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Deadline 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342859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38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"/>
          <p:cNvSpPr>
            <a:spLocks noGrp="1"/>
          </p:cNvSpPr>
          <p:nvPr>
            <p:ph type="body" sz="quarter" idx="15"/>
          </p:nvPr>
        </p:nvSpPr>
        <p:spPr>
          <a:xfrm>
            <a:off x="403225" y="219075"/>
            <a:ext cx="7480300" cy="508000"/>
          </a:xfrm>
        </p:spPr>
        <p:txBody>
          <a:bodyPr/>
          <a:lstStyle/>
          <a:p>
            <a:pPr eaLnBrk="1" fontAlgn="auto" hangingPunct="1">
              <a:buFont typeface="Arial"/>
              <a:buNone/>
              <a:defRPr/>
            </a:pPr>
            <a:r>
              <a:rPr lang="fr-FR" sz="2400" dirty="0" smtClean="0"/>
              <a:t>PMM – </a:t>
            </a:r>
            <a:r>
              <a:rPr lang="fr-FR" sz="2400" dirty="0" err="1" smtClean="0"/>
              <a:t>Detailed</a:t>
            </a:r>
            <a:r>
              <a:rPr lang="fr-FR" sz="2400" dirty="0" smtClean="0"/>
              <a:t> </a:t>
            </a:r>
            <a:r>
              <a:rPr lang="fr-FR" sz="2400" dirty="0" err="1" smtClean="0"/>
              <a:t>analysis</a:t>
            </a:r>
            <a:r>
              <a:rPr lang="fr-FR" sz="2400" dirty="0" smtClean="0"/>
              <a:t> by </a:t>
            </a:r>
            <a:r>
              <a:rPr lang="fr-FR" sz="2400" dirty="0" err="1" smtClean="0"/>
              <a:t>contract</a:t>
            </a:r>
            <a:endParaRPr lang="fr-FR" sz="2400" dirty="0">
              <a:ea typeface="+mn-ea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26339"/>
              </p:ext>
            </p:extLst>
          </p:nvPr>
        </p:nvGraphicFramePr>
        <p:xfrm>
          <a:off x="179512" y="1081960"/>
          <a:ext cx="1800201" cy="5011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0201"/>
              </a:tblGrid>
              <a:tr h="492274"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Comments</a:t>
                      </a:r>
                      <a:r>
                        <a:rPr lang="fr-FR" sz="1600" dirty="0" smtClean="0"/>
                        <a:t>:</a:t>
                      </a:r>
                      <a:endParaRPr lang="fr-FR" sz="1600" dirty="0"/>
                    </a:p>
                  </a:txBody>
                  <a:tcPr marL="200816" marR="200816" marT="100412" marB="100412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19062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200816" marR="200816" marT="100412" marB="100412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867143"/>
              </p:ext>
            </p:extLst>
          </p:nvPr>
        </p:nvGraphicFramePr>
        <p:xfrm>
          <a:off x="2123728" y="4365104"/>
          <a:ext cx="6264696" cy="17281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44416"/>
                <a:gridCol w="1368152"/>
                <a:gridCol w="1152128"/>
              </a:tblGrid>
              <a:tr h="385333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Action plan</a:t>
                      </a:r>
                      <a:r>
                        <a:rPr lang="fr-FR" sz="1600" baseline="0" dirty="0" smtClean="0"/>
                        <a:t>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Owner: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Deadline 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342859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38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"/>
          <p:cNvSpPr>
            <a:spLocks noGrp="1"/>
          </p:cNvSpPr>
          <p:nvPr>
            <p:ph type="body" sz="quarter" idx="15"/>
          </p:nvPr>
        </p:nvSpPr>
        <p:spPr>
          <a:xfrm>
            <a:off x="403225" y="219075"/>
            <a:ext cx="7480300" cy="508000"/>
          </a:xfrm>
        </p:spPr>
        <p:txBody>
          <a:bodyPr/>
          <a:lstStyle/>
          <a:p>
            <a:pPr eaLnBrk="1" fontAlgn="auto" hangingPunct="1">
              <a:buFont typeface="Arial"/>
              <a:buNone/>
              <a:defRPr/>
            </a:pPr>
            <a:r>
              <a:rPr lang="fr-FR" sz="2400" dirty="0" smtClean="0"/>
              <a:t>PMM – </a:t>
            </a:r>
            <a:r>
              <a:rPr lang="fr-FR" sz="2400" dirty="0" err="1" smtClean="0"/>
              <a:t>Detailed</a:t>
            </a:r>
            <a:r>
              <a:rPr lang="fr-FR" sz="2400" dirty="0" smtClean="0"/>
              <a:t> </a:t>
            </a:r>
            <a:r>
              <a:rPr lang="fr-FR" sz="2400" dirty="0" err="1" smtClean="0"/>
              <a:t>analysis</a:t>
            </a:r>
            <a:r>
              <a:rPr lang="fr-FR" sz="2400" dirty="0" smtClean="0"/>
              <a:t> by </a:t>
            </a:r>
            <a:r>
              <a:rPr lang="fr-FR" sz="2400" dirty="0" err="1" smtClean="0"/>
              <a:t>contract</a:t>
            </a:r>
            <a:endParaRPr lang="fr-FR" sz="2400" dirty="0">
              <a:ea typeface="+mn-ea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26339"/>
              </p:ext>
            </p:extLst>
          </p:nvPr>
        </p:nvGraphicFramePr>
        <p:xfrm>
          <a:off x="179512" y="1081960"/>
          <a:ext cx="1800201" cy="5011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0201"/>
              </a:tblGrid>
              <a:tr h="492274"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Comments</a:t>
                      </a:r>
                      <a:r>
                        <a:rPr lang="fr-FR" sz="1600" dirty="0" smtClean="0"/>
                        <a:t>:</a:t>
                      </a:r>
                      <a:endParaRPr lang="fr-FR" sz="1600" dirty="0"/>
                    </a:p>
                  </a:txBody>
                  <a:tcPr marL="200816" marR="200816" marT="100412" marB="100412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19062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200816" marR="200816" marT="100412" marB="100412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867143"/>
              </p:ext>
            </p:extLst>
          </p:nvPr>
        </p:nvGraphicFramePr>
        <p:xfrm>
          <a:off x="2123728" y="4365104"/>
          <a:ext cx="6264696" cy="17281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44416"/>
                <a:gridCol w="1368152"/>
                <a:gridCol w="1152128"/>
              </a:tblGrid>
              <a:tr h="385333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Action plan</a:t>
                      </a:r>
                      <a:r>
                        <a:rPr lang="fr-FR" sz="1600" baseline="0" dirty="0" smtClean="0"/>
                        <a:t>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Owner: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Deadline 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342859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38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"/>
          <p:cNvSpPr>
            <a:spLocks noGrp="1"/>
          </p:cNvSpPr>
          <p:nvPr>
            <p:ph type="body" sz="quarter" idx="15"/>
          </p:nvPr>
        </p:nvSpPr>
        <p:spPr>
          <a:xfrm>
            <a:off x="403225" y="219075"/>
            <a:ext cx="7480300" cy="508000"/>
          </a:xfrm>
        </p:spPr>
        <p:txBody>
          <a:bodyPr/>
          <a:lstStyle/>
          <a:p>
            <a:pPr eaLnBrk="1" fontAlgn="auto" hangingPunct="1">
              <a:buFont typeface="Arial"/>
              <a:buNone/>
              <a:defRPr/>
            </a:pPr>
            <a:r>
              <a:rPr lang="fr-FR" sz="2400" dirty="0" smtClean="0"/>
              <a:t>PMM – </a:t>
            </a:r>
            <a:r>
              <a:rPr lang="fr-FR" sz="2400" dirty="0" err="1" smtClean="0"/>
              <a:t>Detailed</a:t>
            </a:r>
            <a:r>
              <a:rPr lang="fr-FR" sz="2400" dirty="0" smtClean="0"/>
              <a:t> </a:t>
            </a:r>
            <a:r>
              <a:rPr lang="fr-FR" sz="2400" dirty="0" err="1" smtClean="0"/>
              <a:t>analysis</a:t>
            </a:r>
            <a:r>
              <a:rPr lang="fr-FR" sz="2400" dirty="0" smtClean="0"/>
              <a:t> by </a:t>
            </a:r>
            <a:r>
              <a:rPr lang="fr-FR" sz="2400" dirty="0" err="1" smtClean="0"/>
              <a:t>contract</a:t>
            </a:r>
            <a:endParaRPr lang="fr-FR" sz="2400" dirty="0">
              <a:ea typeface="+mn-ea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26339"/>
              </p:ext>
            </p:extLst>
          </p:nvPr>
        </p:nvGraphicFramePr>
        <p:xfrm>
          <a:off x="179512" y="1081960"/>
          <a:ext cx="1800201" cy="5011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0201"/>
              </a:tblGrid>
              <a:tr h="492274"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Comments</a:t>
                      </a:r>
                      <a:r>
                        <a:rPr lang="fr-FR" sz="1600" dirty="0" smtClean="0"/>
                        <a:t>:</a:t>
                      </a:r>
                      <a:endParaRPr lang="fr-FR" sz="1600" dirty="0"/>
                    </a:p>
                  </a:txBody>
                  <a:tcPr marL="200816" marR="200816" marT="100412" marB="100412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19062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200816" marR="200816" marT="100412" marB="100412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867143"/>
              </p:ext>
            </p:extLst>
          </p:nvPr>
        </p:nvGraphicFramePr>
        <p:xfrm>
          <a:off x="2123728" y="4365104"/>
          <a:ext cx="6264696" cy="17281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44416"/>
                <a:gridCol w="1368152"/>
                <a:gridCol w="1152128"/>
              </a:tblGrid>
              <a:tr h="385333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Action plan</a:t>
                      </a:r>
                      <a:r>
                        <a:rPr lang="fr-FR" sz="1600" baseline="0" dirty="0" smtClean="0"/>
                        <a:t>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Owner: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Deadline 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342859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38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"/>
          <p:cNvSpPr>
            <a:spLocks noGrp="1"/>
          </p:cNvSpPr>
          <p:nvPr>
            <p:ph type="body" sz="quarter" idx="15"/>
          </p:nvPr>
        </p:nvSpPr>
        <p:spPr>
          <a:xfrm>
            <a:off x="403225" y="219075"/>
            <a:ext cx="7480300" cy="508000"/>
          </a:xfrm>
        </p:spPr>
        <p:txBody>
          <a:bodyPr/>
          <a:lstStyle/>
          <a:p>
            <a:pPr eaLnBrk="1" fontAlgn="auto" hangingPunct="1">
              <a:buFont typeface="Arial"/>
              <a:buNone/>
              <a:defRPr/>
            </a:pPr>
            <a:r>
              <a:rPr lang="fr-FR" sz="2400" dirty="0" smtClean="0"/>
              <a:t>PMM – </a:t>
            </a:r>
            <a:r>
              <a:rPr lang="fr-FR" sz="2400" dirty="0" err="1" smtClean="0"/>
              <a:t>Detailed</a:t>
            </a:r>
            <a:r>
              <a:rPr lang="fr-FR" sz="2400" dirty="0" smtClean="0"/>
              <a:t> </a:t>
            </a:r>
            <a:r>
              <a:rPr lang="fr-FR" sz="2400" dirty="0" err="1" smtClean="0"/>
              <a:t>analysis</a:t>
            </a:r>
            <a:r>
              <a:rPr lang="fr-FR" sz="2400" dirty="0" smtClean="0"/>
              <a:t> by </a:t>
            </a:r>
            <a:r>
              <a:rPr lang="fr-FR" sz="2400" dirty="0" err="1" smtClean="0"/>
              <a:t>contract</a:t>
            </a:r>
            <a:endParaRPr lang="fr-FR" sz="2400" dirty="0">
              <a:ea typeface="+mn-ea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26339"/>
              </p:ext>
            </p:extLst>
          </p:nvPr>
        </p:nvGraphicFramePr>
        <p:xfrm>
          <a:off x="179512" y="1081960"/>
          <a:ext cx="1800201" cy="5011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0201"/>
              </a:tblGrid>
              <a:tr h="492274"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Comments</a:t>
                      </a:r>
                      <a:r>
                        <a:rPr lang="fr-FR" sz="1600" dirty="0" smtClean="0"/>
                        <a:t>:</a:t>
                      </a:r>
                      <a:endParaRPr lang="fr-FR" sz="1600" dirty="0"/>
                    </a:p>
                  </a:txBody>
                  <a:tcPr marL="200816" marR="200816" marT="100412" marB="100412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19062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200816" marR="200816" marT="100412" marB="100412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867143"/>
              </p:ext>
            </p:extLst>
          </p:nvPr>
        </p:nvGraphicFramePr>
        <p:xfrm>
          <a:off x="2123728" y="4365104"/>
          <a:ext cx="6264696" cy="17281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44416"/>
                <a:gridCol w="1368152"/>
                <a:gridCol w="1152128"/>
              </a:tblGrid>
              <a:tr h="385333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Action plan</a:t>
                      </a:r>
                      <a:r>
                        <a:rPr lang="fr-FR" sz="1600" baseline="0" dirty="0" smtClean="0"/>
                        <a:t>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Owner: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Deadline 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342859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38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5"/>
          </p:nvPr>
        </p:nvSpPr>
        <p:spPr>
          <a:xfrm>
            <a:off x="415924" y="838200"/>
            <a:ext cx="7972499" cy="5210175"/>
          </a:xfrm>
          <a:solidFill>
            <a:srgbClr val="ECECEC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8000" tIns="72000" rIns="108000" bIns="72000" numCol="1" anchor="t" anchorCtr="0" compatLnSpc="1">
            <a:prstTxWarp prst="textNoShape">
              <a:avLst/>
            </a:prstTxWarp>
            <a:noAutofit/>
          </a:bodyPr>
          <a:lstStyle/>
          <a:p>
            <a:pPr marL="361950" lvl="4" indent="-180975" algn="just" eaLnBrk="1" hangingPunct="1">
              <a:spcAft>
                <a:spcPts val="600"/>
              </a:spcAft>
              <a:buFont typeface="Arial" pitchFamily="34" charset="0"/>
              <a:buChar char="■"/>
              <a:defRPr/>
            </a:pPr>
            <a:endParaRPr lang="fr-FR" sz="1400" dirty="0" smtClean="0">
              <a:latin typeface="Calibri" pitchFamily="34" charset="0"/>
              <a:ea typeface="Geneva"/>
              <a:cs typeface="Arial" pitchFamily="34" charset="0"/>
            </a:endParaRPr>
          </a:p>
        </p:txBody>
      </p:sp>
      <p:sp>
        <p:nvSpPr>
          <p:cNvPr id="5" name="Espace réservé du texte 1"/>
          <p:cNvSpPr txBox="1">
            <a:spLocks/>
          </p:cNvSpPr>
          <p:nvPr/>
        </p:nvSpPr>
        <p:spPr>
          <a:xfrm>
            <a:off x="403225" y="219075"/>
            <a:ext cx="7480300" cy="508000"/>
          </a:xfrm>
          <a:prstGeom prst="rect">
            <a:avLst/>
          </a:prstGeom>
        </p:spPr>
        <p:txBody>
          <a:bodyPr lIns="0" tIns="0" rIns="0" bIns="0"/>
          <a:lstStyle>
            <a:lvl1pPr marL="0" indent="0" algn="l" defTabSz="457200" rtl="0" eaLnBrk="0" fontAlgn="base" hangingPunct="0">
              <a:spcBef>
                <a:spcPts val="0"/>
              </a:spcBef>
              <a:spcAft>
                <a:spcPts val="1200"/>
              </a:spcAft>
              <a:buFont typeface="Arial" pitchFamily="34" charset="0"/>
              <a:buNone/>
              <a:defRPr sz="3000" b="1" kern="1200">
                <a:solidFill>
                  <a:srgbClr val="4B4E5E"/>
                </a:solidFill>
                <a:latin typeface="Arial"/>
                <a:ea typeface="Geneva" pitchFamily="92" charset="-128"/>
                <a:cs typeface="Arial"/>
              </a:defRPr>
            </a:lvl1pPr>
            <a:lvl2pPr marL="0" indent="0" algn="l" defTabSz="457200" rtl="0" eaLnBrk="0" fontAlgn="base" hangingPunct="0">
              <a:spcBef>
                <a:spcPts val="0"/>
              </a:spcBef>
              <a:spcAft>
                <a:spcPct val="0"/>
              </a:spcAft>
              <a:buFont typeface="Arial" pitchFamily="34" charset="0"/>
              <a:buNone/>
              <a:defRPr sz="1600" kern="1200" cap="all">
                <a:solidFill>
                  <a:srgbClr val="FF0000"/>
                </a:solidFill>
                <a:latin typeface=""/>
                <a:ea typeface="Geneva" pitchFamily="92" charset="-128"/>
                <a:cs typeface="Geneva"/>
              </a:defRPr>
            </a:lvl2pPr>
            <a:lvl3pPr marL="0" indent="0" algn="l" defTabSz="457200" rtl="0" eaLnBrk="0" fontAlgn="base" hangingPunct="0">
              <a:spcBef>
                <a:spcPts val="4824"/>
              </a:spcBef>
              <a:spcAft>
                <a:spcPts val="1200"/>
              </a:spcAft>
              <a:buFont typeface="Arial" pitchFamily="34" charset="0"/>
              <a:buNone/>
              <a:defRPr sz="1800" b="1" kern="1200">
                <a:solidFill>
                  <a:schemeClr val="tx1"/>
                </a:solidFill>
                <a:latin typeface="Arial"/>
                <a:ea typeface="Geneva" pitchFamily="92" charset="-128"/>
                <a:cs typeface="Arial"/>
              </a:defRPr>
            </a:lvl3pPr>
            <a:lvl4pPr marL="414000" indent="-302400" algn="l" defTabSz="457200" rtl="0" eaLnBrk="0" fontAlgn="base" hangingPunct="0">
              <a:lnSpc>
                <a:spcPts val="1800"/>
              </a:lnSpc>
              <a:spcBef>
                <a:spcPts val="0"/>
              </a:spcBef>
              <a:spcAft>
                <a:spcPts val="800"/>
              </a:spcAft>
              <a:buClr>
                <a:srgbClr val="FC0007"/>
              </a:buClr>
              <a:buFont typeface="Arial"/>
              <a:buChar char="●"/>
              <a:defRPr sz="1400" kern="1200">
                <a:solidFill>
                  <a:schemeClr val="tx1"/>
                </a:solidFill>
                <a:latin typeface="Arial"/>
                <a:ea typeface="Geneva" pitchFamily="92" charset="-128"/>
                <a:cs typeface="Arial"/>
              </a:defRPr>
            </a:lvl4pPr>
            <a:lvl5pPr marL="648000" indent="-228600" algn="l" defTabSz="457200" rtl="0" eaLnBrk="0" fontAlgn="base" hangingPunct="0">
              <a:spcBef>
                <a:spcPct val="20000"/>
              </a:spcBef>
              <a:spcAft>
                <a:spcPts val="800"/>
              </a:spcAft>
              <a:buClr>
                <a:srgbClr val="4B4E5E"/>
              </a:buClr>
              <a:buFont typeface="Arial"/>
              <a:buChar char="■"/>
              <a:defRPr sz="1200" kern="1200">
                <a:solidFill>
                  <a:schemeClr val="tx1"/>
                </a:solidFill>
                <a:latin typeface="Arial"/>
                <a:ea typeface="Geneva" pitchFamily="92" charset="-128"/>
                <a:cs typeface="Arial"/>
              </a:defRPr>
            </a:lvl5pPr>
            <a:lvl6pPr marL="936000" indent="-158400" algn="l" defTabSz="457200" rtl="0" eaLnBrk="1" latinLnBrk="0" hangingPunct="1">
              <a:spcBef>
                <a:spcPct val="20000"/>
              </a:spcBef>
              <a:buClr>
                <a:srgbClr val="8C555D"/>
              </a:buClr>
              <a:buFont typeface="Lucida Grande"/>
              <a:buChar char="⁃"/>
              <a:defRPr sz="1000" i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buFont typeface="Arial"/>
              <a:buNone/>
              <a:defRPr/>
            </a:pPr>
            <a:r>
              <a:rPr lang="fr-FR" sz="2400" dirty="0" err="1" smtClean="0">
                <a:ea typeface="+mn-ea"/>
              </a:rPr>
              <a:t>Executive</a:t>
            </a:r>
            <a:r>
              <a:rPr lang="fr-FR" sz="2400" dirty="0" smtClean="0">
                <a:ea typeface="+mn-ea"/>
              </a:rPr>
              <a:t> </a:t>
            </a:r>
            <a:r>
              <a:rPr lang="fr-FR" sz="2400" dirty="0" err="1" smtClean="0">
                <a:ea typeface="+mn-ea"/>
              </a:rPr>
              <a:t>Summary</a:t>
            </a:r>
            <a:endParaRPr lang="fr-FR" sz="2400" dirty="0"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777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à coins arrondis 10"/>
          <p:cNvSpPr/>
          <p:nvPr/>
        </p:nvSpPr>
        <p:spPr>
          <a:xfrm>
            <a:off x="323528" y="1124744"/>
            <a:ext cx="1432471" cy="4464496"/>
          </a:xfrm>
          <a:prstGeom prst="roundRect">
            <a:avLst>
              <a:gd name="adj" fmla="val 0"/>
            </a:avLst>
          </a:prstGeom>
          <a:solidFill>
            <a:srgbClr val="E2E2E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fr-FR" sz="1200" b="1" dirty="0">
              <a:solidFill>
                <a:schemeClr val="tx1"/>
              </a:solidFill>
            </a:endParaRPr>
          </a:p>
        </p:txBody>
      </p:sp>
      <p:sp>
        <p:nvSpPr>
          <p:cNvPr id="10" name="Espace réservé du texte 1"/>
          <p:cNvSpPr>
            <a:spLocks noGrp="1"/>
          </p:cNvSpPr>
          <p:nvPr>
            <p:ph type="body" sz="quarter" idx="15"/>
          </p:nvPr>
        </p:nvSpPr>
        <p:spPr>
          <a:xfrm>
            <a:off x="403225" y="219075"/>
            <a:ext cx="7480300" cy="508000"/>
          </a:xfrm>
        </p:spPr>
        <p:txBody>
          <a:bodyPr/>
          <a:lstStyle/>
          <a:p>
            <a:pPr eaLnBrk="1" fontAlgn="auto" hangingPunct="1">
              <a:buFont typeface="Arial"/>
              <a:buNone/>
              <a:defRPr/>
            </a:pPr>
            <a:r>
              <a:rPr lang="fr-FR" sz="2400" dirty="0" err="1" smtClean="0">
                <a:ea typeface="+mn-ea"/>
              </a:rPr>
              <a:t>Contracts</a:t>
            </a:r>
            <a:r>
              <a:rPr lang="fr-FR" sz="2400" dirty="0" smtClean="0">
                <a:ea typeface="+mn-ea"/>
              </a:rPr>
              <a:t> </a:t>
            </a:r>
            <a:r>
              <a:rPr lang="fr-FR" sz="2400" dirty="0" err="1" smtClean="0">
                <a:ea typeface="+mn-ea"/>
              </a:rPr>
              <a:t>overview</a:t>
            </a:r>
            <a:endParaRPr lang="fr-FR" sz="2400" dirty="0">
              <a:ea typeface="+mn-ea"/>
            </a:endParaRPr>
          </a:p>
        </p:txBody>
      </p:sp>
      <p:sp>
        <p:nvSpPr>
          <p:cNvPr id="5" name="Espace réservé du texte 1"/>
          <p:cNvSpPr txBox="1">
            <a:spLocks/>
          </p:cNvSpPr>
          <p:nvPr/>
        </p:nvSpPr>
        <p:spPr>
          <a:xfrm>
            <a:off x="395536" y="620688"/>
            <a:ext cx="3880743" cy="473621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3000" b="1" kern="1200">
                <a:solidFill>
                  <a:srgbClr val="4B4E5E"/>
                </a:solidFill>
                <a:latin typeface="Arial"/>
                <a:ea typeface="+mn-ea"/>
                <a:cs typeface="Arial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600" kern="1200" cap="all">
                <a:solidFill>
                  <a:srgbClr val="FF0000"/>
                </a:solidFill>
                <a:latin typeface="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4824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414000" indent="-302400" algn="l" defTabSz="9144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800"/>
              </a:spcAft>
              <a:buClr>
                <a:srgbClr val="FC0007"/>
              </a:buClr>
              <a:buFont typeface="Arial"/>
              <a:buChar char="●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48000" indent="-228600" algn="l" defTabSz="914400" rtl="0" eaLnBrk="1" latinLnBrk="0" hangingPunct="1">
              <a:spcBef>
                <a:spcPct val="20000"/>
              </a:spcBef>
              <a:spcAft>
                <a:spcPts val="800"/>
              </a:spcAft>
              <a:buClr>
                <a:srgbClr val="4B4E5E"/>
              </a:buClr>
              <a:buFont typeface="Arial"/>
              <a:buChar char="■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936000" indent="-158400" algn="l" defTabSz="914400" rtl="0" eaLnBrk="1" latinLnBrk="0" hangingPunct="1">
              <a:spcBef>
                <a:spcPct val="20000"/>
              </a:spcBef>
              <a:buClr>
                <a:srgbClr val="8C555D"/>
              </a:buClr>
              <a:buFont typeface="Lucida Grande"/>
              <a:buChar char="⁃"/>
              <a:defRPr sz="1000" i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  <a:defRPr/>
            </a:pPr>
            <a:r>
              <a:rPr lang="fr-FR" sz="2400" dirty="0" smtClean="0"/>
              <a:t>Gross </a:t>
            </a:r>
            <a:r>
              <a:rPr lang="fr-FR" sz="2400" dirty="0" err="1" smtClean="0"/>
              <a:t>Margin</a:t>
            </a:r>
            <a:r>
              <a:rPr lang="fr-FR" sz="2400" dirty="0" smtClean="0"/>
              <a:t> variance</a:t>
            </a:r>
          </a:p>
          <a:p>
            <a:pPr>
              <a:buFont typeface="Arial"/>
              <a:buNone/>
              <a:defRPr/>
            </a:pP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246020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"/>
          <p:cNvSpPr>
            <a:spLocks noGrp="1"/>
          </p:cNvSpPr>
          <p:nvPr>
            <p:ph type="body" sz="quarter" idx="15"/>
          </p:nvPr>
        </p:nvSpPr>
        <p:spPr>
          <a:xfrm>
            <a:off x="403225" y="219075"/>
            <a:ext cx="7480300" cy="508000"/>
          </a:xfrm>
        </p:spPr>
        <p:txBody>
          <a:bodyPr/>
          <a:lstStyle/>
          <a:p>
            <a:pPr eaLnBrk="1" fontAlgn="auto" hangingPunct="1">
              <a:buFont typeface="Arial"/>
              <a:buNone/>
              <a:defRPr/>
            </a:pPr>
            <a:r>
              <a:rPr lang="fr-FR" sz="2400" dirty="0" err="1" smtClean="0">
                <a:ea typeface="+mn-ea"/>
              </a:rPr>
              <a:t>Contracts</a:t>
            </a:r>
            <a:r>
              <a:rPr lang="fr-FR" sz="2400" dirty="0" smtClean="0">
                <a:ea typeface="+mn-ea"/>
              </a:rPr>
              <a:t> </a:t>
            </a:r>
            <a:r>
              <a:rPr lang="fr-FR" sz="2400" dirty="0" err="1" smtClean="0">
                <a:ea typeface="+mn-ea"/>
              </a:rPr>
              <a:t>overview</a:t>
            </a:r>
            <a:endParaRPr lang="fr-FR" sz="2400" dirty="0">
              <a:ea typeface="+mn-ea"/>
            </a:endParaRPr>
          </a:p>
        </p:txBody>
      </p:sp>
      <p:sp>
        <p:nvSpPr>
          <p:cNvPr id="5" name="Espace réservé du texte 1"/>
          <p:cNvSpPr txBox="1">
            <a:spLocks/>
          </p:cNvSpPr>
          <p:nvPr/>
        </p:nvSpPr>
        <p:spPr>
          <a:xfrm>
            <a:off x="395536" y="620688"/>
            <a:ext cx="3880743" cy="473621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10000"/>
          </a:bodyPr>
          <a:lstStyle>
            <a:lvl1pPr marL="0" indent="0" algn="l" defTabSz="914400" rtl="0" eaLnBrk="1" latinLnBrk="0" hangingPunct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3000" b="1" kern="1200">
                <a:solidFill>
                  <a:srgbClr val="4B4E5E"/>
                </a:solidFill>
                <a:latin typeface="Arial"/>
                <a:ea typeface="+mn-ea"/>
                <a:cs typeface="Arial"/>
              </a:defRPr>
            </a:lvl1pPr>
            <a:lvl2pPr marL="0" indent="0" algn="l" defTabSz="914400" rtl="0" eaLnBrk="1" latinLnBrk="0" hangingPunct="1">
              <a:spcBef>
                <a:spcPts val="0"/>
              </a:spcBef>
              <a:buFont typeface="Arial" panose="020B0604020202020204" pitchFamily="34" charset="0"/>
              <a:buNone/>
              <a:defRPr sz="1600" kern="1200" cap="all">
                <a:solidFill>
                  <a:srgbClr val="FF0000"/>
                </a:solidFill>
                <a:latin typeface=""/>
                <a:ea typeface="+mn-ea"/>
                <a:cs typeface="+mn-cs"/>
              </a:defRPr>
            </a:lvl2pPr>
            <a:lvl3pPr marL="0" indent="0" algn="l" defTabSz="914400" rtl="0" eaLnBrk="1" latinLnBrk="0" hangingPunct="1">
              <a:spcBef>
                <a:spcPts val="4824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414000" indent="-302400" algn="l" defTabSz="914400" rtl="0" eaLnBrk="1" latinLnBrk="0" hangingPunct="1">
              <a:lnSpc>
                <a:spcPts val="1800"/>
              </a:lnSpc>
              <a:spcBef>
                <a:spcPts val="0"/>
              </a:spcBef>
              <a:spcAft>
                <a:spcPts val="800"/>
              </a:spcAft>
              <a:buClr>
                <a:srgbClr val="FC0007"/>
              </a:buClr>
              <a:buFont typeface="Arial"/>
              <a:buChar char="●"/>
              <a:defRPr sz="14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648000" indent="-228600" algn="l" defTabSz="914400" rtl="0" eaLnBrk="1" latinLnBrk="0" hangingPunct="1">
              <a:spcBef>
                <a:spcPct val="20000"/>
              </a:spcBef>
              <a:spcAft>
                <a:spcPts val="800"/>
              </a:spcAft>
              <a:buClr>
                <a:srgbClr val="4B4E5E"/>
              </a:buClr>
              <a:buFont typeface="Arial"/>
              <a:buChar char="■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936000" indent="-158400" algn="l" defTabSz="914400" rtl="0" eaLnBrk="1" latinLnBrk="0" hangingPunct="1">
              <a:spcBef>
                <a:spcPct val="20000"/>
              </a:spcBef>
              <a:buClr>
                <a:srgbClr val="8C555D"/>
              </a:buClr>
              <a:buFont typeface="Lucida Grande"/>
              <a:buChar char="⁃"/>
              <a:defRPr sz="1000" i="1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None/>
              <a:defRPr/>
            </a:pPr>
            <a:r>
              <a:rPr lang="fr-FR" sz="2400" dirty="0" smtClean="0"/>
              <a:t>Gross </a:t>
            </a:r>
            <a:r>
              <a:rPr lang="fr-FR" sz="2400" dirty="0" err="1" smtClean="0"/>
              <a:t>Margin</a:t>
            </a:r>
            <a:r>
              <a:rPr lang="fr-FR" sz="2400" dirty="0" smtClean="0"/>
              <a:t> variance</a:t>
            </a:r>
          </a:p>
          <a:p>
            <a:pPr>
              <a:buFont typeface="Arial"/>
              <a:buNone/>
              <a:defRPr/>
            </a:pPr>
            <a:endParaRPr lang="fr-FR" sz="2400" dirty="0"/>
          </a:p>
        </p:txBody>
      </p:sp>
      <p:sp>
        <p:nvSpPr>
          <p:cNvPr id="7" name="Rectangle à coins arrondis 6"/>
          <p:cNvSpPr/>
          <p:nvPr/>
        </p:nvSpPr>
        <p:spPr>
          <a:xfrm>
            <a:off x="323528" y="1124744"/>
            <a:ext cx="1432471" cy="4464496"/>
          </a:xfrm>
          <a:prstGeom prst="roundRect">
            <a:avLst>
              <a:gd name="adj" fmla="val 0"/>
            </a:avLst>
          </a:prstGeom>
          <a:solidFill>
            <a:srgbClr val="E2E2E2"/>
          </a:solidFill>
          <a:ln w="190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fr-FR" sz="1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0237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"/>
          <p:cNvSpPr>
            <a:spLocks noGrp="1"/>
          </p:cNvSpPr>
          <p:nvPr>
            <p:ph type="body" sz="quarter" idx="15"/>
          </p:nvPr>
        </p:nvSpPr>
        <p:spPr>
          <a:xfrm>
            <a:off x="403225" y="219075"/>
            <a:ext cx="7480300" cy="508000"/>
          </a:xfrm>
        </p:spPr>
        <p:txBody>
          <a:bodyPr/>
          <a:lstStyle/>
          <a:p>
            <a:pPr eaLnBrk="1" fontAlgn="auto" hangingPunct="1">
              <a:buFont typeface="Arial"/>
              <a:buNone/>
              <a:defRPr/>
            </a:pPr>
            <a:r>
              <a:rPr lang="fr-FR" sz="2400" dirty="0" smtClean="0"/>
              <a:t>PMM – </a:t>
            </a:r>
            <a:r>
              <a:rPr lang="fr-FR" sz="2400" dirty="0" err="1" smtClean="0"/>
              <a:t>Detailed</a:t>
            </a:r>
            <a:r>
              <a:rPr lang="fr-FR" sz="2400" dirty="0" smtClean="0"/>
              <a:t> </a:t>
            </a:r>
            <a:r>
              <a:rPr lang="fr-FR" sz="2400" dirty="0" err="1" smtClean="0"/>
              <a:t>analysis</a:t>
            </a:r>
            <a:r>
              <a:rPr lang="fr-FR" sz="2400" dirty="0" smtClean="0"/>
              <a:t> by </a:t>
            </a:r>
            <a:r>
              <a:rPr lang="fr-FR" sz="2400" dirty="0" err="1" smtClean="0"/>
              <a:t>contract</a:t>
            </a:r>
            <a:endParaRPr lang="fr-FR" sz="2400" dirty="0">
              <a:ea typeface="+mn-ea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247139"/>
              </p:ext>
            </p:extLst>
          </p:nvPr>
        </p:nvGraphicFramePr>
        <p:xfrm>
          <a:off x="179512" y="1081960"/>
          <a:ext cx="1800201" cy="5011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0201"/>
              </a:tblGrid>
              <a:tr h="492274"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Comments</a:t>
                      </a:r>
                      <a:r>
                        <a:rPr lang="fr-FR" sz="1600" dirty="0" smtClean="0"/>
                        <a:t>:</a:t>
                      </a:r>
                      <a:endParaRPr lang="fr-FR" sz="1600" dirty="0"/>
                    </a:p>
                  </a:txBody>
                  <a:tcPr marL="200816" marR="200816" marT="100412" marB="100412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19062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200816" marR="200816" marT="100412" marB="100412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499017"/>
              </p:ext>
            </p:extLst>
          </p:nvPr>
        </p:nvGraphicFramePr>
        <p:xfrm>
          <a:off x="2123728" y="4365104"/>
          <a:ext cx="6264696" cy="17281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44416"/>
                <a:gridCol w="1368152"/>
                <a:gridCol w="1152128"/>
              </a:tblGrid>
              <a:tr h="385333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Action plan</a:t>
                      </a:r>
                      <a:r>
                        <a:rPr lang="fr-FR" sz="1600" baseline="0" dirty="0" smtClean="0"/>
                        <a:t>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Owner: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Deadline 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342859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10692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"/>
          <p:cNvSpPr>
            <a:spLocks noGrp="1"/>
          </p:cNvSpPr>
          <p:nvPr>
            <p:ph type="body" sz="quarter" idx="15"/>
          </p:nvPr>
        </p:nvSpPr>
        <p:spPr>
          <a:xfrm>
            <a:off x="403225" y="219075"/>
            <a:ext cx="7480300" cy="508000"/>
          </a:xfrm>
        </p:spPr>
        <p:txBody>
          <a:bodyPr/>
          <a:lstStyle/>
          <a:p>
            <a:pPr eaLnBrk="1" fontAlgn="auto" hangingPunct="1">
              <a:buFont typeface="Arial"/>
              <a:buNone/>
              <a:defRPr/>
            </a:pPr>
            <a:r>
              <a:rPr lang="fr-FR" sz="2400" dirty="0" smtClean="0"/>
              <a:t>PMM – </a:t>
            </a:r>
            <a:r>
              <a:rPr lang="fr-FR" sz="2400" dirty="0" err="1" smtClean="0"/>
              <a:t>Detailed</a:t>
            </a:r>
            <a:r>
              <a:rPr lang="fr-FR" sz="2400" dirty="0" smtClean="0"/>
              <a:t> </a:t>
            </a:r>
            <a:r>
              <a:rPr lang="fr-FR" sz="2400" dirty="0" err="1" smtClean="0"/>
              <a:t>analysis</a:t>
            </a:r>
            <a:r>
              <a:rPr lang="fr-FR" sz="2400" dirty="0" smtClean="0"/>
              <a:t> by </a:t>
            </a:r>
            <a:r>
              <a:rPr lang="fr-FR" sz="2400" dirty="0" err="1" smtClean="0"/>
              <a:t>contract</a:t>
            </a:r>
            <a:endParaRPr lang="fr-FR" sz="2400" dirty="0">
              <a:ea typeface="+mn-ea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26339"/>
              </p:ext>
            </p:extLst>
          </p:nvPr>
        </p:nvGraphicFramePr>
        <p:xfrm>
          <a:off x="179512" y="1081960"/>
          <a:ext cx="1800201" cy="5011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0201"/>
              </a:tblGrid>
              <a:tr h="492274"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Comments</a:t>
                      </a:r>
                      <a:r>
                        <a:rPr lang="fr-FR" sz="1600" dirty="0" smtClean="0"/>
                        <a:t>:</a:t>
                      </a:r>
                      <a:endParaRPr lang="fr-FR" sz="1600" dirty="0"/>
                    </a:p>
                  </a:txBody>
                  <a:tcPr marL="200816" marR="200816" marT="100412" marB="100412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19062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200816" marR="200816" marT="100412" marB="100412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867143"/>
              </p:ext>
            </p:extLst>
          </p:nvPr>
        </p:nvGraphicFramePr>
        <p:xfrm>
          <a:off x="2123728" y="4365104"/>
          <a:ext cx="6264696" cy="17281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44416"/>
                <a:gridCol w="1368152"/>
                <a:gridCol w="1152128"/>
              </a:tblGrid>
              <a:tr h="385333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Action plan</a:t>
                      </a:r>
                      <a:r>
                        <a:rPr lang="fr-FR" sz="1600" baseline="0" dirty="0" smtClean="0"/>
                        <a:t>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Owner: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Deadline 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342859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38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"/>
          <p:cNvSpPr>
            <a:spLocks noGrp="1"/>
          </p:cNvSpPr>
          <p:nvPr>
            <p:ph type="body" sz="quarter" idx="15"/>
          </p:nvPr>
        </p:nvSpPr>
        <p:spPr>
          <a:xfrm>
            <a:off x="403225" y="219075"/>
            <a:ext cx="7480300" cy="508000"/>
          </a:xfrm>
        </p:spPr>
        <p:txBody>
          <a:bodyPr/>
          <a:lstStyle/>
          <a:p>
            <a:pPr eaLnBrk="1" fontAlgn="auto" hangingPunct="1">
              <a:buFont typeface="Arial"/>
              <a:buNone/>
              <a:defRPr/>
            </a:pPr>
            <a:r>
              <a:rPr lang="fr-FR" sz="2400" dirty="0" smtClean="0"/>
              <a:t>PMM – </a:t>
            </a:r>
            <a:r>
              <a:rPr lang="fr-FR" sz="2400" dirty="0" err="1" smtClean="0"/>
              <a:t>Detailed</a:t>
            </a:r>
            <a:r>
              <a:rPr lang="fr-FR" sz="2400" dirty="0" smtClean="0"/>
              <a:t> </a:t>
            </a:r>
            <a:r>
              <a:rPr lang="fr-FR" sz="2400" dirty="0" err="1" smtClean="0"/>
              <a:t>analysis</a:t>
            </a:r>
            <a:r>
              <a:rPr lang="fr-FR" sz="2400" dirty="0" smtClean="0"/>
              <a:t> by </a:t>
            </a:r>
            <a:r>
              <a:rPr lang="fr-FR" sz="2400" dirty="0" err="1" smtClean="0"/>
              <a:t>contract</a:t>
            </a:r>
            <a:endParaRPr lang="fr-FR" sz="2400" dirty="0">
              <a:ea typeface="+mn-ea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26339"/>
              </p:ext>
            </p:extLst>
          </p:nvPr>
        </p:nvGraphicFramePr>
        <p:xfrm>
          <a:off x="179512" y="1081960"/>
          <a:ext cx="1800201" cy="5011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0201"/>
              </a:tblGrid>
              <a:tr h="492274"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Comments</a:t>
                      </a:r>
                      <a:r>
                        <a:rPr lang="fr-FR" sz="1600" dirty="0" smtClean="0"/>
                        <a:t>:</a:t>
                      </a:r>
                      <a:endParaRPr lang="fr-FR" sz="1600" dirty="0"/>
                    </a:p>
                  </a:txBody>
                  <a:tcPr marL="200816" marR="200816" marT="100412" marB="100412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19062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200816" marR="200816" marT="100412" marB="100412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867143"/>
              </p:ext>
            </p:extLst>
          </p:nvPr>
        </p:nvGraphicFramePr>
        <p:xfrm>
          <a:off x="2123728" y="4365104"/>
          <a:ext cx="6264696" cy="17281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44416"/>
                <a:gridCol w="1368152"/>
                <a:gridCol w="1152128"/>
              </a:tblGrid>
              <a:tr h="385333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Action plan</a:t>
                      </a:r>
                      <a:r>
                        <a:rPr lang="fr-FR" sz="1600" baseline="0" dirty="0" smtClean="0"/>
                        <a:t>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Owner: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Deadline 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342859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38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"/>
          <p:cNvSpPr>
            <a:spLocks noGrp="1"/>
          </p:cNvSpPr>
          <p:nvPr>
            <p:ph type="body" sz="quarter" idx="15"/>
          </p:nvPr>
        </p:nvSpPr>
        <p:spPr>
          <a:xfrm>
            <a:off x="403225" y="219075"/>
            <a:ext cx="7480300" cy="508000"/>
          </a:xfrm>
        </p:spPr>
        <p:txBody>
          <a:bodyPr/>
          <a:lstStyle/>
          <a:p>
            <a:pPr eaLnBrk="1" fontAlgn="auto" hangingPunct="1">
              <a:buFont typeface="Arial"/>
              <a:buNone/>
              <a:defRPr/>
            </a:pPr>
            <a:r>
              <a:rPr lang="fr-FR" sz="2400" dirty="0" smtClean="0"/>
              <a:t>PMM – </a:t>
            </a:r>
            <a:r>
              <a:rPr lang="fr-FR" sz="2400" dirty="0" err="1" smtClean="0"/>
              <a:t>Detailed</a:t>
            </a:r>
            <a:r>
              <a:rPr lang="fr-FR" sz="2400" dirty="0" smtClean="0"/>
              <a:t> </a:t>
            </a:r>
            <a:r>
              <a:rPr lang="fr-FR" sz="2400" dirty="0" err="1" smtClean="0"/>
              <a:t>analysis</a:t>
            </a:r>
            <a:r>
              <a:rPr lang="fr-FR" sz="2400" dirty="0" smtClean="0"/>
              <a:t> by </a:t>
            </a:r>
            <a:r>
              <a:rPr lang="fr-FR" sz="2400" dirty="0" err="1" smtClean="0"/>
              <a:t>contract</a:t>
            </a:r>
            <a:endParaRPr lang="fr-FR" sz="2400" dirty="0">
              <a:ea typeface="+mn-ea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26339"/>
              </p:ext>
            </p:extLst>
          </p:nvPr>
        </p:nvGraphicFramePr>
        <p:xfrm>
          <a:off x="179512" y="1081960"/>
          <a:ext cx="1800201" cy="5011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0201"/>
              </a:tblGrid>
              <a:tr h="492274"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Comments</a:t>
                      </a:r>
                      <a:r>
                        <a:rPr lang="fr-FR" sz="1600" dirty="0" smtClean="0"/>
                        <a:t>:</a:t>
                      </a:r>
                      <a:endParaRPr lang="fr-FR" sz="1600" dirty="0"/>
                    </a:p>
                  </a:txBody>
                  <a:tcPr marL="200816" marR="200816" marT="100412" marB="100412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19062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200816" marR="200816" marT="100412" marB="100412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867143"/>
              </p:ext>
            </p:extLst>
          </p:nvPr>
        </p:nvGraphicFramePr>
        <p:xfrm>
          <a:off x="2123728" y="4365104"/>
          <a:ext cx="6264696" cy="17281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44416"/>
                <a:gridCol w="1368152"/>
                <a:gridCol w="1152128"/>
              </a:tblGrid>
              <a:tr h="385333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Action plan</a:t>
                      </a:r>
                      <a:r>
                        <a:rPr lang="fr-FR" sz="1600" baseline="0" dirty="0" smtClean="0"/>
                        <a:t>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Owner: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Deadline 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342859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38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space réservé du texte 1"/>
          <p:cNvSpPr>
            <a:spLocks noGrp="1"/>
          </p:cNvSpPr>
          <p:nvPr>
            <p:ph type="body" sz="quarter" idx="15"/>
          </p:nvPr>
        </p:nvSpPr>
        <p:spPr>
          <a:xfrm>
            <a:off x="403225" y="219075"/>
            <a:ext cx="7480300" cy="508000"/>
          </a:xfrm>
        </p:spPr>
        <p:txBody>
          <a:bodyPr/>
          <a:lstStyle/>
          <a:p>
            <a:pPr eaLnBrk="1" fontAlgn="auto" hangingPunct="1">
              <a:buFont typeface="Arial"/>
              <a:buNone/>
              <a:defRPr/>
            </a:pPr>
            <a:r>
              <a:rPr lang="fr-FR" sz="2400" dirty="0" smtClean="0"/>
              <a:t>PMM – </a:t>
            </a:r>
            <a:r>
              <a:rPr lang="fr-FR" sz="2400" dirty="0" err="1" smtClean="0"/>
              <a:t>Detailed</a:t>
            </a:r>
            <a:r>
              <a:rPr lang="fr-FR" sz="2400" dirty="0" smtClean="0"/>
              <a:t> </a:t>
            </a:r>
            <a:r>
              <a:rPr lang="fr-FR" sz="2400" dirty="0" err="1" smtClean="0"/>
              <a:t>analysis</a:t>
            </a:r>
            <a:r>
              <a:rPr lang="fr-FR" sz="2400" dirty="0" smtClean="0"/>
              <a:t> by </a:t>
            </a:r>
            <a:r>
              <a:rPr lang="fr-FR" sz="2400" dirty="0" err="1" smtClean="0"/>
              <a:t>contract</a:t>
            </a:r>
            <a:endParaRPr lang="fr-FR" sz="2400" dirty="0">
              <a:ea typeface="+mn-ea"/>
            </a:endParaRPr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26339"/>
              </p:ext>
            </p:extLst>
          </p:nvPr>
        </p:nvGraphicFramePr>
        <p:xfrm>
          <a:off x="179512" y="1081960"/>
          <a:ext cx="1800201" cy="501133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800201"/>
              </a:tblGrid>
              <a:tr h="492274">
                <a:tc>
                  <a:txBody>
                    <a:bodyPr/>
                    <a:lstStyle/>
                    <a:p>
                      <a:r>
                        <a:rPr lang="fr-FR" sz="1600" dirty="0" err="1" smtClean="0"/>
                        <a:t>Comments</a:t>
                      </a:r>
                      <a:r>
                        <a:rPr lang="fr-FR" sz="1600" dirty="0" smtClean="0"/>
                        <a:t>:</a:t>
                      </a:r>
                      <a:endParaRPr lang="fr-FR" sz="1600" dirty="0"/>
                    </a:p>
                  </a:txBody>
                  <a:tcPr marL="200816" marR="200816" marT="100412" marB="100412"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4519062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 marL="200816" marR="200816" marT="100412" marB="100412"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au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867143"/>
              </p:ext>
            </p:extLst>
          </p:nvPr>
        </p:nvGraphicFramePr>
        <p:xfrm>
          <a:off x="2123728" y="4365104"/>
          <a:ext cx="6264696" cy="17281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44416"/>
                <a:gridCol w="1368152"/>
                <a:gridCol w="1152128"/>
              </a:tblGrid>
              <a:tr h="385333"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Action plan</a:t>
                      </a:r>
                      <a:r>
                        <a:rPr lang="fr-FR" sz="1600" baseline="0" dirty="0" smtClean="0"/>
                        <a:t>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Owner: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fr-FR" sz="1600" dirty="0" smtClean="0"/>
                        <a:t>Deadline :</a:t>
                      </a:r>
                      <a:endParaRPr lang="fr-FR" sz="1600" dirty="0"/>
                    </a:p>
                  </a:txBody>
                  <a:tcPr>
                    <a:solidFill>
                      <a:schemeClr val="bg1">
                        <a:lumMod val="65000"/>
                      </a:schemeClr>
                    </a:solidFill>
                  </a:tcPr>
                </a:tc>
              </a:tr>
              <a:tr h="1342859"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fr-FR" sz="14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4383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4806</TotalTime>
  <Words>177</Words>
  <Application>Microsoft Office PowerPoint</Application>
  <PresentationFormat>Affichage à l'écran (4:3)</PresentationFormat>
  <Paragraphs>58</Paragraphs>
  <Slides>14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5" baseType="lpstr"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Veolia Transport - Transdev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pierre.talgorn</dc:creator>
  <cp:lastModifiedBy>FERNANDES, Miguel</cp:lastModifiedBy>
  <cp:revision>68</cp:revision>
  <cp:lastPrinted>2014-05-07T13:20:55Z</cp:lastPrinted>
  <dcterms:created xsi:type="dcterms:W3CDTF">2014-04-16T16:56:02Z</dcterms:created>
  <dcterms:modified xsi:type="dcterms:W3CDTF">2015-09-17T08:37:07Z</dcterms:modified>
</cp:coreProperties>
</file>