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</p:sldMasterIdLst>
  <p:notesMasterIdLst>
    <p:notesMasterId r:id="rId31"/>
  </p:notesMasterIdLst>
  <p:sldIdLst>
    <p:sldId id="10542" r:id="rId6"/>
    <p:sldId id="470" r:id="rId7"/>
    <p:sldId id="10831" r:id="rId8"/>
    <p:sldId id="257" r:id="rId9"/>
    <p:sldId id="443" r:id="rId10"/>
    <p:sldId id="444" r:id="rId11"/>
    <p:sldId id="445" r:id="rId12"/>
    <p:sldId id="446" r:id="rId13"/>
    <p:sldId id="447" r:id="rId14"/>
    <p:sldId id="10832" r:id="rId15"/>
    <p:sldId id="449" r:id="rId16"/>
    <p:sldId id="448" r:id="rId17"/>
    <p:sldId id="450" r:id="rId18"/>
    <p:sldId id="451" r:id="rId19"/>
    <p:sldId id="452" r:id="rId20"/>
    <p:sldId id="465" r:id="rId21"/>
    <p:sldId id="473" r:id="rId22"/>
    <p:sldId id="474" r:id="rId23"/>
    <p:sldId id="458" r:id="rId24"/>
    <p:sldId id="463" r:id="rId25"/>
    <p:sldId id="10833" r:id="rId26"/>
    <p:sldId id="466" r:id="rId27"/>
    <p:sldId id="469" r:id="rId28"/>
    <p:sldId id="468" r:id="rId29"/>
    <p:sldId id="442" r:id="rId30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1AA"/>
    <a:srgbClr val="FF784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8CF00-FDF4-4CE6-BE3D-117E14D12B0C}" v="16" dt="2021-07-28T16:58:50.686"/>
    <p1510:client id="{F249536E-D1E4-4E2A-A53A-82314EE81986}" v="13" dt="2021-07-28T15:29:28.4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0" autoAdjust="0"/>
    <p:restoredTop sz="94651" autoAdjust="0"/>
  </p:normalViewPr>
  <p:slideViewPr>
    <p:cSldViewPr snapToObjects="1" showGuides="1">
      <p:cViewPr varScale="1">
        <p:scale>
          <a:sx n="110" d="100"/>
          <a:sy n="110" d="100"/>
        </p:scale>
        <p:origin x="768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77" d="100"/>
          <a:sy n="77" d="100"/>
        </p:scale>
        <p:origin x="400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USSIDOU, Fabienne" userId="d3b93ce2-b4f2-4ea8-90dc-56594dbc3f3f" providerId="ADAL" clId="{3AC8CF00-FDF4-4CE6-BE3D-117E14D12B0C}"/>
    <pc:docChg chg="undo custSel addSld delSld modSld">
      <pc:chgData name="CAUSSIDOU, Fabienne" userId="d3b93ce2-b4f2-4ea8-90dc-56594dbc3f3f" providerId="ADAL" clId="{3AC8CF00-FDF4-4CE6-BE3D-117E14D12B0C}" dt="2021-07-28T17:02:28.669" v="443" actId="20577"/>
      <pc:docMkLst>
        <pc:docMk/>
      </pc:docMkLst>
      <pc:sldChg chg="addSp delSp modSp">
        <pc:chgData name="CAUSSIDOU, Fabienne" userId="d3b93ce2-b4f2-4ea8-90dc-56594dbc3f3f" providerId="ADAL" clId="{3AC8CF00-FDF4-4CE6-BE3D-117E14D12B0C}" dt="2021-07-28T17:02:28.669" v="443" actId="20577"/>
        <pc:sldMkLst>
          <pc:docMk/>
          <pc:sldMk cId="275948183" sldId="448"/>
        </pc:sldMkLst>
        <pc:spChg chg="add mod">
          <ac:chgData name="CAUSSIDOU, Fabienne" userId="d3b93ce2-b4f2-4ea8-90dc-56594dbc3f3f" providerId="ADAL" clId="{3AC8CF00-FDF4-4CE6-BE3D-117E14D12B0C}" dt="2021-07-28T17:02:28.669" v="443" actId="20577"/>
          <ac:spMkLst>
            <pc:docMk/>
            <pc:sldMk cId="275948183" sldId="448"/>
            <ac:spMk id="5" creationId="{CF6D9C0E-4A41-4BBB-8747-540CCC8E8563}"/>
          </ac:spMkLst>
        </pc:spChg>
        <pc:spChg chg="mod">
          <ac:chgData name="CAUSSIDOU, Fabienne" userId="d3b93ce2-b4f2-4ea8-90dc-56594dbc3f3f" providerId="ADAL" clId="{3AC8CF00-FDF4-4CE6-BE3D-117E14D12B0C}" dt="2021-07-28T15:02:28.184" v="32" actId="14100"/>
          <ac:spMkLst>
            <pc:docMk/>
            <pc:sldMk cId="275948183" sldId="448"/>
            <ac:spMk id="7" creationId="{00000000-0000-0000-0000-000000000000}"/>
          </ac:spMkLst>
        </pc:spChg>
        <pc:picChg chg="add mod ord">
          <ac:chgData name="CAUSSIDOU, Fabienne" userId="d3b93ce2-b4f2-4ea8-90dc-56594dbc3f3f" providerId="ADAL" clId="{3AC8CF00-FDF4-4CE6-BE3D-117E14D12B0C}" dt="2021-07-28T15:02:22.623" v="30" actId="1076"/>
          <ac:picMkLst>
            <pc:docMk/>
            <pc:sldMk cId="275948183" sldId="448"/>
            <ac:picMk id="4" creationId="{484EA595-24A9-4721-B545-4386756A3462}"/>
          </ac:picMkLst>
        </pc:picChg>
        <pc:picChg chg="del">
          <ac:chgData name="CAUSSIDOU, Fabienne" userId="d3b93ce2-b4f2-4ea8-90dc-56594dbc3f3f" providerId="ADAL" clId="{3AC8CF00-FDF4-4CE6-BE3D-117E14D12B0C}" dt="2021-07-28T15:02:29.367" v="33" actId="478"/>
          <ac:picMkLst>
            <pc:docMk/>
            <pc:sldMk cId="275948183" sldId="448"/>
            <ac:picMk id="10" creationId="{84F8C794-76FB-4ABF-9BF0-D64940ED2C55}"/>
          </ac:picMkLst>
        </pc:picChg>
        <pc:picChg chg="del">
          <ac:chgData name="CAUSSIDOU, Fabienne" userId="d3b93ce2-b4f2-4ea8-90dc-56594dbc3f3f" providerId="ADAL" clId="{3AC8CF00-FDF4-4CE6-BE3D-117E14D12B0C}" dt="2021-07-28T15:02:11.814" v="27" actId="478"/>
          <ac:picMkLst>
            <pc:docMk/>
            <pc:sldMk cId="275948183" sldId="448"/>
            <ac:picMk id="1026" creationId="{00000000-0000-0000-0000-000000000000}"/>
          </ac:picMkLst>
        </pc:picChg>
      </pc:sldChg>
      <pc:sldChg chg="modSp">
        <pc:chgData name="CAUSSIDOU, Fabienne" userId="d3b93ce2-b4f2-4ea8-90dc-56594dbc3f3f" providerId="ADAL" clId="{3AC8CF00-FDF4-4CE6-BE3D-117E14D12B0C}" dt="2021-07-28T16:58:15.796" v="82" actId="1076"/>
        <pc:sldMkLst>
          <pc:docMk/>
          <pc:sldMk cId="2309232933" sldId="449"/>
        </pc:sldMkLst>
        <pc:graphicFrameChg chg="mod">
          <ac:chgData name="CAUSSIDOU, Fabienne" userId="d3b93ce2-b4f2-4ea8-90dc-56594dbc3f3f" providerId="ADAL" clId="{3AC8CF00-FDF4-4CE6-BE3D-117E14D12B0C}" dt="2021-07-28T16:58:15.796" v="82" actId="1076"/>
          <ac:graphicFrameMkLst>
            <pc:docMk/>
            <pc:sldMk cId="2309232933" sldId="449"/>
            <ac:graphicFrameMk id="5" creationId="{1F74C7F9-1756-47E8-8107-49EC145E4ADD}"/>
          </ac:graphicFrameMkLst>
        </pc:graphicFrameChg>
      </pc:sldChg>
      <pc:sldChg chg="addSp delSp modSp">
        <pc:chgData name="CAUSSIDOU, Fabienne" userId="d3b93ce2-b4f2-4ea8-90dc-56594dbc3f3f" providerId="ADAL" clId="{3AC8CF00-FDF4-4CE6-BE3D-117E14D12B0C}" dt="2021-07-28T15:04:29.527" v="56" actId="1076"/>
        <pc:sldMkLst>
          <pc:docMk/>
          <pc:sldMk cId="2805320709" sldId="466"/>
        </pc:sldMkLst>
        <pc:spChg chg="mod ord">
          <ac:chgData name="CAUSSIDOU, Fabienne" userId="d3b93ce2-b4f2-4ea8-90dc-56594dbc3f3f" providerId="ADAL" clId="{3AC8CF00-FDF4-4CE6-BE3D-117E14D12B0C}" dt="2021-07-28T15:04:01.923" v="51" actId="14100"/>
          <ac:spMkLst>
            <pc:docMk/>
            <pc:sldMk cId="2805320709" sldId="466"/>
            <ac:spMk id="8" creationId="{00000000-0000-0000-0000-000000000000}"/>
          </ac:spMkLst>
        </pc:spChg>
        <pc:grpChg chg="add del mod">
          <ac:chgData name="CAUSSIDOU, Fabienne" userId="d3b93ce2-b4f2-4ea8-90dc-56594dbc3f3f" providerId="ADAL" clId="{3AC8CF00-FDF4-4CE6-BE3D-117E14D12B0C}" dt="2021-07-28T15:03:47.016" v="44" actId="478"/>
          <ac:grpSpMkLst>
            <pc:docMk/>
            <pc:sldMk cId="2805320709" sldId="466"/>
            <ac:grpSpMk id="5" creationId="{67CAD3DD-02B2-44A4-BBDE-4628139E1F26}"/>
          </ac:grpSpMkLst>
        </pc:grpChg>
        <pc:picChg chg="del">
          <ac:chgData name="CAUSSIDOU, Fabienne" userId="d3b93ce2-b4f2-4ea8-90dc-56594dbc3f3f" providerId="ADAL" clId="{3AC8CF00-FDF4-4CE6-BE3D-117E14D12B0C}" dt="2021-07-28T15:03:47.016" v="44" actId="478"/>
          <ac:picMkLst>
            <pc:docMk/>
            <pc:sldMk cId="2805320709" sldId="466"/>
            <ac:picMk id="7" creationId="{00000000-0000-0000-0000-000000000000}"/>
          </ac:picMkLst>
        </pc:picChg>
        <pc:picChg chg="add del mod">
          <ac:chgData name="CAUSSIDOU, Fabienne" userId="d3b93ce2-b4f2-4ea8-90dc-56594dbc3f3f" providerId="ADAL" clId="{3AC8CF00-FDF4-4CE6-BE3D-117E14D12B0C}" dt="2021-07-28T15:03:41.504" v="40"/>
          <ac:picMkLst>
            <pc:docMk/>
            <pc:sldMk cId="2805320709" sldId="466"/>
            <ac:picMk id="9" creationId="{3EC05019-4DAA-4BE5-869F-9DE42A4BB98E}"/>
          </ac:picMkLst>
        </pc:picChg>
        <pc:picChg chg="add mod">
          <ac:chgData name="CAUSSIDOU, Fabienne" userId="d3b93ce2-b4f2-4ea8-90dc-56594dbc3f3f" providerId="ADAL" clId="{3AC8CF00-FDF4-4CE6-BE3D-117E14D12B0C}" dt="2021-07-28T15:03:50.165" v="46" actId="1076"/>
          <ac:picMkLst>
            <pc:docMk/>
            <pc:sldMk cId="2805320709" sldId="466"/>
            <ac:picMk id="10" creationId="{3C8121C7-F94C-4AD4-BA3B-81F7784E0472}"/>
          </ac:picMkLst>
        </pc:picChg>
        <pc:picChg chg="add mod">
          <ac:chgData name="CAUSSIDOU, Fabienne" userId="d3b93ce2-b4f2-4ea8-90dc-56594dbc3f3f" providerId="ADAL" clId="{3AC8CF00-FDF4-4CE6-BE3D-117E14D12B0C}" dt="2021-07-28T15:04:29.527" v="56" actId="1076"/>
          <ac:picMkLst>
            <pc:docMk/>
            <pc:sldMk cId="2805320709" sldId="466"/>
            <ac:picMk id="11" creationId="{9787DB1F-A547-4379-93D4-9E7551AB685A}"/>
          </ac:picMkLst>
        </pc:picChg>
        <pc:picChg chg="del">
          <ac:chgData name="CAUSSIDOU, Fabienne" userId="d3b93ce2-b4f2-4ea8-90dc-56594dbc3f3f" providerId="ADAL" clId="{3AC8CF00-FDF4-4CE6-BE3D-117E14D12B0C}" dt="2021-07-28T15:04:03.659" v="52" actId="478"/>
          <ac:picMkLst>
            <pc:docMk/>
            <pc:sldMk cId="2805320709" sldId="466"/>
            <ac:picMk id="12" creationId="{D2F06185-3326-4E04-B72F-DFD1618D2843}"/>
          </ac:picMkLst>
        </pc:picChg>
        <pc:picChg chg="del">
          <ac:chgData name="CAUSSIDOU, Fabienne" userId="d3b93ce2-b4f2-4ea8-90dc-56594dbc3f3f" providerId="ADAL" clId="{3AC8CF00-FDF4-4CE6-BE3D-117E14D12B0C}" dt="2021-07-28T15:04:05.933" v="53" actId="478"/>
          <ac:picMkLst>
            <pc:docMk/>
            <pc:sldMk cId="2805320709" sldId="466"/>
            <ac:picMk id="15" creationId="{00000000-0000-0000-0000-000000000000}"/>
          </ac:picMkLst>
        </pc:picChg>
      </pc:sldChg>
      <pc:sldChg chg="del">
        <pc:chgData name="CAUSSIDOU, Fabienne" userId="d3b93ce2-b4f2-4ea8-90dc-56594dbc3f3f" providerId="ADAL" clId="{3AC8CF00-FDF4-4CE6-BE3D-117E14D12B0C}" dt="2021-07-23T08:34:05.196" v="0" actId="2696"/>
        <pc:sldMkLst>
          <pc:docMk/>
          <pc:sldMk cId="1301759259" sldId="467"/>
        </pc:sldMkLst>
      </pc:sldChg>
      <pc:sldChg chg="addSp delSp modSp">
        <pc:chgData name="CAUSSIDOU, Fabienne" userId="d3b93ce2-b4f2-4ea8-90dc-56594dbc3f3f" providerId="ADAL" clId="{3AC8CF00-FDF4-4CE6-BE3D-117E14D12B0C}" dt="2021-07-28T15:06:29.507" v="81" actId="478"/>
        <pc:sldMkLst>
          <pc:docMk/>
          <pc:sldMk cId="2734877336" sldId="469"/>
        </pc:sldMkLst>
        <pc:spChg chg="mod">
          <ac:chgData name="CAUSSIDOU, Fabienne" userId="d3b93ce2-b4f2-4ea8-90dc-56594dbc3f3f" providerId="ADAL" clId="{3AC8CF00-FDF4-4CE6-BE3D-117E14D12B0C}" dt="2021-07-28T15:06:04.749" v="73" actId="14100"/>
          <ac:spMkLst>
            <pc:docMk/>
            <pc:sldMk cId="2734877336" sldId="469"/>
            <ac:spMk id="7" creationId="{00000000-0000-0000-0000-000000000000}"/>
          </ac:spMkLst>
        </pc:spChg>
        <pc:spChg chg="mod">
          <ac:chgData name="CAUSSIDOU, Fabienne" userId="d3b93ce2-b4f2-4ea8-90dc-56594dbc3f3f" providerId="ADAL" clId="{3AC8CF00-FDF4-4CE6-BE3D-117E14D12B0C}" dt="2021-07-28T15:06:05.769" v="75" actId="1076"/>
          <ac:spMkLst>
            <pc:docMk/>
            <pc:sldMk cId="2734877336" sldId="469"/>
            <ac:spMk id="29" creationId="{00000000-0000-0000-0000-000000000000}"/>
          </ac:spMkLst>
        </pc:spChg>
        <pc:picChg chg="del">
          <ac:chgData name="CAUSSIDOU, Fabienne" userId="d3b93ce2-b4f2-4ea8-90dc-56594dbc3f3f" providerId="ADAL" clId="{3AC8CF00-FDF4-4CE6-BE3D-117E14D12B0C}" dt="2021-07-28T15:05:25.826" v="62" actId="478"/>
          <ac:picMkLst>
            <pc:docMk/>
            <pc:sldMk cId="2734877336" sldId="469"/>
            <ac:picMk id="4" creationId="{7E50441F-FA23-4BC2-B16E-C01D296438C0}"/>
          </ac:picMkLst>
        </pc:picChg>
        <pc:picChg chg="add del mod ord">
          <ac:chgData name="CAUSSIDOU, Fabienne" userId="d3b93ce2-b4f2-4ea8-90dc-56594dbc3f3f" providerId="ADAL" clId="{3AC8CF00-FDF4-4CE6-BE3D-117E14D12B0C}" dt="2021-07-28T15:06:26.485" v="80" actId="478"/>
          <ac:picMkLst>
            <pc:docMk/>
            <pc:sldMk cId="2734877336" sldId="469"/>
            <ac:picMk id="31" creationId="{5F24D936-AA15-4565-944C-87FA1D398546}"/>
          </ac:picMkLst>
        </pc:picChg>
        <pc:picChg chg="del">
          <ac:chgData name="CAUSSIDOU, Fabienne" userId="d3b93ce2-b4f2-4ea8-90dc-56594dbc3f3f" providerId="ADAL" clId="{3AC8CF00-FDF4-4CE6-BE3D-117E14D12B0C}" dt="2021-07-28T15:06:29.507" v="81" actId="478"/>
          <ac:picMkLst>
            <pc:docMk/>
            <pc:sldMk cId="2734877336" sldId="469"/>
            <ac:picMk id="45" creationId="{745E73FD-3E62-41D2-9720-E1A6CBDC314A}"/>
          </ac:picMkLst>
        </pc:picChg>
      </pc:sldChg>
      <pc:sldChg chg="addSp delSp modSp add del">
        <pc:chgData name="CAUSSIDOU, Fabienne" userId="d3b93ce2-b4f2-4ea8-90dc-56594dbc3f3f" providerId="ADAL" clId="{3AC8CF00-FDF4-4CE6-BE3D-117E14D12B0C}" dt="2021-07-28T15:00:15.266" v="21"/>
        <pc:sldMkLst>
          <pc:docMk/>
          <pc:sldMk cId="3828858339" sldId="10542"/>
        </pc:sldMkLst>
        <pc:spChg chg="add mod">
          <ac:chgData name="CAUSSIDOU, Fabienne" userId="d3b93ce2-b4f2-4ea8-90dc-56594dbc3f3f" providerId="ADAL" clId="{3AC8CF00-FDF4-4CE6-BE3D-117E14D12B0C}" dt="2021-07-28T15:00:12.455" v="20" actId="478"/>
          <ac:spMkLst>
            <pc:docMk/>
            <pc:sldMk cId="3828858339" sldId="10542"/>
            <ac:spMk id="5" creationId="{B08B7802-C74D-4CFE-B9F8-EE0141121B5A}"/>
          </ac:spMkLst>
        </pc:spChg>
        <pc:picChg chg="del">
          <ac:chgData name="CAUSSIDOU, Fabienne" userId="d3b93ce2-b4f2-4ea8-90dc-56594dbc3f3f" providerId="ADAL" clId="{3AC8CF00-FDF4-4CE6-BE3D-117E14D12B0C}" dt="2021-07-28T15:00:12.455" v="20" actId="478"/>
          <ac:picMkLst>
            <pc:docMk/>
            <pc:sldMk cId="3828858339" sldId="10542"/>
            <ac:picMk id="8" creationId="{BA3D775B-D539-49B5-8089-552B74B7B5B4}"/>
          </ac:picMkLst>
        </pc:picChg>
        <pc:picChg chg="add">
          <ac:chgData name="CAUSSIDOU, Fabienne" userId="d3b93ce2-b4f2-4ea8-90dc-56594dbc3f3f" providerId="ADAL" clId="{3AC8CF00-FDF4-4CE6-BE3D-117E14D12B0C}" dt="2021-07-28T15:00:15.266" v="21"/>
          <ac:picMkLst>
            <pc:docMk/>
            <pc:sldMk cId="3828858339" sldId="10542"/>
            <ac:picMk id="9" creationId="{5104FBE0-92C5-496A-A4D0-BA84B8F26F03}"/>
          </ac:picMkLst>
        </pc:picChg>
      </pc:sldChg>
      <pc:sldChg chg="addSp delSp modSp">
        <pc:chgData name="CAUSSIDOU, Fabienne" userId="d3b93ce2-b4f2-4ea8-90dc-56594dbc3f3f" providerId="ADAL" clId="{3AC8CF00-FDF4-4CE6-BE3D-117E14D12B0C}" dt="2021-07-28T15:01:15.946" v="24"/>
        <pc:sldMkLst>
          <pc:docMk/>
          <pc:sldMk cId="3526743404" sldId="10831"/>
        </pc:sldMkLst>
        <pc:spChg chg="add mod">
          <ac:chgData name="CAUSSIDOU, Fabienne" userId="d3b93ce2-b4f2-4ea8-90dc-56594dbc3f3f" providerId="ADAL" clId="{3AC8CF00-FDF4-4CE6-BE3D-117E14D12B0C}" dt="2021-07-28T15:01:10.216" v="23" actId="478"/>
          <ac:spMkLst>
            <pc:docMk/>
            <pc:sldMk cId="3526743404" sldId="10831"/>
            <ac:spMk id="5" creationId="{D9DBB5A0-3A74-4E2D-86B6-AC5C63CFC43C}"/>
          </ac:spMkLst>
        </pc:spChg>
        <pc:picChg chg="del">
          <ac:chgData name="CAUSSIDOU, Fabienne" userId="d3b93ce2-b4f2-4ea8-90dc-56594dbc3f3f" providerId="ADAL" clId="{3AC8CF00-FDF4-4CE6-BE3D-117E14D12B0C}" dt="2021-07-28T15:01:10.216" v="23" actId="478"/>
          <ac:picMkLst>
            <pc:docMk/>
            <pc:sldMk cId="3526743404" sldId="10831"/>
            <ac:picMk id="7" creationId="{3717F9CE-1B4A-46D2-94B7-25C7ECD75754}"/>
          </ac:picMkLst>
        </pc:picChg>
        <pc:picChg chg="add">
          <ac:chgData name="CAUSSIDOU, Fabienne" userId="d3b93ce2-b4f2-4ea8-90dc-56594dbc3f3f" providerId="ADAL" clId="{3AC8CF00-FDF4-4CE6-BE3D-117E14D12B0C}" dt="2021-07-28T15:01:15.946" v="24"/>
          <ac:picMkLst>
            <pc:docMk/>
            <pc:sldMk cId="3526743404" sldId="10831"/>
            <ac:picMk id="8" creationId="{6B1875A4-12B6-4FF4-95BC-86D7F9E3FF37}"/>
          </ac:picMkLst>
        </pc:picChg>
      </pc:sldChg>
      <pc:sldChg chg="addSp delSp modSp">
        <pc:chgData name="CAUSSIDOU, Fabienne" userId="d3b93ce2-b4f2-4ea8-90dc-56594dbc3f3f" providerId="ADAL" clId="{3AC8CF00-FDF4-4CE6-BE3D-117E14D12B0C}" dt="2021-07-28T15:01:31.514" v="26"/>
        <pc:sldMkLst>
          <pc:docMk/>
          <pc:sldMk cId="1500251503" sldId="10832"/>
        </pc:sldMkLst>
        <pc:spChg chg="add mod">
          <ac:chgData name="CAUSSIDOU, Fabienne" userId="d3b93ce2-b4f2-4ea8-90dc-56594dbc3f3f" providerId="ADAL" clId="{3AC8CF00-FDF4-4CE6-BE3D-117E14D12B0C}" dt="2021-07-28T15:01:30.796" v="25" actId="478"/>
          <ac:spMkLst>
            <pc:docMk/>
            <pc:sldMk cId="1500251503" sldId="10832"/>
            <ac:spMk id="5" creationId="{A16E5D6D-5195-44D5-8A38-CCBB833DD0A7}"/>
          </ac:spMkLst>
        </pc:spChg>
        <pc:picChg chg="del">
          <ac:chgData name="CAUSSIDOU, Fabienne" userId="d3b93ce2-b4f2-4ea8-90dc-56594dbc3f3f" providerId="ADAL" clId="{3AC8CF00-FDF4-4CE6-BE3D-117E14D12B0C}" dt="2021-07-28T15:01:30.796" v="25" actId="478"/>
          <ac:picMkLst>
            <pc:docMk/>
            <pc:sldMk cId="1500251503" sldId="10832"/>
            <ac:picMk id="7" creationId="{3717F9CE-1B4A-46D2-94B7-25C7ECD75754}"/>
          </ac:picMkLst>
        </pc:picChg>
        <pc:picChg chg="add">
          <ac:chgData name="CAUSSIDOU, Fabienne" userId="d3b93ce2-b4f2-4ea8-90dc-56594dbc3f3f" providerId="ADAL" clId="{3AC8CF00-FDF4-4CE6-BE3D-117E14D12B0C}" dt="2021-07-28T15:01:31.514" v="26"/>
          <ac:picMkLst>
            <pc:docMk/>
            <pc:sldMk cId="1500251503" sldId="10832"/>
            <ac:picMk id="8" creationId="{34C843DB-5A42-4321-8067-7A156AF82FC3}"/>
          </ac:picMkLst>
        </pc:picChg>
      </pc:sldChg>
      <pc:sldChg chg="addSp delSp modSp">
        <pc:chgData name="CAUSSIDOU, Fabienne" userId="d3b93ce2-b4f2-4ea8-90dc-56594dbc3f3f" providerId="ADAL" clId="{3AC8CF00-FDF4-4CE6-BE3D-117E14D12B0C}" dt="2021-07-28T15:03:00.605" v="35"/>
        <pc:sldMkLst>
          <pc:docMk/>
          <pc:sldMk cId="305249114" sldId="10833"/>
        </pc:sldMkLst>
        <pc:spChg chg="add mod">
          <ac:chgData name="CAUSSIDOU, Fabienne" userId="d3b93ce2-b4f2-4ea8-90dc-56594dbc3f3f" providerId="ADAL" clId="{3AC8CF00-FDF4-4CE6-BE3D-117E14D12B0C}" dt="2021-07-28T15:02:48.633" v="34" actId="478"/>
          <ac:spMkLst>
            <pc:docMk/>
            <pc:sldMk cId="305249114" sldId="10833"/>
            <ac:spMk id="5" creationId="{33868889-2AFF-4EE6-ABC5-E4B372A8D92B}"/>
          </ac:spMkLst>
        </pc:spChg>
        <pc:picChg chg="del">
          <ac:chgData name="CAUSSIDOU, Fabienne" userId="d3b93ce2-b4f2-4ea8-90dc-56594dbc3f3f" providerId="ADAL" clId="{3AC8CF00-FDF4-4CE6-BE3D-117E14D12B0C}" dt="2021-07-28T15:02:48.633" v="34" actId="478"/>
          <ac:picMkLst>
            <pc:docMk/>
            <pc:sldMk cId="305249114" sldId="10833"/>
            <ac:picMk id="7" creationId="{3717F9CE-1B4A-46D2-94B7-25C7ECD75754}"/>
          </ac:picMkLst>
        </pc:picChg>
        <pc:picChg chg="add">
          <ac:chgData name="CAUSSIDOU, Fabienne" userId="d3b93ce2-b4f2-4ea8-90dc-56594dbc3f3f" providerId="ADAL" clId="{3AC8CF00-FDF4-4CE6-BE3D-117E14D12B0C}" dt="2021-07-28T15:03:00.605" v="35"/>
          <ac:picMkLst>
            <pc:docMk/>
            <pc:sldMk cId="305249114" sldId="10833"/>
            <ac:picMk id="8" creationId="{9E91DC81-E6AB-47A0-BEC1-59669F05BF46}"/>
          </ac:picMkLst>
        </pc:picChg>
      </pc:sldChg>
      <pc:sldChg chg="addSp delSp modSp add del">
        <pc:chgData name="CAUSSIDOU, Fabienne" userId="d3b93ce2-b4f2-4ea8-90dc-56594dbc3f3f" providerId="ADAL" clId="{3AC8CF00-FDF4-4CE6-BE3D-117E14D12B0C}" dt="2021-07-28T15:00:17.765" v="22" actId="2696"/>
        <pc:sldMkLst>
          <pc:docMk/>
          <pc:sldMk cId="4157059696" sldId="11278"/>
        </pc:sldMkLst>
        <pc:spChg chg="del">
          <ac:chgData name="CAUSSIDOU, Fabienne" userId="d3b93ce2-b4f2-4ea8-90dc-56594dbc3f3f" providerId="ADAL" clId="{3AC8CF00-FDF4-4CE6-BE3D-117E14D12B0C}" dt="2021-07-28T14:59:56.157" v="17" actId="478"/>
          <ac:spMkLst>
            <pc:docMk/>
            <pc:sldMk cId="4157059696" sldId="11278"/>
            <ac:spMk id="2" creationId="{15A27901-FBC1-4867-900D-E3319FAD2C86}"/>
          </ac:spMkLst>
        </pc:spChg>
        <pc:spChg chg="add mod">
          <ac:chgData name="CAUSSIDOU, Fabienne" userId="d3b93ce2-b4f2-4ea8-90dc-56594dbc3f3f" providerId="ADAL" clId="{3AC8CF00-FDF4-4CE6-BE3D-117E14D12B0C}" dt="2021-07-28T14:59:56.157" v="17" actId="478"/>
          <ac:spMkLst>
            <pc:docMk/>
            <pc:sldMk cId="4157059696" sldId="11278"/>
            <ac:spMk id="7" creationId="{C749A2B6-2B26-4B5F-A305-41EF015110B9}"/>
          </ac:spMkLst>
        </pc:spChg>
        <pc:spChg chg="mod">
          <ac:chgData name="CAUSSIDOU, Fabienne" userId="d3b93ce2-b4f2-4ea8-90dc-56594dbc3f3f" providerId="ADAL" clId="{3AC8CF00-FDF4-4CE6-BE3D-117E14D12B0C}" dt="2021-07-28T14:59:53.082" v="16" actId="6549"/>
          <ac:spMkLst>
            <pc:docMk/>
            <pc:sldMk cId="4157059696" sldId="11278"/>
            <ac:spMk id="11" creationId="{B8AC72BC-6A1A-4606-AA4E-67F218BE048E}"/>
          </ac:spMkLst>
        </pc:spChg>
      </pc:sldChg>
    </pc:docChg>
  </pc:docChgLst>
  <pc:docChgLst>
    <pc:chgData name="NICOLLET, Marie" userId="16cb7557-08e3-42fa-886d-a5f91f6d9f86" providerId="ADAL" clId="{57314BEF-0424-4AE4-9168-0D7A0A428E93}"/>
    <pc:docChg chg="undo custSel addSld delSld modSld modMainMaster">
      <pc:chgData name="NICOLLET, Marie" userId="16cb7557-08e3-42fa-886d-a5f91f6d9f86" providerId="ADAL" clId="{57314BEF-0424-4AE4-9168-0D7A0A428E93}" dt="2021-06-24T16:15:30.251" v="705" actId="207"/>
      <pc:docMkLst>
        <pc:docMk/>
      </pc:docMkLst>
      <pc:sldChg chg="modSp modNotes">
        <pc:chgData name="NICOLLET, Marie" userId="16cb7557-08e3-42fa-886d-a5f91f6d9f86" providerId="ADAL" clId="{57314BEF-0424-4AE4-9168-0D7A0A428E93}" dt="2021-06-24T16:00:53.694" v="582" actId="207"/>
        <pc:sldMkLst>
          <pc:docMk/>
          <pc:sldMk cId="3715444027" sldId="257"/>
        </pc:sldMkLst>
        <pc:spChg chg="mod">
          <ac:chgData name="NICOLLET, Marie" userId="16cb7557-08e3-42fa-886d-a5f91f6d9f86" providerId="ADAL" clId="{57314BEF-0424-4AE4-9168-0D7A0A428E93}" dt="2021-06-24T15:59:46.531" v="148" actId="790"/>
          <ac:spMkLst>
            <pc:docMk/>
            <pc:sldMk cId="3715444027" sldId="257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532" v="149" actId="790"/>
          <ac:spMkLst>
            <pc:docMk/>
            <pc:sldMk cId="3715444027" sldId="257"/>
            <ac:spMk id="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535" v="150" actId="790"/>
          <ac:spMkLst>
            <pc:docMk/>
            <pc:sldMk cId="3715444027" sldId="257"/>
            <ac:spMk id="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0:50.744" v="581" actId="207"/>
          <ac:spMkLst>
            <pc:docMk/>
            <pc:sldMk cId="3715444027" sldId="257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0:53.694" v="582" actId="207"/>
          <ac:spMkLst>
            <pc:docMk/>
            <pc:sldMk cId="3715444027" sldId="257"/>
            <ac:spMk id="12" creationId="{00000000-0000-0000-0000-000000000000}"/>
          </ac:spMkLst>
        </pc:spChg>
        <pc:cxnChg chg="mod">
          <ac:chgData name="NICOLLET, Marie" userId="16cb7557-08e3-42fa-886d-a5f91f6d9f86" providerId="ADAL" clId="{57314BEF-0424-4AE4-9168-0D7A0A428E93}" dt="2021-06-24T16:00:40.192" v="579" actId="208"/>
          <ac:cxnSpMkLst>
            <pc:docMk/>
            <pc:sldMk cId="3715444027" sldId="257"/>
            <ac:cxnSpMk id="8" creationId="{00000000-0000-0000-0000-000000000000}"/>
          </ac:cxnSpMkLst>
        </pc:cxnChg>
        <pc:cxnChg chg="mod">
          <ac:chgData name="NICOLLET, Marie" userId="16cb7557-08e3-42fa-886d-a5f91f6d9f86" providerId="ADAL" clId="{57314BEF-0424-4AE4-9168-0D7A0A428E93}" dt="2021-06-24T16:00:40.192" v="579" actId="208"/>
          <ac:cxnSpMkLst>
            <pc:docMk/>
            <pc:sldMk cId="3715444027" sldId="257"/>
            <ac:cxnSpMk id="10" creationId="{00000000-0000-0000-0000-000000000000}"/>
          </ac:cxnSpMkLst>
        </pc:cxnChg>
      </pc:sldChg>
      <pc:sldChg chg="addSp delSp del">
        <pc:chgData name="NICOLLET, Marie" userId="16cb7557-08e3-42fa-886d-a5f91f6d9f86" providerId="ADAL" clId="{57314BEF-0424-4AE4-9168-0D7A0A428E93}" dt="2021-06-24T15:56:27.079" v="75" actId="2696"/>
        <pc:sldMkLst>
          <pc:docMk/>
          <pc:sldMk cId="4233906311" sldId="259"/>
        </pc:sldMkLst>
        <pc:spChg chg="add del">
          <ac:chgData name="NICOLLET, Marie" userId="16cb7557-08e3-42fa-886d-a5f91f6d9f86" providerId="ADAL" clId="{57314BEF-0424-4AE4-9168-0D7A0A428E93}" dt="2021-06-24T15:51:28.321" v="1" actId="478"/>
          <ac:spMkLst>
            <pc:docMk/>
            <pc:sldMk cId="4233906311" sldId="259"/>
            <ac:spMk id="4" creationId="{5AACE9C6-2852-4A20-878A-972311FE12E1}"/>
          </ac:spMkLst>
        </pc:spChg>
      </pc:sldChg>
      <pc:sldChg chg="del">
        <pc:chgData name="NICOLLET, Marie" userId="16cb7557-08e3-42fa-886d-a5f91f6d9f86" providerId="ADAL" clId="{57314BEF-0424-4AE4-9168-0D7A0A428E93}" dt="2021-06-24T15:58:34.421" v="86" actId="2696"/>
        <pc:sldMkLst>
          <pc:docMk/>
          <pc:sldMk cId="952181001" sldId="262"/>
        </pc:sldMkLst>
      </pc:sldChg>
      <pc:sldChg chg="modSp del setBg modNotes">
        <pc:chgData name="NICOLLET, Marie" userId="16cb7557-08e3-42fa-886d-a5f91f6d9f86" providerId="ADAL" clId="{57314BEF-0424-4AE4-9168-0D7A0A428E93}" dt="2021-06-24T16:07:55.116" v="683" actId="2696"/>
        <pc:sldMkLst>
          <pc:docMk/>
          <pc:sldMk cId="2112740515" sldId="265"/>
        </pc:sldMkLst>
        <pc:spChg chg="mod">
          <ac:chgData name="NICOLLET, Marie" userId="16cb7557-08e3-42fa-886d-a5f91f6d9f86" providerId="ADAL" clId="{57314BEF-0424-4AE4-9168-0D7A0A428E93}" dt="2021-06-24T15:59:46.764" v="196" actId="790"/>
          <ac:spMkLst>
            <pc:docMk/>
            <pc:sldMk cId="2112740515" sldId="265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770" v="197" actId="790"/>
          <ac:spMkLst>
            <pc:docMk/>
            <pc:sldMk cId="2112740515" sldId="265"/>
            <ac:spMk id="4" creationId="{00000000-0000-0000-0000-000000000000}"/>
          </ac:spMkLst>
        </pc:spChg>
      </pc:sldChg>
      <pc:sldChg chg="modSp setBg modNotes">
        <pc:chgData name="NICOLLET, Marie" userId="16cb7557-08e3-42fa-886d-a5f91f6d9f86" providerId="ADAL" clId="{57314BEF-0424-4AE4-9168-0D7A0A428E93}" dt="2021-06-24T15:59:47.740" v="454" actId="790"/>
        <pc:sldMkLst>
          <pc:docMk/>
          <pc:sldMk cId="1945649075" sldId="267"/>
        </pc:sldMkLst>
        <pc:spChg chg="mod">
          <ac:chgData name="NICOLLET, Marie" userId="16cb7557-08e3-42fa-886d-a5f91f6d9f86" providerId="ADAL" clId="{57314BEF-0424-4AE4-9168-0D7A0A428E93}" dt="2021-06-24T15:59:47.732" v="451" actId="790"/>
          <ac:spMkLst>
            <pc:docMk/>
            <pc:sldMk cId="1945649075" sldId="267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37" v="452" actId="790"/>
          <ac:spMkLst>
            <pc:docMk/>
            <pc:sldMk cId="1945649075" sldId="267"/>
            <ac:spMk id="4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6:15:17.099" v="704" actId="692"/>
        <pc:sldMkLst>
          <pc:docMk/>
          <pc:sldMk cId="1409603605" sldId="442"/>
        </pc:sldMkLst>
        <pc:spChg chg="mod">
          <ac:chgData name="NICOLLET, Marie" userId="16cb7557-08e3-42fa-886d-a5f91f6d9f86" providerId="ADAL" clId="{57314BEF-0424-4AE4-9168-0D7A0A428E93}" dt="2021-06-24T16:12:01.961" v="699" actId="207"/>
          <ac:spMkLst>
            <pc:docMk/>
            <pc:sldMk cId="1409603605" sldId="442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8.005" v="554" actId="790"/>
          <ac:spMkLst>
            <pc:docMk/>
            <pc:sldMk cId="1409603605" sldId="442"/>
            <ac:spMk id="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8.013" v="555" actId="790"/>
          <ac:spMkLst>
            <pc:docMk/>
            <pc:sldMk cId="1409603605" sldId="442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1:54.712" v="698" actId="20577"/>
          <ac:spMkLst>
            <pc:docMk/>
            <pc:sldMk cId="1409603605" sldId="442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8.015" v="557" actId="790"/>
          <ac:spMkLst>
            <pc:docMk/>
            <pc:sldMk cId="1409603605" sldId="442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8.018" v="558" actId="790"/>
          <ac:spMkLst>
            <pc:docMk/>
            <pc:sldMk cId="1409603605" sldId="442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5:17.099" v="704" actId="692"/>
          <ac:spMkLst>
            <pc:docMk/>
            <pc:sldMk cId="1409603605" sldId="442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5:04.273" v="703" actId="208"/>
          <ac:spMkLst>
            <pc:docMk/>
            <pc:sldMk cId="1409603605" sldId="442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5:04.273" v="703" actId="208"/>
          <ac:spMkLst>
            <pc:docMk/>
            <pc:sldMk cId="1409603605" sldId="442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4:50.796" v="702" actId="208"/>
          <ac:spMkLst>
            <pc:docMk/>
            <pc:sldMk cId="1409603605" sldId="442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5:17.099" v="704" actId="692"/>
          <ac:spMkLst>
            <pc:docMk/>
            <pc:sldMk cId="1409603605" sldId="442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2:11.252" v="700" actId="207"/>
          <ac:spMkLst>
            <pc:docMk/>
            <pc:sldMk cId="1409603605" sldId="442"/>
            <ac:spMk id="1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2:16.281" v="701" actId="207"/>
          <ac:spMkLst>
            <pc:docMk/>
            <pc:sldMk cId="1409603605" sldId="442"/>
            <ac:spMk id="1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4:50.796" v="702" actId="208"/>
          <ac:spMkLst>
            <pc:docMk/>
            <pc:sldMk cId="1409603605" sldId="442"/>
            <ac:spMk id="1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15:17.099" v="704" actId="692"/>
          <ac:spMkLst>
            <pc:docMk/>
            <pc:sldMk cId="1409603605" sldId="442"/>
            <ac:spMk id="18" creationId="{00000000-0000-0000-0000-000000000000}"/>
          </ac:spMkLst>
        </pc:spChg>
        <pc:picChg chg="mod">
          <ac:chgData name="NICOLLET, Marie" userId="16cb7557-08e3-42fa-886d-a5f91f6d9f86" providerId="ADAL" clId="{57314BEF-0424-4AE4-9168-0D7A0A428E93}" dt="2021-06-24T16:14:50.796" v="702" actId="208"/>
          <ac:picMkLst>
            <pc:docMk/>
            <pc:sldMk cId="1409603605" sldId="442"/>
            <ac:picMk id="5" creationId="{00000000-0000-0000-0000-000000000000}"/>
          </ac:picMkLst>
        </pc:picChg>
      </pc:sldChg>
      <pc:sldChg chg="modSp modNotes">
        <pc:chgData name="NICOLLET, Marie" userId="16cb7557-08e3-42fa-886d-a5f91f6d9f86" providerId="ADAL" clId="{57314BEF-0424-4AE4-9168-0D7A0A428E93}" dt="2021-06-24T16:03:07.036" v="592" actId="1582"/>
        <pc:sldMkLst>
          <pc:docMk/>
          <pc:sldMk cId="155865033" sldId="443"/>
        </pc:sldMkLst>
        <pc:spChg chg="mod">
          <ac:chgData name="NICOLLET, Marie" userId="16cb7557-08e3-42fa-886d-a5f91f6d9f86" providerId="ADAL" clId="{57314BEF-0424-4AE4-9168-0D7A0A428E93}" dt="2021-06-24T16:01:09.334" v="583" actId="207"/>
          <ac:spMkLst>
            <pc:docMk/>
            <pc:sldMk cId="155865033" sldId="443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588" v="156" actId="790"/>
          <ac:spMkLst>
            <pc:docMk/>
            <pc:sldMk cId="155865033" sldId="443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588" v="157" actId="790"/>
          <ac:spMkLst>
            <pc:docMk/>
            <pc:sldMk cId="155865033" sldId="443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2:23.824" v="590" actId="207"/>
          <ac:spMkLst>
            <pc:docMk/>
            <pc:sldMk cId="155865033" sldId="443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1:20.167" v="584" actId="208"/>
          <ac:spMkLst>
            <pc:docMk/>
            <pc:sldMk cId="155865033" sldId="443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3:07.036" v="592" actId="1582"/>
          <ac:spMkLst>
            <pc:docMk/>
            <pc:sldMk cId="155865033" sldId="443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1:39.508" v="587" actId="207"/>
          <ac:spMkLst>
            <pc:docMk/>
            <pc:sldMk cId="155865033" sldId="443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2:23.824" v="590" actId="207"/>
          <ac:spMkLst>
            <pc:docMk/>
            <pc:sldMk cId="155865033" sldId="443"/>
            <ac:spMk id="1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2:23.824" v="590" actId="207"/>
          <ac:spMkLst>
            <pc:docMk/>
            <pc:sldMk cId="155865033" sldId="443"/>
            <ac:spMk id="16" creationId="{00000000-0000-0000-0000-000000000000}"/>
          </ac:spMkLst>
        </pc:spChg>
        <pc:picChg chg="mod">
          <ac:chgData name="NICOLLET, Marie" userId="16cb7557-08e3-42fa-886d-a5f91f6d9f86" providerId="ADAL" clId="{57314BEF-0424-4AE4-9168-0D7A0A428E93}" dt="2021-06-24T16:01:39.508" v="587" actId="207"/>
          <ac:picMkLst>
            <pc:docMk/>
            <pc:sldMk cId="155865033" sldId="443"/>
            <ac:picMk id="5" creationId="{00000000-0000-0000-0000-000000000000}"/>
          </ac:picMkLst>
        </pc:picChg>
      </pc:sldChg>
      <pc:sldChg chg="modSp modNotes">
        <pc:chgData name="NICOLLET, Marie" userId="16cb7557-08e3-42fa-886d-a5f91f6d9f86" providerId="ADAL" clId="{57314BEF-0424-4AE4-9168-0D7A0A428E93}" dt="2021-06-24T16:03:21.466" v="594" actId="207"/>
        <pc:sldMkLst>
          <pc:docMk/>
          <pc:sldMk cId="3944905480" sldId="444"/>
        </pc:sldMkLst>
        <pc:spChg chg="mod">
          <ac:chgData name="NICOLLET, Marie" userId="16cb7557-08e3-42fa-886d-a5f91f6d9f86" providerId="ADAL" clId="{57314BEF-0424-4AE4-9168-0D7A0A428E93}" dt="2021-06-24T16:03:21.466" v="594" actId="207"/>
          <ac:spMkLst>
            <pc:docMk/>
            <pc:sldMk cId="3944905480" sldId="444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634" v="167" actId="790"/>
          <ac:spMkLst>
            <pc:docMk/>
            <pc:sldMk cId="3944905480" sldId="444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640" v="168" actId="790"/>
          <ac:spMkLst>
            <pc:docMk/>
            <pc:sldMk cId="3944905480" sldId="444"/>
            <ac:spMk id="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3:15.529" v="593" actId="208"/>
          <ac:spMkLst>
            <pc:docMk/>
            <pc:sldMk cId="3944905480" sldId="444"/>
            <ac:spMk id="6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6:05:53.432" v="604" actId="2085"/>
        <pc:sldMkLst>
          <pc:docMk/>
          <pc:sldMk cId="2507422911" sldId="445"/>
        </pc:sldMkLst>
        <pc:spChg chg="mod">
          <ac:chgData name="NICOLLET, Marie" userId="16cb7557-08e3-42fa-886d-a5f91f6d9f86" providerId="ADAL" clId="{57314BEF-0424-4AE4-9168-0D7A0A428E93}" dt="2021-06-24T16:04:28.206" v="595" actId="207"/>
          <ac:spMkLst>
            <pc:docMk/>
            <pc:sldMk cId="2507422911" sldId="445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676" v="173" actId="790"/>
          <ac:spMkLst>
            <pc:docMk/>
            <pc:sldMk cId="2507422911" sldId="445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677" v="174" actId="790"/>
          <ac:spMkLst>
            <pc:docMk/>
            <pc:sldMk cId="2507422911" sldId="445"/>
            <ac:spMk id="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4:56.554" v="597" actId="208"/>
          <ac:spMkLst>
            <pc:docMk/>
            <pc:sldMk cId="2507422911" sldId="445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5:53.432" v="604" actId="2085"/>
          <ac:spMkLst>
            <pc:docMk/>
            <pc:sldMk cId="2507422911" sldId="445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682" v="177" actId="790"/>
          <ac:spMkLst>
            <pc:docMk/>
            <pc:sldMk cId="2507422911" sldId="445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4:56.554" v="597" actId="208"/>
          <ac:spMkLst>
            <pc:docMk/>
            <pc:sldMk cId="2507422911" sldId="445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687" v="179" actId="790"/>
          <ac:spMkLst>
            <pc:docMk/>
            <pc:sldMk cId="2507422911" sldId="445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4:56.554" v="597" actId="208"/>
          <ac:spMkLst>
            <pc:docMk/>
            <pc:sldMk cId="2507422911" sldId="445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5:53.432" v="604" actId="2085"/>
          <ac:spMkLst>
            <pc:docMk/>
            <pc:sldMk cId="2507422911" sldId="445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5:53.432" v="604" actId="2085"/>
          <ac:spMkLst>
            <pc:docMk/>
            <pc:sldMk cId="2507422911" sldId="445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695" v="183" actId="790"/>
          <ac:spMkLst>
            <pc:docMk/>
            <pc:sldMk cId="2507422911" sldId="445"/>
            <ac:spMk id="15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6:06:05.282" v="606" actId="208"/>
        <pc:sldMkLst>
          <pc:docMk/>
          <pc:sldMk cId="998866258" sldId="446"/>
        </pc:sldMkLst>
        <pc:spChg chg="mod">
          <ac:chgData name="NICOLLET, Marie" userId="16cb7557-08e3-42fa-886d-a5f91f6d9f86" providerId="ADAL" clId="{57314BEF-0424-4AE4-9168-0D7A0A428E93}" dt="2021-06-24T16:05:59.805" v="605" actId="207"/>
          <ac:spMkLst>
            <pc:docMk/>
            <pc:sldMk cId="998866258" sldId="446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712" v="187" actId="790"/>
          <ac:spMkLst>
            <pc:docMk/>
            <pc:sldMk cId="998866258" sldId="446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6:05.282" v="606" actId="208"/>
          <ac:spMkLst>
            <pc:docMk/>
            <pc:sldMk cId="998866258" sldId="446"/>
            <ac:spMk id="6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6:06:45.243" v="622" actId="20577"/>
        <pc:sldMkLst>
          <pc:docMk/>
          <pc:sldMk cId="1785173108" sldId="447"/>
        </pc:sldMkLst>
        <pc:spChg chg="mod">
          <ac:chgData name="NICOLLET, Marie" userId="16cb7557-08e3-42fa-886d-a5f91f6d9f86" providerId="ADAL" clId="{57314BEF-0424-4AE4-9168-0D7A0A428E93}" dt="2021-06-24T16:06:11.106" v="607" actId="207"/>
          <ac:spMkLst>
            <pc:docMk/>
            <pc:sldMk cId="1785173108" sldId="447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730" v="192" actId="790"/>
          <ac:spMkLst>
            <pc:docMk/>
            <pc:sldMk cId="1785173108" sldId="447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6:06:45.243" v="622" actId="20577"/>
          <ac:spMkLst>
            <pc:docMk/>
            <pc:sldMk cId="1785173108" sldId="447"/>
            <ac:spMk id="4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6:08:03.496" v="684" actId="207"/>
        <pc:sldMkLst>
          <pc:docMk/>
          <pc:sldMk cId="275948183" sldId="448"/>
        </pc:sldMkLst>
        <pc:spChg chg="mod">
          <ac:chgData name="NICOLLET, Marie" userId="16cb7557-08e3-42fa-886d-a5f91f6d9f86" providerId="ADAL" clId="{57314BEF-0424-4AE4-9168-0D7A0A428E93}" dt="2021-06-24T16:08:03.496" v="684" actId="207"/>
          <ac:spMkLst>
            <pc:docMk/>
            <pc:sldMk cId="275948183" sldId="448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786" v="201" actId="790"/>
          <ac:spMkLst>
            <pc:docMk/>
            <pc:sldMk cId="275948183" sldId="448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788" v="202" actId="790"/>
          <ac:spMkLst>
            <pc:docMk/>
            <pc:sldMk cId="275948183" sldId="448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790" v="203" actId="790"/>
          <ac:spMkLst>
            <pc:docMk/>
            <pc:sldMk cId="275948183" sldId="448"/>
            <ac:spMk id="8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6.841" v="210" actId="790"/>
        <pc:sldMkLst>
          <pc:docMk/>
          <pc:sldMk cId="2309232933" sldId="449"/>
        </pc:sldMkLst>
        <pc:spChg chg="mod">
          <ac:chgData name="NICOLLET, Marie" userId="16cb7557-08e3-42fa-886d-a5f91f6d9f86" providerId="ADAL" clId="{57314BEF-0424-4AE4-9168-0D7A0A428E93}" dt="2021-06-24T15:59:46.807" v="206" actId="790"/>
          <ac:spMkLst>
            <pc:docMk/>
            <pc:sldMk cId="2309232933" sldId="449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808" v="207" actId="790"/>
          <ac:spMkLst>
            <pc:docMk/>
            <pc:sldMk cId="2309232933" sldId="449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828" v="208" actId="790"/>
          <ac:spMkLst>
            <pc:docMk/>
            <pc:sldMk cId="2309232933" sldId="449"/>
            <ac:spMk id="4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6:09:59.521" v="685" actId="207"/>
        <pc:sldMkLst>
          <pc:docMk/>
          <pc:sldMk cId="127866228" sldId="450"/>
        </pc:sldMkLst>
        <pc:spChg chg="mod">
          <ac:chgData name="NICOLLET, Marie" userId="16cb7557-08e3-42fa-886d-a5f91f6d9f86" providerId="ADAL" clId="{57314BEF-0424-4AE4-9168-0D7A0A428E93}" dt="2021-06-24T16:09:59.521" v="685" actId="207"/>
          <ac:spMkLst>
            <pc:docMk/>
            <pc:sldMk cId="127866228" sldId="450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845" v="212" actId="790"/>
          <ac:spMkLst>
            <pc:docMk/>
            <pc:sldMk cId="127866228" sldId="450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846" v="213" actId="790"/>
          <ac:spMkLst>
            <pc:docMk/>
            <pc:sldMk cId="127866228" sldId="450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846" v="214" actId="790"/>
          <ac:spMkLst>
            <pc:docMk/>
            <pc:sldMk cId="127866228" sldId="450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07" v="215" actId="790"/>
          <ac:spMkLst>
            <pc:docMk/>
            <pc:sldMk cId="127866228" sldId="450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11" v="216" actId="790"/>
          <ac:spMkLst>
            <pc:docMk/>
            <pc:sldMk cId="127866228" sldId="450"/>
            <ac:spMk id="10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6:10:15.483" v="686" actId="207"/>
        <pc:sldMkLst>
          <pc:docMk/>
          <pc:sldMk cId="246235459" sldId="451"/>
        </pc:sldMkLst>
        <pc:spChg chg="mod">
          <ac:chgData name="NICOLLET, Marie" userId="16cb7557-08e3-42fa-886d-a5f91f6d9f86" providerId="ADAL" clId="{57314BEF-0424-4AE4-9168-0D7A0A428E93}" dt="2021-06-24T16:10:15.483" v="686" actId="207"/>
          <ac:spMkLst>
            <pc:docMk/>
            <pc:sldMk cId="246235459" sldId="451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47" v="220" actId="790"/>
          <ac:spMkLst>
            <pc:docMk/>
            <pc:sldMk cId="246235459" sldId="451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49" v="221" actId="790"/>
          <ac:spMkLst>
            <pc:docMk/>
            <pc:sldMk cId="246235459" sldId="451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51" v="222" actId="790"/>
          <ac:spMkLst>
            <pc:docMk/>
            <pc:sldMk cId="246235459" sldId="451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52" v="223" actId="790"/>
          <ac:spMkLst>
            <pc:docMk/>
            <pc:sldMk cId="246235459" sldId="451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53" v="224" actId="790"/>
          <ac:spMkLst>
            <pc:docMk/>
            <pc:sldMk cId="246235459" sldId="451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55" v="225" actId="790"/>
          <ac:spMkLst>
            <pc:docMk/>
            <pc:sldMk cId="246235459" sldId="451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56" v="226" actId="790"/>
          <ac:spMkLst>
            <pc:docMk/>
            <pc:sldMk cId="246235459" sldId="451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57" v="227" actId="790"/>
          <ac:spMkLst>
            <pc:docMk/>
            <pc:sldMk cId="246235459" sldId="451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58" v="228" actId="790"/>
          <ac:spMkLst>
            <pc:docMk/>
            <pc:sldMk cId="246235459" sldId="451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59" v="229" actId="790"/>
          <ac:spMkLst>
            <pc:docMk/>
            <pc:sldMk cId="246235459" sldId="451"/>
            <ac:spMk id="1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63" v="230" actId="790"/>
          <ac:spMkLst>
            <pc:docMk/>
            <pc:sldMk cId="246235459" sldId="451"/>
            <ac:spMk id="1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64" v="231" actId="790"/>
          <ac:spMkLst>
            <pc:docMk/>
            <pc:sldMk cId="246235459" sldId="451"/>
            <ac:spMk id="20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6:10:24.871" v="687" actId="207"/>
        <pc:sldMkLst>
          <pc:docMk/>
          <pc:sldMk cId="3433589420" sldId="452"/>
        </pc:sldMkLst>
        <pc:spChg chg="mod">
          <ac:chgData name="NICOLLET, Marie" userId="16cb7557-08e3-42fa-886d-a5f91f6d9f86" providerId="ADAL" clId="{57314BEF-0424-4AE4-9168-0D7A0A428E93}" dt="2021-06-24T16:10:24.871" v="687" actId="207"/>
          <ac:spMkLst>
            <pc:docMk/>
            <pc:sldMk cId="3433589420" sldId="452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78" v="235" actId="790"/>
          <ac:spMkLst>
            <pc:docMk/>
            <pc:sldMk cId="3433589420" sldId="452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83" v="236" actId="790"/>
          <ac:spMkLst>
            <pc:docMk/>
            <pc:sldMk cId="3433589420" sldId="452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84" v="237" actId="790"/>
          <ac:spMkLst>
            <pc:docMk/>
            <pc:sldMk cId="3433589420" sldId="452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91" v="238" actId="790"/>
          <ac:spMkLst>
            <pc:docMk/>
            <pc:sldMk cId="3433589420" sldId="452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92" v="239" actId="790"/>
          <ac:spMkLst>
            <pc:docMk/>
            <pc:sldMk cId="3433589420" sldId="452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995" v="240" actId="790"/>
          <ac:spMkLst>
            <pc:docMk/>
            <pc:sldMk cId="3433589420" sldId="452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" v="241" actId="790"/>
          <ac:spMkLst>
            <pc:docMk/>
            <pc:sldMk cId="3433589420" sldId="452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001" v="242" actId="790"/>
          <ac:spMkLst>
            <pc:docMk/>
            <pc:sldMk cId="3433589420" sldId="452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007" v="243" actId="790"/>
          <ac:spMkLst>
            <pc:docMk/>
            <pc:sldMk cId="3433589420" sldId="452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008" v="244" actId="790"/>
          <ac:spMkLst>
            <pc:docMk/>
            <pc:sldMk cId="3433589420" sldId="452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010" v="245" actId="790"/>
          <ac:spMkLst>
            <pc:docMk/>
            <pc:sldMk cId="3433589420" sldId="452"/>
            <ac:spMk id="1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011" v="246" actId="790"/>
          <ac:spMkLst>
            <pc:docMk/>
            <pc:sldMk cId="3433589420" sldId="452"/>
            <ac:spMk id="1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012" v="247" actId="790"/>
          <ac:spMkLst>
            <pc:docMk/>
            <pc:sldMk cId="3433589420" sldId="452"/>
            <ac:spMk id="2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013" v="248" actId="790"/>
          <ac:spMkLst>
            <pc:docMk/>
            <pc:sldMk cId="3433589420" sldId="452"/>
            <ac:spMk id="21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092" v="270" actId="790"/>
        <pc:sldMkLst>
          <pc:docMk/>
          <pc:sldMk cId="3150649155" sldId="453"/>
        </pc:sldMkLst>
        <pc:spChg chg="mod">
          <ac:chgData name="NICOLLET, Marie" userId="16cb7557-08e3-42fa-886d-a5f91f6d9f86" providerId="ADAL" clId="{57314BEF-0424-4AE4-9168-0D7A0A428E93}" dt="2021-06-24T15:59:47.026" v="251" actId="790"/>
          <ac:spMkLst>
            <pc:docMk/>
            <pc:sldMk cId="3150649155" sldId="453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028" v="252" actId="790"/>
          <ac:spMkLst>
            <pc:docMk/>
            <pc:sldMk cId="3150649155" sldId="453"/>
            <ac:spMk id="3" creationId="{00000000-0000-0000-0000-000000000000}"/>
          </ac:spMkLst>
        </pc:spChg>
        <pc:graphicFrameChg chg="modGraphic">
          <ac:chgData name="NICOLLET, Marie" userId="16cb7557-08e3-42fa-886d-a5f91f6d9f86" providerId="ADAL" clId="{57314BEF-0424-4AE4-9168-0D7A0A428E93}" dt="2021-06-24T15:59:47.076" v="268" actId="790"/>
          <ac:graphicFrameMkLst>
            <pc:docMk/>
            <pc:sldMk cId="3150649155" sldId="453"/>
            <ac:graphicFrameMk id="5" creationId="{00000000-0000-0000-0000-000000000000}"/>
          </ac:graphicFrameMkLst>
        </pc:graphicFrameChg>
      </pc:sldChg>
      <pc:sldChg chg="modSp modNotes">
        <pc:chgData name="NICOLLET, Marie" userId="16cb7557-08e3-42fa-886d-a5f91f6d9f86" providerId="ADAL" clId="{57314BEF-0424-4AE4-9168-0D7A0A428E93}" dt="2021-06-24T15:59:47.113" v="276" actId="790"/>
        <pc:sldMkLst>
          <pc:docMk/>
          <pc:sldMk cId="1458442355" sldId="454"/>
        </pc:sldMkLst>
        <pc:spChg chg="mod">
          <ac:chgData name="NICOLLET, Marie" userId="16cb7557-08e3-42fa-886d-a5f91f6d9f86" providerId="ADAL" clId="{57314BEF-0424-4AE4-9168-0D7A0A428E93}" dt="2021-06-24T15:59:47.092" v="271" actId="790"/>
          <ac:spMkLst>
            <pc:docMk/>
            <pc:sldMk cId="1458442355" sldId="454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099" v="272" actId="790"/>
          <ac:spMkLst>
            <pc:docMk/>
            <pc:sldMk cId="1458442355" sldId="454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00" v="273" actId="790"/>
          <ac:spMkLst>
            <pc:docMk/>
            <pc:sldMk cId="1458442355" sldId="454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06" v="274" actId="790"/>
          <ac:spMkLst>
            <pc:docMk/>
            <pc:sldMk cId="1458442355" sldId="454"/>
            <ac:spMk id="7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171" v="289" actId="790"/>
        <pc:sldMkLst>
          <pc:docMk/>
          <pc:sldMk cId="1985965387" sldId="455"/>
        </pc:sldMkLst>
        <pc:spChg chg="mod">
          <ac:chgData name="NICOLLET, Marie" userId="16cb7557-08e3-42fa-886d-a5f91f6d9f86" providerId="ADAL" clId="{57314BEF-0424-4AE4-9168-0D7A0A428E93}" dt="2021-06-24T15:59:47.118" v="277" actId="790"/>
          <ac:spMkLst>
            <pc:docMk/>
            <pc:sldMk cId="1985965387" sldId="455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21" v="278" actId="790"/>
          <ac:spMkLst>
            <pc:docMk/>
            <pc:sldMk cId="1985965387" sldId="455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26" v="279" actId="790"/>
          <ac:spMkLst>
            <pc:docMk/>
            <pc:sldMk cId="1985965387" sldId="455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28" v="280" actId="790"/>
          <ac:spMkLst>
            <pc:docMk/>
            <pc:sldMk cId="1985965387" sldId="455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33" v="281" actId="790"/>
          <ac:spMkLst>
            <pc:docMk/>
            <pc:sldMk cId="1985965387" sldId="455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35" v="282" actId="790"/>
          <ac:spMkLst>
            <pc:docMk/>
            <pc:sldMk cId="1985965387" sldId="455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41" v="283" actId="790"/>
          <ac:spMkLst>
            <pc:docMk/>
            <pc:sldMk cId="1985965387" sldId="455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46" v="284" actId="790"/>
          <ac:spMkLst>
            <pc:docMk/>
            <pc:sldMk cId="1985965387" sldId="455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51" v="285" actId="790"/>
          <ac:spMkLst>
            <pc:docMk/>
            <pc:sldMk cId="1985965387" sldId="455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54" v="286" actId="790"/>
          <ac:spMkLst>
            <pc:docMk/>
            <pc:sldMk cId="1985965387" sldId="455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56" v="287" actId="790"/>
          <ac:spMkLst>
            <pc:docMk/>
            <pc:sldMk cId="1985965387" sldId="455"/>
            <ac:spMk id="18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195" v="299" actId="790"/>
        <pc:sldMkLst>
          <pc:docMk/>
          <pc:sldMk cId="1483799772" sldId="456"/>
        </pc:sldMkLst>
        <pc:spChg chg="mod">
          <ac:chgData name="NICOLLET, Marie" userId="16cb7557-08e3-42fa-886d-a5f91f6d9f86" providerId="ADAL" clId="{57314BEF-0424-4AE4-9168-0D7A0A428E93}" dt="2021-06-24T15:59:47.173" v="290" actId="790"/>
          <ac:spMkLst>
            <pc:docMk/>
            <pc:sldMk cId="1483799772" sldId="456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74" v="291" actId="790"/>
          <ac:spMkLst>
            <pc:docMk/>
            <pc:sldMk cId="1483799772" sldId="456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79" v="292" actId="790"/>
          <ac:spMkLst>
            <pc:docMk/>
            <pc:sldMk cId="1483799772" sldId="456"/>
            <ac:spMk id="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81" v="293" actId="790"/>
          <ac:spMkLst>
            <pc:docMk/>
            <pc:sldMk cId="1483799772" sldId="456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84" v="294" actId="790"/>
          <ac:spMkLst>
            <pc:docMk/>
            <pc:sldMk cId="1483799772" sldId="456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85" v="295" actId="790"/>
          <ac:spMkLst>
            <pc:docMk/>
            <pc:sldMk cId="1483799772" sldId="456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86" v="296" actId="790"/>
          <ac:spMkLst>
            <pc:docMk/>
            <pc:sldMk cId="1483799772" sldId="456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87" v="297" actId="790"/>
          <ac:spMkLst>
            <pc:docMk/>
            <pc:sldMk cId="1483799772" sldId="456"/>
            <ac:spMk id="14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238" v="312" actId="790"/>
        <pc:sldMkLst>
          <pc:docMk/>
          <pc:sldMk cId="2429545429" sldId="458"/>
        </pc:sldMkLst>
        <pc:spChg chg="mod">
          <ac:chgData name="NICOLLET, Marie" userId="16cb7557-08e3-42fa-886d-a5f91f6d9f86" providerId="ADAL" clId="{57314BEF-0424-4AE4-9168-0D7A0A428E93}" dt="2021-06-24T15:59:47.195" v="300" actId="790"/>
          <ac:spMkLst>
            <pc:docMk/>
            <pc:sldMk cId="2429545429" sldId="458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195" v="301" actId="790"/>
          <ac:spMkLst>
            <pc:docMk/>
            <pc:sldMk cId="2429545429" sldId="458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07" v="302" actId="790"/>
          <ac:spMkLst>
            <pc:docMk/>
            <pc:sldMk cId="2429545429" sldId="458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08" v="303" actId="790"/>
          <ac:spMkLst>
            <pc:docMk/>
            <pc:sldMk cId="2429545429" sldId="458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08" v="304" actId="790"/>
          <ac:spMkLst>
            <pc:docMk/>
            <pc:sldMk cId="2429545429" sldId="458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18" v="305" actId="790"/>
          <ac:spMkLst>
            <pc:docMk/>
            <pc:sldMk cId="2429545429" sldId="458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21" v="306" actId="790"/>
          <ac:spMkLst>
            <pc:docMk/>
            <pc:sldMk cId="2429545429" sldId="458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25" v="307" actId="790"/>
          <ac:spMkLst>
            <pc:docMk/>
            <pc:sldMk cId="2429545429" sldId="458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26" v="308" actId="790"/>
          <ac:spMkLst>
            <pc:docMk/>
            <pc:sldMk cId="2429545429" sldId="458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27" v="309" actId="790"/>
          <ac:spMkLst>
            <pc:docMk/>
            <pc:sldMk cId="2429545429" sldId="458"/>
            <ac:spMk id="1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27" v="310" actId="790"/>
          <ac:spMkLst>
            <pc:docMk/>
            <pc:sldMk cId="2429545429" sldId="458"/>
            <ac:spMk id="17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310" v="339" actId="790"/>
        <pc:sldMkLst>
          <pc:docMk/>
          <pc:sldMk cId="3112605338" sldId="459"/>
        </pc:sldMkLst>
        <pc:spChg chg="mod">
          <ac:chgData name="NICOLLET, Marie" userId="16cb7557-08e3-42fa-886d-a5f91f6d9f86" providerId="ADAL" clId="{57314BEF-0424-4AE4-9168-0D7A0A428E93}" dt="2021-06-24T15:59:47.286" v="331" actId="790"/>
          <ac:spMkLst>
            <pc:docMk/>
            <pc:sldMk cId="3112605338" sldId="459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90" v="332" actId="790"/>
          <ac:spMkLst>
            <pc:docMk/>
            <pc:sldMk cId="3112605338" sldId="459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00" v="333" actId="790"/>
          <ac:spMkLst>
            <pc:docMk/>
            <pc:sldMk cId="3112605338" sldId="459"/>
            <ac:spMk id="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02" v="334" actId="790"/>
          <ac:spMkLst>
            <pc:docMk/>
            <pc:sldMk cId="3112605338" sldId="459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03" v="335" actId="790"/>
          <ac:spMkLst>
            <pc:docMk/>
            <pc:sldMk cId="3112605338" sldId="459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04" v="336" actId="790"/>
          <ac:spMkLst>
            <pc:docMk/>
            <pc:sldMk cId="3112605338" sldId="459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05" v="337" actId="790"/>
          <ac:spMkLst>
            <pc:docMk/>
            <pc:sldMk cId="3112605338" sldId="459"/>
            <ac:spMk id="12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280" v="330" actId="790"/>
        <pc:sldMkLst>
          <pc:docMk/>
          <pc:sldMk cId="958550719" sldId="460"/>
        </pc:sldMkLst>
        <pc:spChg chg="mod">
          <ac:chgData name="NICOLLET, Marie" userId="16cb7557-08e3-42fa-886d-a5f91f6d9f86" providerId="ADAL" clId="{57314BEF-0424-4AE4-9168-0D7A0A428E93}" dt="2021-06-24T15:59:47.239" v="313" actId="790"/>
          <ac:spMkLst>
            <pc:docMk/>
            <pc:sldMk cId="958550719" sldId="460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39" v="314" actId="790"/>
          <ac:spMkLst>
            <pc:docMk/>
            <pc:sldMk cId="958550719" sldId="460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46" v="315" actId="790"/>
          <ac:spMkLst>
            <pc:docMk/>
            <pc:sldMk cId="958550719" sldId="460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46" v="316" actId="790"/>
          <ac:spMkLst>
            <pc:docMk/>
            <pc:sldMk cId="958550719" sldId="460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46" v="317" actId="790"/>
          <ac:spMkLst>
            <pc:docMk/>
            <pc:sldMk cId="958550719" sldId="460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54" v="318" actId="790"/>
          <ac:spMkLst>
            <pc:docMk/>
            <pc:sldMk cId="958550719" sldId="460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55" v="319" actId="790"/>
          <ac:spMkLst>
            <pc:docMk/>
            <pc:sldMk cId="958550719" sldId="460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59" v="320" actId="790"/>
          <ac:spMkLst>
            <pc:docMk/>
            <pc:sldMk cId="958550719" sldId="460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61" v="321" actId="790"/>
          <ac:spMkLst>
            <pc:docMk/>
            <pc:sldMk cId="958550719" sldId="460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62" v="322" actId="790"/>
          <ac:spMkLst>
            <pc:docMk/>
            <pc:sldMk cId="958550719" sldId="460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67" v="323" actId="790"/>
          <ac:spMkLst>
            <pc:docMk/>
            <pc:sldMk cId="958550719" sldId="460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67" v="324" actId="790"/>
          <ac:spMkLst>
            <pc:docMk/>
            <pc:sldMk cId="958550719" sldId="460"/>
            <ac:spMk id="1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70" v="325" actId="790"/>
          <ac:spMkLst>
            <pc:docMk/>
            <pc:sldMk cId="958550719" sldId="460"/>
            <ac:spMk id="1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72" v="326" actId="790"/>
          <ac:spMkLst>
            <pc:docMk/>
            <pc:sldMk cId="958550719" sldId="460"/>
            <ac:spMk id="2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73" v="327" actId="790"/>
          <ac:spMkLst>
            <pc:docMk/>
            <pc:sldMk cId="958550719" sldId="460"/>
            <ac:spMk id="2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274" v="328" actId="790"/>
          <ac:spMkLst>
            <pc:docMk/>
            <pc:sldMk cId="958550719" sldId="460"/>
            <ac:spMk id="22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443" v="358" actId="790"/>
        <pc:sldMkLst>
          <pc:docMk/>
          <pc:sldMk cId="2831522031" sldId="461"/>
        </pc:sldMkLst>
        <pc:spChg chg="mod">
          <ac:chgData name="NICOLLET, Marie" userId="16cb7557-08e3-42fa-886d-a5f91f6d9f86" providerId="ADAL" clId="{57314BEF-0424-4AE4-9168-0D7A0A428E93}" dt="2021-06-24T15:59:47.314" v="340" actId="790"/>
          <ac:spMkLst>
            <pc:docMk/>
            <pc:sldMk cId="2831522031" sldId="461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35" v="341" actId="790"/>
          <ac:spMkLst>
            <pc:docMk/>
            <pc:sldMk cId="2831522031" sldId="461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92" v="342"/>
          <ac:spMkLst>
            <pc:docMk/>
            <pc:sldMk cId="2831522031" sldId="461"/>
            <ac:spMk id="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95" v="343" actId="790"/>
          <ac:spMkLst>
            <pc:docMk/>
            <pc:sldMk cId="2831522031" sldId="461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96" v="344" actId="790"/>
          <ac:spMkLst>
            <pc:docMk/>
            <pc:sldMk cId="2831522031" sldId="461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396" v="345" actId="790"/>
          <ac:spMkLst>
            <pc:docMk/>
            <pc:sldMk cId="2831522031" sldId="461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06" v="346" actId="790"/>
          <ac:spMkLst>
            <pc:docMk/>
            <pc:sldMk cId="2831522031" sldId="461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07" v="347" actId="790"/>
          <ac:spMkLst>
            <pc:docMk/>
            <pc:sldMk cId="2831522031" sldId="461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08" v="348" actId="790"/>
          <ac:spMkLst>
            <pc:docMk/>
            <pc:sldMk cId="2831522031" sldId="461"/>
            <ac:spMk id="1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14" v="349" actId="790"/>
          <ac:spMkLst>
            <pc:docMk/>
            <pc:sldMk cId="2831522031" sldId="461"/>
            <ac:spMk id="1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14" v="350" actId="790"/>
          <ac:spMkLst>
            <pc:docMk/>
            <pc:sldMk cId="2831522031" sldId="461"/>
            <ac:spMk id="1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22" v="351" actId="790"/>
          <ac:spMkLst>
            <pc:docMk/>
            <pc:sldMk cId="2831522031" sldId="461"/>
            <ac:spMk id="1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23" v="352" actId="790"/>
          <ac:spMkLst>
            <pc:docMk/>
            <pc:sldMk cId="2831522031" sldId="461"/>
            <ac:spMk id="1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32" v="353" actId="790"/>
          <ac:spMkLst>
            <pc:docMk/>
            <pc:sldMk cId="2831522031" sldId="461"/>
            <ac:spMk id="2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34" v="354" actId="790"/>
          <ac:spMkLst>
            <pc:docMk/>
            <pc:sldMk cId="2831522031" sldId="461"/>
            <ac:spMk id="2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34" v="355" actId="790"/>
          <ac:spMkLst>
            <pc:docMk/>
            <pc:sldMk cId="2831522031" sldId="461"/>
            <ac:spMk id="2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36" v="356" actId="790"/>
          <ac:spMkLst>
            <pc:docMk/>
            <pc:sldMk cId="2831522031" sldId="461"/>
            <ac:spMk id="23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471" v="366" actId="790"/>
        <pc:sldMkLst>
          <pc:docMk/>
          <pc:sldMk cId="1402045625" sldId="462"/>
        </pc:sldMkLst>
        <pc:spChg chg="mod">
          <ac:chgData name="NICOLLET, Marie" userId="16cb7557-08e3-42fa-886d-a5f91f6d9f86" providerId="ADAL" clId="{57314BEF-0424-4AE4-9168-0D7A0A428E93}" dt="2021-06-24T15:59:47.449" v="359" actId="790"/>
          <ac:spMkLst>
            <pc:docMk/>
            <pc:sldMk cId="1402045625" sldId="462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50" v="360" actId="790"/>
          <ac:spMkLst>
            <pc:docMk/>
            <pc:sldMk cId="1402045625" sldId="462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50" v="361" actId="790"/>
          <ac:spMkLst>
            <pc:docMk/>
            <pc:sldMk cId="1402045625" sldId="462"/>
            <ac:spMk id="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58" v="362" actId="790"/>
          <ac:spMkLst>
            <pc:docMk/>
            <pc:sldMk cId="1402045625" sldId="462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62" v="363" actId="790"/>
          <ac:spMkLst>
            <pc:docMk/>
            <pc:sldMk cId="1402045625" sldId="462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65" v="364" actId="790"/>
          <ac:spMkLst>
            <pc:docMk/>
            <pc:sldMk cId="1402045625" sldId="462"/>
            <ac:spMk id="10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509" v="378" actId="790"/>
        <pc:sldMkLst>
          <pc:docMk/>
          <pc:sldMk cId="1079916752" sldId="463"/>
        </pc:sldMkLst>
        <pc:spChg chg="mod">
          <ac:chgData name="NICOLLET, Marie" userId="16cb7557-08e3-42fa-886d-a5f91f6d9f86" providerId="ADAL" clId="{57314BEF-0424-4AE4-9168-0D7A0A428E93}" dt="2021-06-24T15:59:47.477" v="367" actId="790"/>
          <ac:spMkLst>
            <pc:docMk/>
            <pc:sldMk cId="1079916752" sldId="463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78" v="368" actId="790"/>
          <ac:spMkLst>
            <pc:docMk/>
            <pc:sldMk cId="1079916752" sldId="463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88" v="369" actId="790"/>
          <ac:spMkLst>
            <pc:docMk/>
            <pc:sldMk cId="1079916752" sldId="463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89" v="370" actId="790"/>
          <ac:spMkLst>
            <pc:docMk/>
            <pc:sldMk cId="1079916752" sldId="463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92" v="371" actId="790"/>
          <ac:spMkLst>
            <pc:docMk/>
            <pc:sldMk cId="1079916752" sldId="463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92" v="372" actId="790"/>
          <ac:spMkLst>
            <pc:docMk/>
            <pc:sldMk cId="1079916752" sldId="463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98" v="373" actId="790"/>
          <ac:spMkLst>
            <pc:docMk/>
            <pc:sldMk cId="1079916752" sldId="463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499" v="374" actId="790"/>
          <ac:spMkLst>
            <pc:docMk/>
            <pc:sldMk cId="1079916752" sldId="463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01" v="375" actId="790"/>
          <ac:spMkLst>
            <pc:docMk/>
            <pc:sldMk cId="1079916752" sldId="463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02" v="376" actId="790"/>
          <ac:spMkLst>
            <pc:docMk/>
            <pc:sldMk cId="1079916752" sldId="463"/>
            <ac:spMk id="15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554" v="395" actId="790"/>
        <pc:sldMkLst>
          <pc:docMk/>
          <pc:sldMk cId="2536426147" sldId="465"/>
        </pc:sldMkLst>
        <pc:spChg chg="mod">
          <ac:chgData name="NICOLLET, Marie" userId="16cb7557-08e3-42fa-886d-a5f91f6d9f86" providerId="ADAL" clId="{57314BEF-0424-4AE4-9168-0D7A0A428E93}" dt="2021-06-24T15:59:47.510" v="379" actId="790"/>
          <ac:spMkLst>
            <pc:docMk/>
            <pc:sldMk cId="2536426147" sldId="465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11" v="380" actId="790"/>
          <ac:spMkLst>
            <pc:docMk/>
            <pc:sldMk cId="2536426147" sldId="465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41" v="393" actId="790"/>
          <ac:spMkLst>
            <pc:docMk/>
            <pc:sldMk cId="2536426147" sldId="465"/>
            <ac:spMk id="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20" v="381" actId="790"/>
          <ac:spMkLst>
            <pc:docMk/>
            <pc:sldMk cId="2536426147" sldId="465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21" v="382" actId="790"/>
          <ac:spMkLst>
            <pc:docMk/>
            <pc:sldMk cId="2536426147" sldId="465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21" v="383" actId="790"/>
          <ac:spMkLst>
            <pc:docMk/>
            <pc:sldMk cId="2536426147" sldId="465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25" v="384" actId="790"/>
          <ac:spMkLst>
            <pc:docMk/>
            <pc:sldMk cId="2536426147" sldId="465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26" v="385" actId="790"/>
          <ac:spMkLst>
            <pc:docMk/>
            <pc:sldMk cId="2536426147" sldId="465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26" v="386" actId="790"/>
          <ac:spMkLst>
            <pc:docMk/>
            <pc:sldMk cId="2536426147" sldId="465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35" v="387" actId="790"/>
          <ac:spMkLst>
            <pc:docMk/>
            <pc:sldMk cId="2536426147" sldId="465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37" v="388" actId="790"/>
          <ac:spMkLst>
            <pc:docMk/>
            <pc:sldMk cId="2536426147" sldId="465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38" v="389" actId="790"/>
          <ac:spMkLst>
            <pc:docMk/>
            <pc:sldMk cId="2536426147" sldId="465"/>
            <ac:spMk id="1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40" v="390" actId="790"/>
          <ac:spMkLst>
            <pc:docMk/>
            <pc:sldMk cId="2536426147" sldId="465"/>
            <ac:spMk id="2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40" v="391" actId="790"/>
          <ac:spMkLst>
            <pc:docMk/>
            <pc:sldMk cId="2536426147" sldId="465"/>
            <ac:spMk id="2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41" v="392" actId="790"/>
          <ac:spMkLst>
            <pc:docMk/>
            <pc:sldMk cId="2536426147" sldId="465"/>
            <ac:spMk id="22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775" v="463" actId="790"/>
        <pc:sldMkLst>
          <pc:docMk/>
          <pc:sldMk cId="2805320709" sldId="466"/>
        </pc:sldMkLst>
        <pc:spChg chg="mod">
          <ac:chgData name="NICOLLET, Marie" userId="16cb7557-08e3-42fa-886d-a5f91f6d9f86" providerId="ADAL" clId="{57314BEF-0424-4AE4-9168-0D7A0A428E93}" dt="2021-06-24T15:59:47.745" v="455" actId="790"/>
          <ac:spMkLst>
            <pc:docMk/>
            <pc:sldMk cId="2805320709" sldId="466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48" v="456" actId="790"/>
          <ac:spMkLst>
            <pc:docMk/>
            <pc:sldMk cId="2805320709" sldId="466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52" v="457" actId="790"/>
          <ac:spMkLst>
            <pc:docMk/>
            <pc:sldMk cId="2805320709" sldId="466"/>
            <ac:spMk id="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69" v="461" actId="790"/>
          <ac:spMkLst>
            <pc:docMk/>
            <pc:sldMk cId="2805320709" sldId="466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53" v="458" actId="790"/>
          <ac:spMkLst>
            <pc:docMk/>
            <pc:sldMk cId="2805320709" sldId="466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60" v="459" actId="790"/>
          <ac:spMkLst>
            <pc:docMk/>
            <pc:sldMk cId="2805320709" sldId="466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67" v="460" actId="790"/>
          <ac:spMkLst>
            <pc:docMk/>
            <pc:sldMk cId="2805320709" sldId="466"/>
            <ac:spMk id="13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922" v="523" actId="790"/>
        <pc:sldMkLst>
          <pc:docMk/>
          <pc:sldMk cId="1301759259" sldId="467"/>
        </pc:sldMkLst>
        <pc:spChg chg="mod">
          <ac:chgData name="NICOLLET, Marie" userId="16cb7557-08e3-42fa-886d-a5f91f6d9f86" providerId="ADAL" clId="{57314BEF-0424-4AE4-9168-0D7A0A428E93}" dt="2021-06-24T15:59:47.883" v="504" actId="790"/>
          <ac:spMkLst>
            <pc:docMk/>
            <pc:sldMk cId="1301759259" sldId="467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83" v="505" actId="790"/>
          <ac:spMkLst>
            <pc:docMk/>
            <pc:sldMk cId="1301759259" sldId="467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11" v="521" actId="790"/>
          <ac:spMkLst>
            <pc:docMk/>
            <pc:sldMk cId="1301759259" sldId="467"/>
            <ac:spMk id="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81" v="502" actId="790"/>
          <ac:spMkLst>
            <pc:docMk/>
            <pc:sldMk cId="1301759259" sldId="467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85" v="506" actId="790"/>
          <ac:spMkLst>
            <pc:docMk/>
            <pc:sldMk cId="1301759259" sldId="467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80" v="501" actId="790"/>
          <ac:spMkLst>
            <pc:docMk/>
            <pc:sldMk cId="1301759259" sldId="467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79" v="500" actId="790"/>
          <ac:spMkLst>
            <pc:docMk/>
            <pc:sldMk cId="1301759259" sldId="467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82" v="503" actId="790"/>
          <ac:spMkLst>
            <pc:docMk/>
            <pc:sldMk cId="1301759259" sldId="467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86" v="507" actId="790"/>
          <ac:spMkLst>
            <pc:docMk/>
            <pc:sldMk cId="1301759259" sldId="467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87" v="508" actId="790"/>
          <ac:spMkLst>
            <pc:docMk/>
            <pc:sldMk cId="1301759259" sldId="467"/>
            <ac:spMk id="1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89" v="509" actId="790"/>
          <ac:spMkLst>
            <pc:docMk/>
            <pc:sldMk cId="1301759259" sldId="467"/>
            <ac:spMk id="1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89" v="510" actId="790"/>
          <ac:spMkLst>
            <pc:docMk/>
            <pc:sldMk cId="1301759259" sldId="467"/>
            <ac:spMk id="1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91" v="511" actId="790"/>
          <ac:spMkLst>
            <pc:docMk/>
            <pc:sldMk cId="1301759259" sldId="467"/>
            <ac:spMk id="1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92" v="512" actId="790"/>
          <ac:spMkLst>
            <pc:docMk/>
            <pc:sldMk cId="1301759259" sldId="467"/>
            <ac:spMk id="1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94" v="513" actId="790"/>
          <ac:spMkLst>
            <pc:docMk/>
            <pc:sldMk cId="1301759259" sldId="467"/>
            <ac:spMk id="2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95" v="514" actId="790"/>
          <ac:spMkLst>
            <pc:docMk/>
            <pc:sldMk cId="1301759259" sldId="467"/>
            <ac:spMk id="2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96" v="515" actId="790"/>
          <ac:spMkLst>
            <pc:docMk/>
            <pc:sldMk cId="1301759259" sldId="467"/>
            <ac:spMk id="2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97" v="516" actId="790"/>
          <ac:spMkLst>
            <pc:docMk/>
            <pc:sldMk cId="1301759259" sldId="467"/>
            <ac:spMk id="2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98" v="517" actId="790"/>
          <ac:spMkLst>
            <pc:docMk/>
            <pc:sldMk cId="1301759259" sldId="467"/>
            <ac:spMk id="2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99" v="518" actId="790"/>
          <ac:spMkLst>
            <pc:docMk/>
            <pc:sldMk cId="1301759259" sldId="467"/>
            <ac:spMk id="2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00" v="519" actId="790"/>
          <ac:spMkLst>
            <pc:docMk/>
            <pc:sldMk cId="1301759259" sldId="467"/>
            <ac:spMk id="2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01" v="520" actId="790"/>
          <ac:spMkLst>
            <pc:docMk/>
            <pc:sldMk cId="1301759259" sldId="467"/>
            <ac:spMk id="27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6:15:30.251" v="705" actId="207"/>
        <pc:sldMkLst>
          <pc:docMk/>
          <pc:sldMk cId="575363602" sldId="468"/>
        </pc:sldMkLst>
        <pc:spChg chg="mod">
          <ac:chgData name="NICOLLET, Marie" userId="16cb7557-08e3-42fa-886d-a5f91f6d9f86" providerId="ADAL" clId="{57314BEF-0424-4AE4-9168-0D7A0A428E93}" dt="2021-06-24T16:15:30.251" v="705" actId="207"/>
          <ac:spMkLst>
            <pc:docMk/>
            <pc:sldMk cId="575363602" sldId="468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24" v="525" actId="790"/>
          <ac:spMkLst>
            <pc:docMk/>
            <pc:sldMk cId="575363602" sldId="468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31" v="526" actId="790"/>
          <ac:spMkLst>
            <pc:docMk/>
            <pc:sldMk cId="575363602" sldId="468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33" v="527" actId="790"/>
          <ac:spMkLst>
            <pc:docMk/>
            <pc:sldMk cId="575363602" sldId="468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35" v="528" actId="790"/>
          <ac:spMkLst>
            <pc:docMk/>
            <pc:sldMk cId="575363602" sldId="468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37" v="529" actId="790"/>
          <ac:spMkLst>
            <pc:docMk/>
            <pc:sldMk cId="575363602" sldId="468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40" v="530" actId="790"/>
          <ac:spMkLst>
            <pc:docMk/>
            <pc:sldMk cId="575363602" sldId="468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41" v="531" actId="790"/>
          <ac:spMkLst>
            <pc:docMk/>
            <pc:sldMk cId="575363602" sldId="468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41" v="532" actId="790"/>
          <ac:spMkLst>
            <pc:docMk/>
            <pc:sldMk cId="575363602" sldId="468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43" v="533" actId="790"/>
          <ac:spMkLst>
            <pc:docMk/>
            <pc:sldMk cId="575363602" sldId="468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43" v="534" actId="790"/>
          <ac:spMkLst>
            <pc:docMk/>
            <pc:sldMk cId="575363602" sldId="468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45" v="535" actId="790"/>
          <ac:spMkLst>
            <pc:docMk/>
            <pc:sldMk cId="575363602" sldId="468"/>
            <ac:spMk id="1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46" v="536" actId="790"/>
          <ac:spMkLst>
            <pc:docMk/>
            <pc:sldMk cId="575363602" sldId="468"/>
            <ac:spMk id="1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46" v="537" actId="790"/>
          <ac:spMkLst>
            <pc:docMk/>
            <pc:sldMk cId="575363602" sldId="468"/>
            <ac:spMk id="1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53" v="538" actId="790"/>
          <ac:spMkLst>
            <pc:docMk/>
            <pc:sldMk cId="575363602" sldId="468"/>
            <ac:spMk id="2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56" v="539" actId="790"/>
          <ac:spMkLst>
            <pc:docMk/>
            <pc:sldMk cId="575363602" sldId="468"/>
            <ac:spMk id="2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59" v="540" actId="790"/>
          <ac:spMkLst>
            <pc:docMk/>
            <pc:sldMk cId="575363602" sldId="468"/>
            <ac:spMk id="2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60" v="541" actId="790"/>
          <ac:spMkLst>
            <pc:docMk/>
            <pc:sldMk cId="575363602" sldId="468"/>
            <ac:spMk id="2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62" v="542" actId="790"/>
          <ac:spMkLst>
            <pc:docMk/>
            <pc:sldMk cId="575363602" sldId="468"/>
            <ac:spMk id="2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63" v="543" actId="790"/>
          <ac:spMkLst>
            <pc:docMk/>
            <pc:sldMk cId="575363602" sldId="468"/>
            <ac:spMk id="3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68" v="544" actId="790"/>
          <ac:spMkLst>
            <pc:docMk/>
            <pc:sldMk cId="575363602" sldId="468"/>
            <ac:spMk id="3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69" v="545" actId="790"/>
          <ac:spMkLst>
            <pc:docMk/>
            <pc:sldMk cId="575363602" sldId="468"/>
            <ac:spMk id="3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71" v="546" actId="790"/>
          <ac:spMkLst>
            <pc:docMk/>
            <pc:sldMk cId="575363602" sldId="468"/>
            <ac:spMk id="3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72" v="547" actId="790"/>
          <ac:spMkLst>
            <pc:docMk/>
            <pc:sldMk cId="575363602" sldId="468"/>
            <ac:spMk id="3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73" v="548" actId="790"/>
          <ac:spMkLst>
            <pc:docMk/>
            <pc:sldMk cId="575363602" sldId="468"/>
            <ac:spMk id="3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74" v="549" actId="790"/>
          <ac:spMkLst>
            <pc:docMk/>
            <pc:sldMk cId="575363602" sldId="468"/>
            <ac:spMk id="3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975" v="550" actId="790"/>
          <ac:spMkLst>
            <pc:docMk/>
            <pc:sldMk cId="575363602" sldId="468"/>
            <ac:spMk id="38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868" v="499" actId="790"/>
        <pc:sldMkLst>
          <pc:docMk/>
          <pc:sldMk cId="2734877336" sldId="469"/>
        </pc:sldMkLst>
        <pc:spChg chg="mod">
          <ac:chgData name="NICOLLET, Marie" userId="16cb7557-08e3-42fa-886d-a5f91f6d9f86" providerId="ADAL" clId="{57314BEF-0424-4AE4-9168-0D7A0A428E93}" dt="2021-06-24T15:59:47.781" v="464" actId="790"/>
          <ac:spMkLst>
            <pc:docMk/>
            <pc:sldMk cId="2734877336" sldId="469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85" v="465" actId="790"/>
          <ac:spMkLst>
            <pc:docMk/>
            <pc:sldMk cId="2734877336" sldId="469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88" v="466" actId="790"/>
          <ac:spMkLst>
            <pc:docMk/>
            <pc:sldMk cId="2734877336" sldId="469"/>
            <ac:spMk id="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89" v="467" actId="790"/>
          <ac:spMkLst>
            <pc:docMk/>
            <pc:sldMk cId="2734877336" sldId="469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90" v="468" actId="790"/>
          <ac:spMkLst>
            <pc:docMk/>
            <pc:sldMk cId="2734877336" sldId="469"/>
            <ac:spMk id="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96" v="469" actId="790"/>
          <ac:spMkLst>
            <pc:docMk/>
            <pc:sldMk cId="2734877336" sldId="469"/>
            <ac:spMk id="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798" v="470" actId="790"/>
          <ac:spMkLst>
            <pc:docMk/>
            <pc:sldMk cId="2734877336" sldId="469"/>
            <ac:spMk id="1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02" v="471" actId="790"/>
          <ac:spMkLst>
            <pc:docMk/>
            <pc:sldMk cId="2734877336" sldId="469"/>
            <ac:spMk id="1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04" v="472" actId="790"/>
          <ac:spMkLst>
            <pc:docMk/>
            <pc:sldMk cId="2734877336" sldId="469"/>
            <ac:spMk id="1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10" v="473" actId="790"/>
          <ac:spMkLst>
            <pc:docMk/>
            <pc:sldMk cId="2734877336" sldId="469"/>
            <ac:spMk id="1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11" v="474" actId="790"/>
          <ac:spMkLst>
            <pc:docMk/>
            <pc:sldMk cId="2734877336" sldId="469"/>
            <ac:spMk id="1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12" v="475" actId="790"/>
          <ac:spMkLst>
            <pc:docMk/>
            <pc:sldMk cId="2734877336" sldId="469"/>
            <ac:spMk id="1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18" v="476" actId="790"/>
          <ac:spMkLst>
            <pc:docMk/>
            <pc:sldMk cId="2734877336" sldId="469"/>
            <ac:spMk id="1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24" v="477" actId="790"/>
          <ac:spMkLst>
            <pc:docMk/>
            <pc:sldMk cId="2734877336" sldId="469"/>
            <ac:spMk id="1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26" v="478" actId="790"/>
          <ac:spMkLst>
            <pc:docMk/>
            <pc:sldMk cId="2734877336" sldId="469"/>
            <ac:spMk id="1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30" v="479" actId="790"/>
          <ac:spMkLst>
            <pc:docMk/>
            <pc:sldMk cId="2734877336" sldId="469"/>
            <ac:spMk id="1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31" v="480" actId="790"/>
          <ac:spMkLst>
            <pc:docMk/>
            <pc:sldMk cId="2734877336" sldId="469"/>
            <ac:spMk id="2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33" v="481" actId="790"/>
          <ac:spMkLst>
            <pc:docMk/>
            <pc:sldMk cId="2734877336" sldId="469"/>
            <ac:spMk id="2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37" v="482" actId="790"/>
          <ac:spMkLst>
            <pc:docMk/>
            <pc:sldMk cId="2734877336" sldId="469"/>
            <ac:spMk id="2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39" v="483" actId="790"/>
          <ac:spMkLst>
            <pc:docMk/>
            <pc:sldMk cId="2734877336" sldId="469"/>
            <ac:spMk id="2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40" v="484" actId="790"/>
          <ac:spMkLst>
            <pc:docMk/>
            <pc:sldMk cId="2734877336" sldId="469"/>
            <ac:spMk id="2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41" v="485" actId="790"/>
          <ac:spMkLst>
            <pc:docMk/>
            <pc:sldMk cId="2734877336" sldId="469"/>
            <ac:spMk id="2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42" v="486" actId="790"/>
          <ac:spMkLst>
            <pc:docMk/>
            <pc:sldMk cId="2734877336" sldId="469"/>
            <ac:spMk id="26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43" v="487" actId="790"/>
          <ac:spMkLst>
            <pc:docMk/>
            <pc:sldMk cId="2734877336" sldId="469"/>
            <ac:spMk id="2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45" v="488" actId="790"/>
          <ac:spMkLst>
            <pc:docMk/>
            <pc:sldMk cId="2734877336" sldId="469"/>
            <ac:spMk id="2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47" v="489" actId="790"/>
          <ac:spMkLst>
            <pc:docMk/>
            <pc:sldMk cId="2734877336" sldId="469"/>
            <ac:spMk id="2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54" v="490" actId="790"/>
          <ac:spMkLst>
            <pc:docMk/>
            <pc:sldMk cId="2734877336" sldId="469"/>
            <ac:spMk id="3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56" v="491" actId="790"/>
          <ac:spMkLst>
            <pc:docMk/>
            <pc:sldMk cId="2734877336" sldId="469"/>
            <ac:spMk id="38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57" v="492" actId="790"/>
          <ac:spMkLst>
            <pc:docMk/>
            <pc:sldMk cId="2734877336" sldId="469"/>
            <ac:spMk id="39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58" v="493" actId="790"/>
          <ac:spMkLst>
            <pc:docMk/>
            <pc:sldMk cId="2734877336" sldId="469"/>
            <ac:spMk id="40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59" v="494" actId="790"/>
          <ac:spMkLst>
            <pc:docMk/>
            <pc:sldMk cId="2734877336" sldId="469"/>
            <ac:spMk id="41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59" v="495" actId="790"/>
          <ac:spMkLst>
            <pc:docMk/>
            <pc:sldMk cId="2734877336" sldId="469"/>
            <ac:spMk id="4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60" v="496" actId="790"/>
          <ac:spMkLst>
            <pc:docMk/>
            <pc:sldMk cId="2734877336" sldId="469"/>
            <ac:spMk id="4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862" v="497" actId="790"/>
          <ac:spMkLst>
            <pc:docMk/>
            <pc:sldMk cId="2734877336" sldId="469"/>
            <ac:spMk id="44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6.522" v="144" actId="790"/>
        <pc:sldMkLst>
          <pc:docMk/>
          <pc:sldMk cId="819092468" sldId="470"/>
        </pc:sldMkLst>
        <pc:spChg chg="mod">
          <ac:chgData name="NICOLLET, Marie" userId="16cb7557-08e3-42fa-886d-a5f91f6d9f86" providerId="ADAL" clId="{57314BEF-0424-4AE4-9168-0D7A0A428E93}" dt="2021-06-24T15:59:46.502" v="138" actId="790"/>
          <ac:spMkLst>
            <pc:docMk/>
            <pc:sldMk cId="819092468" sldId="470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503" v="139" actId="790"/>
          <ac:spMkLst>
            <pc:docMk/>
            <pc:sldMk cId="819092468" sldId="470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503" v="140" actId="790"/>
          <ac:spMkLst>
            <pc:docMk/>
            <pc:sldMk cId="819092468" sldId="470"/>
            <ac:spMk id="4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503" v="141" actId="790"/>
          <ac:spMkLst>
            <pc:docMk/>
            <pc:sldMk cId="819092468" sldId="470"/>
            <ac:spMk id="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6.512" v="142" actId="790"/>
          <ac:spMkLst>
            <pc:docMk/>
            <pc:sldMk cId="819092468" sldId="470"/>
            <ac:spMk id="7" creationId="{45DF27CD-7702-443F-8426-4E009EDA4EB3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725" v="450" actId="790"/>
        <pc:sldMkLst>
          <pc:docMk/>
          <pc:sldMk cId="1722138136" sldId="471"/>
        </pc:sldMkLst>
        <pc:spChg chg="mod">
          <ac:chgData name="NICOLLET, Marie" userId="16cb7557-08e3-42fa-886d-a5f91f6d9f86" providerId="ADAL" clId="{57314BEF-0424-4AE4-9168-0D7A0A428E93}" dt="2021-06-24T15:59:47.603" v="414" actId="790"/>
          <ac:spMkLst>
            <pc:docMk/>
            <pc:sldMk cId="1722138136" sldId="471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604" v="415" actId="790"/>
          <ac:spMkLst>
            <pc:docMk/>
            <pc:sldMk cId="1722138136" sldId="471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610" v="416" actId="790"/>
          <ac:spMkLst>
            <pc:docMk/>
            <pc:sldMk cId="1722138136" sldId="471"/>
            <ac:spMk id="4" creationId="{00000000-0000-0000-0000-000000000000}"/>
          </ac:spMkLst>
        </pc:spChg>
        <pc:graphicFrameChg chg="modGraphic">
          <ac:chgData name="NICOLLET, Marie" userId="16cb7557-08e3-42fa-886d-a5f91f6d9f86" providerId="ADAL" clId="{57314BEF-0424-4AE4-9168-0D7A0A428E93}" dt="2021-06-24T15:59:47.719" v="448" actId="790"/>
          <ac:graphicFrameMkLst>
            <pc:docMk/>
            <pc:sldMk cId="1722138136" sldId="471"/>
            <ac:graphicFrameMk id="5" creationId="{00000000-0000-0000-0000-000000000000}"/>
          </ac:graphicFrameMkLst>
        </pc:graphicFrameChg>
      </pc:sldChg>
      <pc:sldChg chg="modSp modNotes">
        <pc:chgData name="NICOLLET, Marie" userId="16cb7557-08e3-42fa-886d-a5f91f6d9f86" providerId="ADAL" clId="{57314BEF-0424-4AE4-9168-0D7A0A428E93}" dt="2021-06-24T15:59:47.571" v="402" actId="790"/>
        <pc:sldMkLst>
          <pc:docMk/>
          <pc:sldMk cId="3201434639" sldId="472"/>
        </pc:sldMkLst>
        <pc:spChg chg="mod">
          <ac:chgData name="NICOLLET, Marie" userId="16cb7557-08e3-42fa-886d-a5f91f6d9f86" providerId="ADAL" clId="{57314BEF-0424-4AE4-9168-0D7A0A428E93}" dt="2021-06-24T15:59:47.555" v="396" actId="790"/>
          <ac:spMkLst>
            <pc:docMk/>
            <pc:sldMk cId="3201434639" sldId="472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60" v="397" actId="790"/>
          <ac:spMkLst>
            <pc:docMk/>
            <pc:sldMk cId="3201434639" sldId="472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62" v="398" actId="790"/>
          <ac:spMkLst>
            <pc:docMk/>
            <pc:sldMk cId="3201434639" sldId="472"/>
            <ac:spMk id="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63" v="399" actId="790"/>
          <ac:spMkLst>
            <pc:docMk/>
            <pc:sldMk cId="3201434639" sldId="472"/>
            <ac:spMk id="7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64" v="400" actId="790"/>
          <ac:spMkLst>
            <pc:docMk/>
            <pc:sldMk cId="3201434639" sldId="472"/>
            <ac:spMk id="8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587" v="408" actId="790"/>
        <pc:sldMkLst>
          <pc:docMk/>
          <pc:sldMk cId="2427129287" sldId="473"/>
        </pc:sldMkLst>
        <pc:spChg chg="mod">
          <ac:chgData name="NICOLLET, Marie" userId="16cb7557-08e3-42fa-886d-a5f91f6d9f86" providerId="ADAL" clId="{57314BEF-0424-4AE4-9168-0D7A0A428E93}" dt="2021-06-24T15:59:47.572" v="403" actId="790"/>
          <ac:spMkLst>
            <pc:docMk/>
            <pc:sldMk cId="2427129287" sldId="473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74" v="404" actId="790"/>
          <ac:spMkLst>
            <pc:docMk/>
            <pc:sldMk cId="2427129287" sldId="473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79" v="405" actId="790"/>
          <ac:spMkLst>
            <pc:docMk/>
            <pc:sldMk cId="2427129287" sldId="473"/>
            <ac:spMk id="5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80" v="406" actId="790"/>
          <ac:spMkLst>
            <pc:docMk/>
            <pc:sldMk cId="2427129287" sldId="473"/>
            <ac:spMk id="6" creationId="{00000000-0000-0000-0000-000000000000}"/>
          </ac:spMkLst>
        </pc:spChg>
      </pc:sldChg>
      <pc:sldChg chg="modSp modNotes">
        <pc:chgData name="NICOLLET, Marie" userId="16cb7557-08e3-42fa-886d-a5f91f6d9f86" providerId="ADAL" clId="{57314BEF-0424-4AE4-9168-0D7A0A428E93}" dt="2021-06-24T15:59:47.601" v="413" actId="790"/>
        <pc:sldMkLst>
          <pc:docMk/>
          <pc:sldMk cId="3632390256" sldId="474"/>
        </pc:sldMkLst>
        <pc:spChg chg="mod">
          <ac:chgData name="NICOLLET, Marie" userId="16cb7557-08e3-42fa-886d-a5f91f6d9f86" providerId="ADAL" clId="{57314BEF-0424-4AE4-9168-0D7A0A428E93}" dt="2021-06-24T15:59:47.589" v="409" actId="790"/>
          <ac:spMkLst>
            <pc:docMk/>
            <pc:sldMk cId="3632390256" sldId="474"/>
            <ac:spMk id="2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94" v="410" actId="790"/>
          <ac:spMkLst>
            <pc:docMk/>
            <pc:sldMk cId="3632390256" sldId="474"/>
            <ac:spMk id="3" creationId="{00000000-0000-0000-0000-000000000000}"/>
          </ac:spMkLst>
        </pc:spChg>
        <pc:spChg chg="mod">
          <ac:chgData name="NICOLLET, Marie" userId="16cb7557-08e3-42fa-886d-a5f91f6d9f86" providerId="ADAL" clId="{57314BEF-0424-4AE4-9168-0D7A0A428E93}" dt="2021-06-24T15:59:47.595" v="411" actId="790"/>
          <ac:spMkLst>
            <pc:docMk/>
            <pc:sldMk cId="3632390256" sldId="474"/>
            <ac:spMk id="6" creationId="{00000000-0000-0000-0000-000000000000}"/>
          </ac:spMkLst>
        </pc:spChg>
      </pc:sldChg>
      <pc:sldChg chg="modSp add setBg modNotes">
        <pc:chgData name="NICOLLET, Marie" userId="16cb7557-08e3-42fa-886d-a5f91f6d9f86" providerId="ADAL" clId="{57314BEF-0424-4AE4-9168-0D7A0A428E93}" dt="2021-06-24T15:59:46.501" v="137" actId="790"/>
        <pc:sldMkLst>
          <pc:docMk/>
          <pc:sldMk cId="3828858339" sldId="10542"/>
        </pc:sldMkLst>
        <pc:spChg chg="mod">
          <ac:chgData name="NICOLLET, Marie" userId="16cb7557-08e3-42fa-886d-a5f91f6d9f86" providerId="ADAL" clId="{57314BEF-0424-4AE4-9168-0D7A0A428E93}" dt="2021-06-24T15:59:46.461" v="134" actId="790"/>
          <ac:spMkLst>
            <pc:docMk/>
            <pc:sldMk cId="3828858339" sldId="10542"/>
            <ac:spMk id="6" creationId="{7D2B60E1-2DAC-4329-B849-9CB70F3C19F0}"/>
          </ac:spMkLst>
        </pc:spChg>
        <pc:spChg chg="mod">
          <ac:chgData name="NICOLLET, Marie" userId="16cb7557-08e3-42fa-886d-a5f91f6d9f86" providerId="ADAL" clId="{57314BEF-0424-4AE4-9168-0D7A0A428E93}" dt="2021-06-24T15:59:46.470" v="135" actId="790"/>
          <ac:spMkLst>
            <pc:docMk/>
            <pc:sldMk cId="3828858339" sldId="10542"/>
            <ac:spMk id="7" creationId="{FF8A36CC-176C-4998-93EA-74FED01162AB}"/>
          </ac:spMkLst>
        </pc:spChg>
      </pc:sldChg>
      <pc:sldChg chg="add del">
        <pc:chgData name="NICOLLET, Marie" userId="16cb7557-08e3-42fa-886d-a5f91f6d9f86" providerId="ADAL" clId="{57314BEF-0424-4AE4-9168-0D7A0A428E93}" dt="2021-06-24T15:58:21.226" v="84" actId="2696"/>
        <pc:sldMkLst>
          <pc:docMk/>
          <pc:sldMk cId="299015416" sldId="10543"/>
        </pc:sldMkLst>
      </pc:sldChg>
      <pc:sldChg chg="modSp add setBg modNotes">
        <pc:chgData name="NICOLLET, Marie" userId="16cb7557-08e3-42fa-886d-a5f91f6d9f86" providerId="ADAL" clId="{57314BEF-0424-4AE4-9168-0D7A0A428E93}" dt="2021-06-24T15:59:46.530" v="147" actId="790"/>
        <pc:sldMkLst>
          <pc:docMk/>
          <pc:sldMk cId="3526743404" sldId="10831"/>
        </pc:sldMkLst>
        <pc:spChg chg="mod">
          <ac:chgData name="NICOLLET, Marie" userId="16cb7557-08e3-42fa-886d-a5f91f6d9f86" providerId="ADAL" clId="{57314BEF-0424-4AE4-9168-0D7A0A428E93}" dt="2021-06-24T15:59:46.523" v="145" actId="790"/>
          <ac:spMkLst>
            <pc:docMk/>
            <pc:sldMk cId="3526743404" sldId="10831"/>
            <ac:spMk id="2" creationId="{BF2CA779-8850-43E8-B0D8-47FE7A773A70}"/>
          </ac:spMkLst>
        </pc:spChg>
      </pc:sldChg>
      <pc:sldChg chg="modSp add setBg">
        <pc:chgData name="NICOLLET, Marie" userId="16cb7557-08e3-42fa-886d-a5f91f6d9f86" providerId="ADAL" clId="{57314BEF-0424-4AE4-9168-0D7A0A428E93}" dt="2021-06-24T16:07:48.838" v="682"/>
        <pc:sldMkLst>
          <pc:docMk/>
          <pc:sldMk cId="1500251503" sldId="10832"/>
        </pc:sldMkLst>
        <pc:spChg chg="mod">
          <ac:chgData name="NICOLLET, Marie" userId="16cb7557-08e3-42fa-886d-a5f91f6d9f86" providerId="ADAL" clId="{57314BEF-0424-4AE4-9168-0D7A0A428E93}" dt="2021-06-24T16:07:38.537" v="681" actId="20577"/>
          <ac:spMkLst>
            <pc:docMk/>
            <pc:sldMk cId="1500251503" sldId="10832"/>
            <ac:spMk id="2" creationId="{BF2CA779-8850-43E8-B0D8-47FE7A773A70}"/>
          </ac:spMkLst>
        </pc:spChg>
      </pc:sldChg>
      <pc:sldMasterChg chg="setBg modSldLayout">
        <pc:chgData name="NICOLLET, Marie" userId="16cb7557-08e3-42fa-886d-a5f91f6d9f86" providerId="ADAL" clId="{57314BEF-0424-4AE4-9168-0D7A0A428E93}" dt="2021-06-24T15:55:02.916" v="7"/>
        <pc:sldMasterMkLst>
          <pc:docMk/>
          <pc:sldMasterMk cId="2427878808" sldId="2147483648"/>
        </pc:sldMasterMkLst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3510171727" sldId="2147483649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3533902994" sldId="2147483650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2459605657" sldId="2147483651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3681089808" sldId="2147483652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679938631" sldId="2147483653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2021628590" sldId="2147483654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683373081" sldId="2147483655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3636165874" sldId="2147483656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2962797053" sldId="2147483657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1500838433" sldId="2147483658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1876609490" sldId="2147483659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2235267988" sldId="2147483660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4271249777" sldId="2147483661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3614012251" sldId="2147483662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843426869" sldId="2147483663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348889743" sldId="2147483664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102123222" sldId="2147483665"/>
          </pc:sldLayoutMkLst>
        </pc:sldLayoutChg>
        <pc:sldLayoutChg chg="setBg">
          <pc:chgData name="NICOLLET, Marie" userId="16cb7557-08e3-42fa-886d-a5f91f6d9f86" providerId="ADAL" clId="{57314BEF-0424-4AE4-9168-0D7A0A428E93}" dt="2021-06-24T15:55:02.916" v="7"/>
          <pc:sldLayoutMkLst>
            <pc:docMk/>
            <pc:sldMasterMk cId="2427878808" sldId="2147483648"/>
            <pc:sldLayoutMk cId="330125527" sldId="2147483666"/>
          </pc:sldLayoutMkLst>
        </pc:sldLayoutChg>
      </pc:sldMasterChg>
    </pc:docChg>
  </pc:docChgLst>
  <pc:docChgLst>
    <pc:chgData name="CAUSSIDOU, Fabienne" userId="d3b93ce2-b4f2-4ea8-90dc-56594dbc3f3f" providerId="ADAL" clId="{122E8078-A972-4B58-9EB1-EFF42B70CFE7}"/>
    <pc:docChg chg="undo custSel modSld">
      <pc:chgData name="CAUSSIDOU, Fabienne" userId="d3b93ce2-b4f2-4ea8-90dc-56594dbc3f3f" providerId="ADAL" clId="{122E8078-A972-4B58-9EB1-EFF42B70CFE7}" dt="2021-07-07T08:39:08.468" v="297" actId="732"/>
      <pc:docMkLst>
        <pc:docMk/>
      </pc:docMkLst>
      <pc:sldChg chg="modSp">
        <pc:chgData name="CAUSSIDOU, Fabienne" userId="d3b93ce2-b4f2-4ea8-90dc-56594dbc3f3f" providerId="ADAL" clId="{122E8078-A972-4B58-9EB1-EFF42B70CFE7}" dt="2021-07-07T08:39:08.468" v="297" actId="732"/>
        <pc:sldMkLst>
          <pc:docMk/>
          <pc:sldMk cId="1409603605" sldId="442"/>
        </pc:sldMkLst>
        <pc:picChg chg="mod">
          <ac:chgData name="CAUSSIDOU, Fabienne" userId="d3b93ce2-b4f2-4ea8-90dc-56594dbc3f3f" providerId="ADAL" clId="{122E8078-A972-4B58-9EB1-EFF42B70CFE7}" dt="2021-07-07T08:39:08.468" v="297" actId="732"/>
          <ac:picMkLst>
            <pc:docMk/>
            <pc:sldMk cId="1409603605" sldId="442"/>
            <ac:picMk id="5" creationId="{00000000-0000-0000-0000-000000000000}"/>
          </ac:picMkLst>
        </pc:picChg>
      </pc:sldChg>
      <pc:sldChg chg="addSp modSp">
        <pc:chgData name="CAUSSIDOU, Fabienne" userId="d3b93ce2-b4f2-4ea8-90dc-56594dbc3f3f" providerId="ADAL" clId="{122E8078-A972-4B58-9EB1-EFF42B70CFE7}" dt="2021-07-07T08:33:58.331" v="282" actId="1076"/>
        <pc:sldMkLst>
          <pc:docMk/>
          <pc:sldMk cId="275948183" sldId="448"/>
        </pc:sldMkLst>
        <pc:picChg chg="add mod">
          <ac:chgData name="CAUSSIDOU, Fabienne" userId="d3b93ce2-b4f2-4ea8-90dc-56594dbc3f3f" providerId="ADAL" clId="{122E8078-A972-4B58-9EB1-EFF42B70CFE7}" dt="2021-07-07T08:33:58.331" v="282" actId="1076"/>
          <ac:picMkLst>
            <pc:docMk/>
            <pc:sldMk cId="275948183" sldId="448"/>
            <ac:picMk id="10" creationId="{84F8C794-76FB-4ABF-9BF0-D64940ED2C55}"/>
          </ac:picMkLst>
        </pc:picChg>
      </pc:sldChg>
      <pc:sldChg chg="modSp">
        <pc:chgData name="CAUSSIDOU, Fabienne" userId="d3b93ce2-b4f2-4ea8-90dc-56594dbc3f3f" providerId="ADAL" clId="{122E8078-A972-4B58-9EB1-EFF42B70CFE7}" dt="2021-07-07T08:31:56.031" v="280" actId="113"/>
        <pc:sldMkLst>
          <pc:docMk/>
          <pc:sldMk cId="2309232933" sldId="449"/>
        </pc:sldMkLst>
        <pc:graphicFrameChg chg="mod modGraphic">
          <ac:chgData name="CAUSSIDOU, Fabienne" userId="d3b93ce2-b4f2-4ea8-90dc-56594dbc3f3f" providerId="ADAL" clId="{122E8078-A972-4B58-9EB1-EFF42B70CFE7}" dt="2021-07-07T08:31:56.031" v="280" actId="113"/>
          <ac:graphicFrameMkLst>
            <pc:docMk/>
            <pc:sldMk cId="2309232933" sldId="449"/>
            <ac:graphicFrameMk id="5" creationId="{1F74C7F9-1756-47E8-8107-49EC145E4ADD}"/>
          </ac:graphicFrameMkLst>
        </pc:graphicFrameChg>
      </pc:sldChg>
      <pc:sldChg chg="addSp">
        <pc:chgData name="CAUSSIDOU, Fabienne" userId="d3b93ce2-b4f2-4ea8-90dc-56594dbc3f3f" providerId="ADAL" clId="{122E8078-A972-4B58-9EB1-EFF42B70CFE7}" dt="2021-07-07T08:34:19.576" v="283"/>
        <pc:sldMkLst>
          <pc:docMk/>
          <pc:sldMk cId="246235459" sldId="451"/>
        </pc:sldMkLst>
        <pc:picChg chg="add">
          <ac:chgData name="CAUSSIDOU, Fabienne" userId="d3b93ce2-b4f2-4ea8-90dc-56594dbc3f3f" providerId="ADAL" clId="{122E8078-A972-4B58-9EB1-EFF42B70CFE7}" dt="2021-07-07T08:34:19.576" v="283"/>
          <ac:picMkLst>
            <pc:docMk/>
            <pc:sldMk cId="246235459" sldId="451"/>
            <ac:picMk id="16" creationId="{3212CD04-647F-4A46-B6A6-EB0C18FE4673}"/>
          </ac:picMkLst>
        </pc:picChg>
      </pc:sldChg>
      <pc:sldChg chg="addSp delSp modSp">
        <pc:chgData name="CAUSSIDOU, Fabienne" userId="d3b93ce2-b4f2-4ea8-90dc-56594dbc3f3f" providerId="ADAL" clId="{122E8078-A972-4B58-9EB1-EFF42B70CFE7}" dt="2021-07-07T08:35:32.063" v="288" actId="1076"/>
        <pc:sldMkLst>
          <pc:docMk/>
          <pc:sldMk cId="2536426147" sldId="465"/>
        </pc:sldMkLst>
        <pc:spChg chg="del">
          <ac:chgData name="CAUSSIDOU, Fabienne" userId="d3b93ce2-b4f2-4ea8-90dc-56594dbc3f3f" providerId="ADAL" clId="{122E8078-A972-4B58-9EB1-EFF42B70CFE7}" dt="2021-07-07T08:34:36.121" v="284" actId="478"/>
          <ac:spMkLst>
            <pc:docMk/>
            <pc:sldMk cId="2536426147" sldId="465"/>
            <ac:spMk id="4" creationId="{00000000-0000-0000-0000-000000000000}"/>
          </ac:spMkLst>
        </pc:spChg>
        <pc:picChg chg="add mod">
          <ac:chgData name="CAUSSIDOU, Fabienne" userId="d3b93ce2-b4f2-4ea8-90dc-56594dbc3f3f" providerId="ADAL" clId="{122E8078-A972-4B58-9EB1-EFF42B70CFE7}" dt="2021-07-07T08:35:32.063" v="288" actId="1076"/>
          <ac:picMkLst>
            <pc:docMk/>
            <pc:sldMk cId="2536426147" sldId="465"/>
            <ac:picMk id="25" creationId="{4EC7EE40-9965-496F-84D6-56E408C5C402}"/>
          </ac:picMkLst>
        </pc:picChg>
      </pc:sldChg>
      <pc:sldChg chg="addSp modSp">
        <pc:chgData name="CAUSSIDOU, Fabienne" userId="d3b93ce2-b4f2-4ea8-90dc-56594dbc3f3f" providerId="ADAL" clId="{122E8078-A972-4B58-9EB1-EFF42B70CFE7}" dt="2021-07-07T08:37:09.748" v="292" actId="1076"/>
        <pc:sldMkLst>
          <pc:docMk/>
          <pc:sldMk cId="2805320709" sldId="466"/>
        </pc:sldMkLst>
        <pc:picChg chg="add mod">
          <ac:chgData name="CAUSSIDOU, Fabienne" userId="d3b93ce2-b4f2-4ea8-90dc-56594dbc3f3f" providerId="ADAL" clId="{122E8078-A972-4B58-9EB1-EFF42B70CFE7}" dt="2021-07-07T08:37:09.748" v="292" actId="1076"/>
          <ac:picMkLst>
            <pc:docMk/>
            <pc:sldMk cId="2805320709" sldId="466"/>
            <ac:picMk id="12" creationId="{D2F06185-3326-4E04-B72F-DFD1618D2843}"/>
          </ac:picMkLst>
        </pc:picChg>
      </pc:sldChg>
      <pc:sldChg chg="addSp modSp">
        <pc:chgData name="CAUSSIDOU, Fabienne" userId="d3b93ce2-b4f2-4ea8-90dc-56594dbc3f3f" providerId="ADAL" clId="{122E8078-A972-4B58-9EB1-EFF42B70CFE7}" dt="2021-07-07T08:38:38.289" v="296" actId="1076"/>
        <pc:sldMkLst>
          <pc:docMk/>
          <pc:sldMk cId="575363602" sldId="468"/>
        </pc:sldMkLst>
        <pc:picChg chg="add mod">
          <ac:chgData name="CAUSSIDOU, Fabienne" userId="d3b93ce2-b4f2-4ea8-90dc-56594dbc3f3f" providerId="ADAL" clId="{122E8078-A972-4B58-9EB1-EFF42B70CFE7}" dt="2021-07-07T08:38:38.289" v="296" actId="1076"/>
          <ac:picMkLst>
            <pc:docMk/>
            <pc:sldMk cId="575363602" sldId="468"/>
            <ac:picMk id="31" creationId="{B8D7E55E-1959-4166-9176-C156F9D3F0B7}"/>
          </ac:picMkLst>
        </pc:picChg>
      </pc:sldChg>
      <pc:sldChg chg="addSp modSp">
        <pc:chgData name="CAUSSIDOU, Fabienne" userId="d3b93ce2-b4f2-4ea8-90dc-56594dbc3f3f" providerId="ADAL" clId="{122E8078-A972-4B58-9EB1-EFF42B70CFE7}" dt="2021-07-07T08:38:28.261" v="294" actId="1076"/>
        <pc:sldMkLst>
          <pc:docMk/>
          <pc:sldMk cId="2734877336" sldId="469"/>
        </pc:sldMkLst>
        <pc:picChg chg="add mod">
          <ac:chgData name="CAUSSIDOU, Fabienne" userId="d3b93ce2-b4f2-4ea8-90dc-56594dbc3f3f" providerId="ADAL" clId="{122E8078-A972-4B58-9EB1-EFF42B70CFE7}" dt="2021-07-07T08:38:28.261" v="294" actId="1076"/>
          <ac:picMkLst>
            <pc:docMk/>
            <pc:sldMk cId="2734877336" sldId="469"/>
            <ac:picMk id="45" creationId="{745E73FD-3E62-41D2-9720-E1A6CBDC314A}"/>
          </ac:picMkLst>
        </pc:picChg>
      </pc:sldChg>
      <pc:sldChg chg="addSp delSp modSp">
        <pc:chgData name="CAUSSIDOU, Fabienne" userId="d3b93ce2-b4f2-4ea8-90dc-56594dbc3f3f" providerId="ADAL" clId="{122E8078-A972-4B58-9EB1-EFF42B70CFE7}" dt="2021-07-07T08:36:01.934" v="289"/>
        <pc:sldMkLst>
          <pc:docMk/>
          <pc:sldMk cId="2427129287" sldId="473"/>
        </pc:sldMkLst>
        <pc:spChg chg="del mod">
          <ac:chgData name="CAUSSIDOU, Fabienne" userId="d3b93ce2-b4f2-4ea8-90dc-56594dbc3f3f" providerId="ADAL" clId="{122E8078-A972-4B58-9EB1-EFF42B70CFE7}" dt="2021-07-07T08:35:03.867" v="286" actId="478"/>
          <ac:spMkLst>
            <pc:docMk/>
            <pc:sldMk cId="2427129287" sldId="473"/>
            <ac:spMk id="6" creationId="{00000000-0000-0000-0000-000000000000}"/>
          </ac:spMkLst>
        </pc:spChg>
        <pc:picChg chg="add">
          <ac:chgData name="CAUSSIDOU, Fabienne" userId="d3b93ce2-b4f2-4ea8-90dc-56594dbc3f3f" providerId="ADAL" clId="{122E8078-A972-4B58-9EB1-EFF42B70CFE7}" dt="2021-07-07T08:36:01.934" v="289"/>
          <ac:picMkLst>
            <pc:docMk/>
            <pc:sldMk cId="2427129287" sldId="473"/>
            <ac:picMk id="17" creationId="{771DD3AE-47F3-4283-9663-876AFEA95CC9}"/>
          </ac:picMkLst>
        </pc:picChg>
      </pc:sldChg>
      <pc:sldChg chg="addSp">
        <pc:chgData name="CAUSSIDOU, Fabienne" userId="d3b93ce2-b4f2-4ea8-90dc-56594dbc3f3f" providerId="ADAL" clId="{122E8078-A972-4B58-9EB1-EFF42B70CFE7}" dt="2021-07-07T08:36:06.596" v="290"/>
        <pc:sldMkLst>
          <pc:docMk/>
          <pc:sldMk cId="3632390256" sldId="474"/>
        </pc:sldMkLst>
        <pc:picChg chg="add">
          <ac:chgData name="CAUSSIDOU, Fabienne" userId="d3b93ce2-b4f2-4ea8-90dc-56594dbc3f3f" providerId="ADAL" clId="{122E8078-A972-4B58-9EB1-EFF42B70CFE7}" dt="2021-07-07T08:36:06.596" v="290"/>
          <ac:picMkLst>
            <pc:docMk/>
            <pc:sldMk cId="3632390256" sldId="474"/>
            <ac:picMk id="8" creationId="{44BFADCA-7B33-470B-B6F4-1BE5B526F50E}"/>
          </ac:picMkLst>
        </pc:picChg>
      </pc:sldChg>
    </pc:docChg>
  </pc:docChgLst>
  <pc:docChgLst>
    <pc:chgData name="NICOLLET, Marie" userId="16cb7557-08e3-42fa-886d-a5f91f6d9f86" providerId="ADAL" clId="{F249536E-D1E4-4E2A-A53A-82314EE81986}"/>
    <pc:docChg chg="undo redo custSel addSld delSld modSld sldOrd">
      <pc:chgData name="NICOLLET, Marie" userId="16cb7557-08e3-42fa-886d-a5f91f6d9f86" providerId="ADAL" clId="{F249536E-D1E4-4E2A-A53A-82314EE81986}" dt="2021-07-28T15:29:39.658" v="5727" actId="14100"/>
      <pc:docMkLst>
        <pc:docMk/>
      </pc:docMkLst>
      <pc:sldChg chg="del">
        <pc:chgData name="NICOLLET, Marie" userId="16cb7557-08e3-42fa-886d-a5f91f6d9f86" providerId="ADAL" clId="{F249536E-D1E4-4E2A-A53A-82314EE81986}" dt="2021-06-28T09:51:53.811" v="727" actId="2696"/>
        <pc:sldMkLst>
          <pc:docMk/>
          <pc:sldMk cId="1945649075" sldId="267"/>
        </pc:sldMkLst>
      </pc:sldChg>
      <pc:sldChg chg="modSp">
        <pc:chgData name="NICOLLET, Marie" userId="16cb7557-08e3-42fa-886d-a5f91f6d9f86" providerId="ADAL" clId="{F249536E-D1E4-4E2A-A53A-82314EE81986}" dt="2021-06-28T09:50:29.183" v="713" actId="339"/>
        <pc:sldMkLst>
          <pc:docMk/>
          <pc:sldMk cId="1409603605" sldId="442"/>
        </pc:sldMkLst>
        <pc:spChg chg="mod">
          <ac:chgData name="NICOLLET, Marie" userId="16cb7557-08e3-42fa-886d-a5f91f6d9f86" providerId="ADAL" clId="{F249536E-D1E4-4E2A-A53A-82314EE81986}" dt="2021-06-28T09:50:09.501" v="699" actId="208"/>
          <ac:spMkLst>
            <pc:docMk/>
            <pc:sldMk cId="1409603605" sldId="442"/>
            <ac:spMk id="1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0:17.293" v="711" actId="692"/>
          <ac:spMkLst>
            <pc:docMk/>
            <pc:sldMk cId="1409603605" sldId="442"/>
            <ac:spMk id="1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0:17.293" v="711" actId="692"/>
          <ac:spMkLst>
            <pc:docMk/>
            <pc:sldMk cId="1409603605" sldId="442"/>
            <ac:spMk id="1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0:09.504" v="702" actId="208"/>
          <ac:spMkLst>
            <pc:docMk/>
            <pc:sldMk cId="1409603605" sldId="442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0:09.504" v="703" actId="208"/>
          <ac:spMkLst>
            <pc:docMk/>
            <pc:sldMk cId="1409603605" sldId="442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0:29.183" v="713" actId="339"/>
          <ac:spMkLst>
            <pc:docMk/>
            <pc:sldMk cId="1409603605" sldId="442"/>
            <ac:spMk id="1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0:29.183" v="713" actId="339"/>
          <ac:spMkLst>
            <pc:docMk/>
            <pc:sldMk cId="1409603605" sldId="442"/>
            <ac:spMk id="1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0:09.508" v="706" actId="208"/>
          <ac:spMkLst>
            <pc:docMk/>
            <pc:sldMk cId="1409603605" sldId="442"/>
            <ac:spMk id="1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0:09.508" v="707" actId="208"/>
          <ac:spMkLst>
            <pc:docMk/>
            <pc:sldMk cId="1409603605" sldId="442"/>
            <ac:spMk id="18" creationId="{00000000-0000-0000-0000-000000000000}"/>
          </ac:spMkLst>
        </pc:spChg>
      </pc:sldChg>
      <pc:sldChg chg="modSp">
        <pc:chgData name="NICOLLET, Marie" userId="16cb7557-08e3-42fa-886d-a5f91f6d9f86" providerId="ADAL" clId="{F249536E-D1E4-4E2A-A53A-82314EE81986}" dt="2021-06-28T09:20:34.238" v="412" actId="207"/>
        <pc:sldMkLst>
          <pc:docMk/>
          <pc:sldMk cId="155865033" sldId="443"/>
        </pc:sldMkLst>
        <pc:spChg chg="mod">
          <ac:chgData name="NICOLLET, Marie" userId="16cb7557-08e3-42fa-886d-a5f91f6d9f86" providerId="ADAL" clId="{F249536E-D1E4-4E2A-A53A-82314EE81986}" dt="2021-06-28T09:20:34.221" v="407" actId="208"/>
          <ac:spMkLst>
            <pc:docMk/>
            <pc:sldMk cId="155865033" sldId="443"/>
            <ac:spMk id="1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0:34.227" v="408" actId="208"/>
          <ac:spMkLst>
            <pc:docMk/>
            <pc:sldMk cId="155865033" sldId="443"/>
            <ac:spMk id="1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0:34.232" v="409" actId="208"/>
          <ac:spMkLst>
            <pc:docMk/>
            <pc:sldMk cId="155865033" sldId="443"/>
            <ac:spMk id="1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0:34.234" v="410" actId="207"/>
          <ac:spMkLst>
            <pc:docMk/>
            <pc:sldMk cId="155865033" sldId="443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0:34.236" v="411" actId="207"/>
          <ac:spMkLst>
            <pc:docMk/>
            <pc:sldMk cId="155865033" sldId="443"/>
            <ac:spMk id="1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0:34.238" v="412" actId="207"/>
          <ac:spMkLst>
            <pc:docMk/>
            <pc:sldMk cId="155865033" sldId="443"/>
            <ac:spMk id="16" creationId="{00000000-0000-0000-0000-000000000000}"/>
          </ac:spMkLst>
        </pc:spChg>
        <pc:picChg chg="mod">
          <ac:chgData name="NICOLLET, Marie" userId="16cb7557-08e3-42fa-886d-a5f91f6d9f86" providerId="ADAL" clId="{F249536E-D1E4-4E2A-A53A-82314EE81986}" dt="2021-06-28T09:18:59.040" v="403" actId="339"/>
          <ac:picMkLst>
            <pc:docMk/>
            <pc:sldMk cId="155865033" sldId="443"/>
            <ac:picMk id="5" creationId="{00000000-0000-0000-0000-000000000000}"/>
          </ac:picMkLst>
        </pc:picChg>
      </pc:sldChg>
      <pc:sldChg chg="modSp">
        <pc:chgData name="NICOLLET, Marie" userId="16cb7557-08e3-42fa-886d-a5f91f6d9f86" providerId="ADAL" clId="{F249536E-D1E4-4E2A-A53A-82314EE81986}" dt="2021-06-28T09:19:32.953" v="406" actId="339"/>
        <pc:sldMkLst>
          <pc:docMk/>
          <pc:sldMk cId="2507422911" sldId="445"/>
        </pc:sldMkLst>
        <pc:spChg chg="mod">
          <ac:chgData name="NICOLLET, Marie" userId="16cb7557-08e3-42fa-886d-a5f91f6d9f86" providerId="ADAL" clId="{F249536E-D1E4-4E2A-A53A-82314EE81986}" dt="2021-06-28T09:19:32.953" v="406" actId="339"/>
          <ac:spMkLst>
            <pc:docMk/>
            <pc:sldMk cId="2507422911" sldId="445"/>
            <ac:spMk id="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9:32.953" v="406" actId="339"/>
          <ac:spMkLst>
            <pc:docMk/>
            <pc:sldMk cId="2507422911" sldId="445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9:32.953" v="406" actId="339"/>
          <ac:spMkLst>
            <pc:docMk/>
            <pc:sldMk cId="2507422911" sldId="445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599" v="1" actId="207"/>
          <ac:spMkLst>
            <pc:docMk/>
            <pc:sldMk cId="2507422911" sldId="445"/>
            <ac:spMk id="15" creationId="{00000000-0000-0000-0000-000000000000}"/>
          </ac:spMkLst>
        </pc:spChg>
      </pc:sldChg>
      <pc:sldChg chg="modSp">
        <pc:chgData name="NICOLLET, Marie" userId="16cb7557-08e3-42fa-886d-a5f91f6d9f86" providerId="ADAL" clId="{F249536E-D1E4-4E2A-A53A-82314EE81986}" dt="2021-06-28T13:27:02.312" v="2698" actId="1036"/>
        <pc:sldMkLst>
          <pc:docMk/>
          <pc:sldMk cId="1785173108" sldId="447"/>
        </pc:sldMkLst>
        <pc:spChg chg="mod">
          <ac:chgData name="NICOLLET, Marie" userId="16cb7557-08e3-42fa-886d-a5f91f6d9f86" providerId="ADAL" clId="{F249536E-D1E4-4E2A-A53A-82314EE81986}" dt="2021-06-28T13:27:02.312" v="2698" actId="1036"/>
          <ac:spMkLst>
            <pc:docMk/>
            <pc:sldMk cId="1785173108" sldId="447"/>
            <ac:spMk id="4" creationId="{00000000-0000-0000-0000-000000000000}"/>
          </ac:spMkLst>
        </pc:spChg>
      </pc:sldChg>
      <pc:sldChg chg="addSp delSp modSp">
        <pc:chgData name="NICOLLET, Marie" userId="16cb7557-08e3-42fa-886d-a5f91f6d9f86" providerId="ADAL" clId="{F249536E-D1E4-4E2A-A53A-82314EE81986}" dt="2021-06-28T14:36:22.989" v="4976" actId="20577"/>
        <pc:sldMkLst>
          <pc:docMk/>
          <pc:sldMk cId="275948183" sldId="448"/>
        </pc:sldMkLst>
        <pc:spChg chg="mod">
          <ac:chgData name="NICOLLET, Marie" userId="16cb7557-08e3-42fa-886d-a5f91f6d9f86" providerId="ADAL" clId="{F249536E-D1E4-4E2A-A53A-82314EE81986}" dt="2021-06-28T14:35:45.476" v="4959" actId="1076"/>
          <ac:spMkLst>
            <pc:docMk/>
            <pc:sldMk cId="275948183" sldId="448"/>
            <ac:spMk id="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4:35:45.476" v="4959" actId="1076"/>
          <ac:spMkLst>
            <pc:docMk/>
            <pc:sldMk cId="275948183" sldId="448"/>
            <ac:spMk id="8" creationId="{00000000-0000-0000-0000-000000000000}"/>
          </ac:spMkLst>
        </pc:spChg>
        <pc:spChg chg="add mod">
          <ac:chgData name="NICOLLET, Marie" userId="16cb7557-08e3-42fa-886d-a5f91f6d9f86" providerId="ADAL" clId="{F249536E-D1E4-4E2A-A53A-82314EE81986}" dt="2021-06-28T14:36:22.989" v="4976" actId="20577"/>
          <ac:spMkLst>
            <pc:docMk/>
            <pc:sldMk cId="275948183" sldId="448"/>
            <ac:spMk id="9" creationId="{177EE659-1C02-4A51-9316-B6D645C9DD3D}"/>
          </ac:spMkLst>
        </pc:spChg>
        <pc:picChg chg="del">
          <ac:chgData name="NICOLLET, Marie" userId="16cb7557-08e3-42fa-886d-a5f91f6d9f86" providerId="ADAL" clId="{F249536E-D1E4-4E2A-A53A-82314EE81986}" dt="2021-06-28T09:12:04.891" v="141" actId="478"/>
          <ac:picMkLst>
            <pc:docMk/>
            <pc:sldMk cId="275948183" sldId="448"/>
            <ac:picMk id="5" creationId="{00000000-0000-0000-0000-000000000000}"/>
          </ac:picMkLst>
        </pc:picChg>
        <pc:picChg chg="mod">
          <ac:chgData name="NICOLLET, Marie" userId="16cb7557-08e3-42fa-886d-a5f91f6d9f86" providerId="ADAL" clId="{F249536E-D1E4-4E2A-A53A-82314EE81986}" dt="2021-06-28T14:35:45.476" v="4959" actId="1076"/>
          <ac:picMkLst>
            <pc:docMk/>
            <pc:sldMk cId="275948183" sldId="448"/>
            <ac:picMk id="1026" creationId="{00000000-0000-0000-0000-000000000000}"/>
          </ac:picMkLst>
        </pc:picChg>
      </pc:sldChg>
      <pc:sldChg chg="addSp delSp modSp ord">
        <pc:chgData name="NICOLLET, Marie" userId="16cb7557-08e3-42fa-886d-a5f91f6d9f86" providerId="ADAL" clId="{F249536E-D1E4-4E2A-A53A-82314EE81986}" dt="2021-06-28T14:32:17.638" v="4823" actId="1036"/>
        <pc:sldMkLst>
          <pc:docMk/>
          <pc:sldMk cId="2309232933" sldId="449"/>
        </pc:sldMkLst>
        <pc:spChg chg="mod">
          <ac:chgData name="NICOLLET, Marie" userId="16cb7557-08e3-42fa-886d-a5f91f6d9f86" providerId="ADAL" clId="{F249536E-D1E4-4E2A-A53A-82314EE81986}" dt="2021-06-28T14:31:52.049" v="4816" actId="14100"/>
          <ac:spMkLst>
            <pc:docMk/>
            <pc:sldMk cId="2309232933" sldId="449"/>
            <ac:spMk id="2" creationId="{00000000-0000-0000-0000-000000000000}"/>
          </ac:spMkLst>
        </pc:spChg>
        <pc:spChg chg="del mod">
          <ac:chgData name="NICOLLET, Marie" userId="16cb7557-08e3-42fa-886d-a5f91f6d9f86" providerId="ADAL" clId="{F249536E-D1E4-4E2A-A53A-82314EE81986}" dt="2021-06-28T14:32:02.397" v="4818" actId="478"/>
          <ac:spMkLst>
            <pc:docMk/>
            <pc:sldMk cId="2309232933" sldId="449"/>
            <ac:spMk id="4" creationId="{00000000-0000-0000-0000-000000000000}"/>
          </ac:spMkLst>
        </pc:spChg>
        <pc:graphicFrameChg chg="add mod">
          <ac:chgData name="NICOLLET, Marie" userId="16cb7557-08e3-42fa-886d-a5f91f6d9f86" providerId="ADAL" clId="{F249536E-D1E4-4E2A-A53A-82314EE81986}" dt="2021-06-28T14:32:17.638" v="4823" actId="1036"/>
          <ac:graphicFrameMkLst>
            <pc:docMk/>
            <pc:sldMk cId="2309232933" sldId="449"/>
            <ac:graphicFrameMk id="5" creationId="{1F74C7F9-1756-47E8-8107-49EC145E4ADD}"/>
          </ac:graphicFrameMkLst>
        </pc:graphicFrameChg>
      </pc:sldChg>
      <pc:sldChg chg="addSp delSp modSp">
        <pc:chgData name="NICOLLET, Marie" userId="16cb7557-08e3-42fa-886d-a5f91f6d9f86" providerId="ADAL" clId="{F249536E-D1E4-4E2A-A53A-82314EE81986}" dt="2021-06-28T09:34:56.176" v="477" actId="404"/>
        <pc:sldMkLst>
          <pc:docMk/>
          <pc:sldMk cId="127866228" sldId="450"/>
        </pc:sldMkLst>
        <pc:spChg chg="mod">
          <ac:chgData name="NICOLLET, Marie" userId="16cb7557-08e3-42fa-886d-a5f91f6d9f86" providerId="ADAL" clId="{F249536E-D1E4-4E2A-A53A-82314EE81986}" dt="2021-06-28T09:34:37.579" v="476" actId="1037"/>
          <ac:spMkLst>
            <pc:docMk/>
            <pc:sldMk cId="127866228" sldId="450"/>
            <ac:spMk id="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34:56.176" v="477" actId="404"/>
          <ac:spMkLst>
            <pc:docMk/>
            <pc:sldMk cId="127866228" sldId="450"/>
            <ac:spMk id="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34:28.149" v="472" actId="14100"/>
          <ac:spMkLst>
            <pc:docMk/>
            <pc:sldMk cId="127866228" sldId="450"/>
            <ac:spMk id="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34:18.018" v="471" actId="1035"/>
          <ac:spMkLst>
            <pc:docMk/>
            <pc:sldMk cId="127866228" sldId="450"/>
            <ac:spMk id="10" creationId="{00000000-0000-0000-0000-000000000000}"/>
          </ac:spMkLst>
        </pc:spChg>
        <pc:picChg chg="add mod ord">
          <ac:chgData name="NICOLLET, Marie" userId="16cb7557-08e3-42fa-886d-a5f91f6d9f86" providerId="ADAL" clId="{F249536E-D1E4-4E2A-A53A-82314EE81986}" dt="2021-06-28T09:33:07.648" v="431" actId="1076"/>
          <ac:picMkLst>
            <pc:docMk/>
            <pc:sldMk cId="127866228" sldId="450"/>
            <ac:picMk id="4" creationId="{BE3267F2-77D9-44A0-9026-0A6EC03AA171}"/>
          </ac:picMkLst>
        </pc:picChg>
        <pc:picChg chg="del">
          <ac:chgData name="NICOLLET, Marie" userId="16cb7557-08e3-42fa-886d-a5f91f6d9f86" providerId="ADAL" clId="{F249536E-D1E4-4E2A-A53A-82314EE81986}" dt="2021-06-28T09:32:54.459" v="425" actId="478"/>
          <ac:picMkLst>
            <pc:docMk/>
            <pc:sldMk cId="127866228" sldId="450"/>
            <ac:picMk id="5" creationId="{00000000-0000-0000-0000-000000000000}"/>
          </ac:picMkLst>
        </pc:picChg>
      </pc:sldChg>
      <pc:sldChg chg="addSp delSp modSp">
        <pc:chgData name="NICOLLET, Marie" userId="16cb7557-08e3-42fa-886d-a5f91f6d9f86" providerId="ADAL" clId="{F249536E-D1E4-4E2A-A53A-82314EE81986}" dt="2021-07-08T16:57:28.716" v="5179" actId="14100"/>
        <pc:sldMkLst>
          <pc:docMk/>
          <pc:sldMk cId="246235459" sldId="451"/>
        </pc:sldMkLst>
        <pc:spChg chg="mod">
          <ac:chgData name="NICOLLET, Marie" userId="16cb7557-08e3-42fa-886d-a5f91f6d9f86" providerId="ADAL" clId="{F249536E-D1E4-4E2A-A53A-82314EE81986}" dt="2021-07-08T16:51:49.311" v="5042" actId="1038"/>
          <ac:spMkLst>
            <pc:docMk/>
            <pc:sldMk cId="246235459" sldId="451"/>
            <ac:spMk id="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5:55.909" v="5153" actId="1036"/>
          <ac:spMkLst>
            <pc:docMk/>
            <pc:sldMk cId="246235459" sldId="451"/>
            <ac:spMk id="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5:08.773" v="5134" actId="14100"/>
          <ac:spMkLst>
            <pc:docMk/>
            <pc:sldMk cId="246235459" sldId="451"/>
            <ac:spMk id="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4:37.742" v="5095" actId="1037"/>
          <ac:spMkLst>
            <pc:docMk/>
            <pc:sldMk cId="246235459" sldId="451"/>
            <ac:spMk id="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7:09.756" v="5176" actId="14100"/>
          <ac:spMkLst>
            <pc:docMk/>
            <pc:sldMk cId="246235459" sldId="451"/>
            <ac:spMk id="1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7:28.716" v="5179" actId="14100"/>
          <ac:spMkLst>
            <pc:docMk/>
            <pc:sldMk cId="246235459" sldId="451"/>
            <ac:spMk id="1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6:51.717" v="5154" actId="14100"/>
          <ac:spMkLst>
            <pc:docMk/>
            <pc:sldMk cId="246235459" sldId="451"/>
            <ac:spMk id="1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5:55.909" v="5153" actId="1036"/>
          <ac:spMkLst>
            <pc:docMk/>
            <pc:sldMk cId="246235459" sldId="451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5:55.909" v="5153" actId="1036"/>
          <ac:spMkLst>
            <pc:docMk/>
            <pc:sldMk cId="246235459" sldId="451"/>
            <ac:spMk id="1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5:55.909" v="5153" actId="1036"/>
          <ac:spMkLst>
            <pc:docMk/>
            <pc:sldMk cId="246235459" sldId="451"/>
            <ac:spMk id="1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6:54:37.742" v="5095" actId="1037"/>
          <ac:spMkLst>
            <pc:docMk/>
            <pc:sldMk cId="246235459" sldId="451"/>
            <ac:spMk id="20" creationId="{00000000-0000-0000-0000-000000000000}"/>
          </ac:spMkLst>
        </pc:spChg>
        <pc:picChg chg="add del mod ord">
          <ac:chgData name="NICOLLET, Marie" userId="16cb7557-08e3-42fa-886d-a5f91f6d9f86" providerId="ADAL" clId="{F249536E-D1E4-4E2A-A53A-82314EE81986}" dt="2021-07-08T16:53:28.120" v="5086" actId="478"/>
          <ac:picMkLst>
            <pc:docMk/>
            <pc:sldMk cId="246235459" sldId="451"/>
            <ac:picMk id="4" creationId="{2B0B411F-810D-4E58-8C14-E1A2AD4A6276}"/>
          </ac:picMkLst>
        </pc:picChg>
        <pc:picChg chg="del mod">
          <ac:chgData name="NICOLLET, Marie" userId="16cb7557-08e3-42fa-886d-a5f91f6d9f86" providerId="ADAL" clId="{F249536E-D1E4-4E2A-A53A-82314EE81986}" dt="2021-07-08T16:50:54.725" v="5016" actId="478"/>
          <ac:picMkLst>
            <pc:docMk/>
            <pc:sldMk cId="246235459" sldId="451"/>
            <ac:picMk id="5" creationId="{00000000-0000-0000-0000-000000000000}"/>
          </ac:picMkLst>
        </pc:picChg>
        <pc:picChg chg="add mod ord">
          <ac:chgData name="NICOLLET, Marie" userId="16cb7557-08e3-42fa-886d-a5f91f6d9f86" providerId="ADAL" clId="{F249536E-D1E4-4E2A-A53A-82314EE81986}" dt="2021-07-08T16:54:27.532" v="5090" actId="1076"/>
          <ac:picMkLst>
            <pc:docMk/>
            <pc:sldMk cId="246235459" sldId="451"/>
            <ac:picMk id="14" creationId="{EC9D54BF-4229-4DAA-A156-A19382604DC7}"/>
          </ac:picMkLst>
        </pc:picChg>
        <pc:picChg chg="del">
          <ac:chgData name="NICOLLET, Marie" userId="16cb7557-08e3-42fa-886d-a5f91f6d9f86" providerId="ADAL" clId="{F249536E-D1E4-4E2A-A53A-82314EE81986}" dt="2021-07-08T16:50:57.178" v="5017" actId="478"/>
          <ac:picMkLst>
            <pc:docMk/>
            <pc:sldMk cId="246235459" sldId="451"/>
            <ac:picMk id="16" creationId="{3212CD04-647F-4A46-B6A6-EB0C18FE4673}"/>
          </ac:picMkLst>
        </pc:picChg>
      </pc:sldChg>
      <pc:sldChg chg="addSp delSp modSp">
        <pc:chgData name="NICOLLET, Marie" userId="16cb7557-08e3-42fa-886d-a5f91f6d9f86" providerId="ADAL" clId="{F249536E-D1E4-4E2A-A53A-82314EE81986}" dt="2021-06-28T09:44:17.422" v="688" actId="1036"/>
        <pc:sldMkLst>
          <pc:docMk/>
          <pc:sldMk cId="3433589420" sldId="452"/>
        </pc:sldMkLst>
        <pc:spChg chg="mod">
          <ac:chgData name="NICOLLET, Marie" userId="16cb7557-08e3-42fa-886d-a5f91f6d9f86" providerId="ADAL" clId="{F249536E-D1E4-4E2A-A53A-82314EE81986}" dt="2021-06-28T09:43:25.682" v="663" actId="14100"/>
          <ac:spMkLst>
            <pc:docMk/>
            <pc:sldMk cId="3433589420" sldId="452"/>
            <ac:spMk id="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4:03.761" v="684" actId="1036"/>
          <ac:spMkLst>
            <pc:docMk/>
            <pc:sldMk cId="3433589420" sldId="452"/>
            <ac:spMk id="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3:52.047" v="680" actId="692"/>
          <ac:spMkLst>
            <pc:docMk/>
            <pc:sldMk cId="3433589420" sldId="452"/>
            <ac:spMk id="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4:17.422" v="688" actId="1036"/>
          <ac:spMkLst>
            <pc:docMk/>
            <pc:sldMk cId="3433589420" sldId="452"/>
            <ac:spMk id="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3:11.030" v="661" actId="14100"/>
          <ac:spMkLst>
            <pc:docMk/>
            <pc:sldMk cId="3433589420" sldId="452"/>
            <ac:spMk id="1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0:29.015" v="578" actId="14100"/>
          <ac:spMkLst>
            <pc:docMk/>
            <pc:sldMk cId="3433589420" sldId="452"/>
            <ac:spMk id="1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2:33.044" v="658" actId="1036"/>
          <ac:spMkLst>
            <pc:docMk/>
            <pc:sldMk cId="3433589420" sldId="452"/>
            <ac:spMk id="1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2:21.851" v="650" actId="14100"/>
          <ac:spMkLst>
            <pc:docMk/>
            <pc:sldMk cId="3433589420" sldId="452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2:16.377" v="649" actId="1036"/>
          <ac:spMkLst>
            <pc:docMk/>
            <pc:sldMk cId="3433589420" sldId="452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1:12.082" v="611" actId="14100"/>
          <ac:spMkLst>
            <pc:docMk/>
            <pc:sldMk cId="3433589420" sldId="452"/>
            <ac:spMk id="1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2:54.949" v="660" actId="339"/>
          <ac:spMkLst>
            <pc:docMk/>
            <pc:sldMk cId="3433589420" sldId="452"/>
            <ac:spMk id="1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4:17.422" v="688" actId="1036"/>
          <ac:spMkLst>
            <pc:docMk/>
            <pc:sldMk cId="3433589420" sldId="452"/>
            <ac:spMk id="2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44:03.761" v="684" actId="1036"/>
          <ac:spMkLst>
            <pc:docMk/>
            <pc:sldMk cId="3433589420" sldId="452"/>
            <ac:spMk id="21" creationId="{00000000-0000-0000-0000-000000000000}"/>
          </ac:spMkLst>
        </pc:spChg>
        <pc:picChg chg="add mod ord">
          <ac:chgData name="NICOLLET, Marie" userId="16cb7557-08e3-42fa-886d-a5f91f6d9f86" providerId="ADAL" clId="{F249536E-D1E4-4E2A-A53A-82314EE81986}" dt="2021-06-28T09:40:12.505" v="576" actId="1076"/>
          <ac:picMkLst>
            <pc:docMk/>
            <pc:sldMk cId="3433589420" sldId="452"/>
            <ac:picMk id="4" creationId="{DEE0F836-F330-4B12-B611-AC44793BBE77}"/>
          </ac:picMkLst>
        </pc:picChg>
        <pc:picChg chg="del">
          <ac:chgData name="NICOLLET, Marie" userId="16cb7557-08e3-42fa-886d-a5f91f6d9f86" providerId="ADAL" clId="{F249536E-D1E4-4E2A-A53A-82314EE81986}" dt="2021-06-28T09:39:53.196" v="573" actId="478"/>
          <ac:picMkLst>
            <pc:docMk/>
            <pc:sldMk cId="3433589420" sldId="452"/>
            <ac:picMk id="5" creationId="{00000000-0000-0000-0000-000000000000}"/>
          </ac:picMkLst>
        </pc:picChg>
      </pc:sldChg>
      <pc:sldChg chg="modSp del ord">
        <pc:chgData name="NICOLLET, Marie" userId="16cb7557-08e3-42fa-886d-a5f91f6d9f86" providerId="ADAL" clId="{F249536E-D1E4-4E2A-A53A-82314EE81986}" dt="2021-06-28T14:32:30.986" v="4825" actId="2696"/>
        <pc:sldMkLst>
          <pc:docMk/>
          <pc:sldMk cId="3150649155" sldId="453"/>
        </pc:sldMkLst>
        <pc:spChg chg="mod">
          <ac:chgData name="NICOLLET, Marie" userId="16cb7557-08e3-42fa-886d-a5f91f6d9f86" providerId="ADAL" clId="{F249536E-D1E4-4E2A-A53A-82314EE81986}" dt="2021-06-28T09:10:20.664" v="25" actId="207"/>
          <ac:spMkLst>
            <pc:docMk/>
            <pc:sldMk cId="3150649155" sldId="453"/>
            <ac:spMk id="2" creationId="{00000000-0000-0000-0000-000000000000}"/>
          </ac:spMkLst>
        </pc:spChg>
      </pc:sldChg>
      <pc:sldChg chg="modSp del">
        <pc:chgData name="NICOLLET, Marie" userId="16cb7557-08e3-42fa-886d-a5f91f6d9f86" providerId="ADAL" clId="{F249536E-D1E4-4E2A-A53A-82314EE81986}" dt="2021-06-28T09:47:26.342" v="690" actId="2696"/>
        <pc:sldMkLst>
          <pc:docMk/>
          <pc:sldMk cId="1458442355" sldId="454"/>
        </pc:sldMkLst>
        <pc:spChg chg="mod">
          <ac:chgData name="NICOLLET, Marie" userId="16cb7557-08e3-42fa-886d-a5f91f6d9f86" providerId="ADAL" clId="{F249536E-D1E4-4E2A-A53A-82314EE81986}" dt="2021-06-28T09:10:20.674" v="26" actId="207"/>
          <ac:spMkLst>
            <pc:docMk/>
            <pc:sldMk cId="1458442355" sldId="454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675" v="27" actId="208"/>
          <ac:spMkLst>
            <pc:docMk/>
            <pc:sldMk cId="1458442355" sldId="454"/>
            <ac:spMk id="6" creationId="{00000000-0000-0000-0000-000000000000}"/>
          </ac:spMkLst>
        </pc:spChg>
      </pc:sldChg>
      <pc:sldChg chg="modSp del">
        <pc:chgData name="NICOLLET, Marie" userId="16cb7557-08e3-42fa-886d-a5f91f6d9f86" providerId="ADAL" clId="{F249536E-D1E4-4E2A-A53A-82314EE81986}" dt="2021-06-28T09:47:33.959" v="691" actId="2696"/>
        <pc:sldMkLst>
          <pc:docMk/>
          <pc:sldMk cId="1985965387" sldId="455"/>
        </pc:sldMkLst>
        <pc:spChg chg="mod">
          <ac:chgData name="NICOLLET, Marie" userId="16cb7557-08e3-42fa-886d-a5f91f6d9f86" providerId="ADAL" clId="{F249536E-D1E4-4E2A-A53A-82314EE81986}" dt="2021-06-28T09:10:20.677" v="28" actId="207"/>
          <ac:spMkLst>
            <pc:docMk/>
            <pc:sldMk cId="1985965387" sldId="455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679" v="29" actId="208"/>
          <ac:spMkLst>
            <pc:docMk/>
            <pc:sldMk cId="1985965387" sldId="455"/>
            <ac:spMk id="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679" v="30" actId="208"/>
          <ac:spMkLst>
            <pc:docMk/>
            <pc:sldMk cId="1985965387" sldId="455"/>
            <ac:spMk id="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680" v="31" actId="208"/>
          <ac:spMkLst>
            <pc:docMk/>
            <pc:sldMk cId="1985965387" sldId="455"/>
            <ac:spMk id="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680" v="32" actId="208"/>
          <ac:spMkLst>
            <pc:docMk/>
            <pc:sldMk cId="1985965387" sldId="455"/>
            <ac:spMk id="1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681" v="33" actId="208"/>
          <ac:spMkLst>
            <pc:docMk/>
            <pc:sldMk cId="1985965387" sldId="455"/>
            <ac:spMk id="1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682" v="34" actId="208"/>
          <ac:spMkLst>
            <pc:docMk/>
            <pc:sldMk cId="1985965387" sldId="455"/>
            <ac:spMk id="18" creationId="{00000000-0000-0000-0000-000000000000}"/>
          </ac:spMkLst>
        </pc:spChg>
      </pc:sldChg>
      <pc:sldChg chg="modSp del">
        <pc:chgData name="NICOLLET, Marie" userId="16cb7557-08e3-42fa-886d-a5f91f6d9f86" providerId="ADAL" clId="{F249536E-D1E4-4E2A-A53A-82314EE81986}" dt="2021-06-28T09:47:45.635" v="692" actId="2696"/>
        <pc:sldMkLst>
          <pc:docMk/>
          <pc:sldMk cId="1483799772" sldId="456"/>
        </pc:sldMkLst>
        <pc:spChg chg="mod">
          <ac:chgData name="NICOLLET, Marie" userId="16cb7557-08e3-42fa-886d-a5f91f6d9f86" providerId="ADAL" clId="{F249536E-D1E4-4E2A-A53A-82314EE81986}" dt="2021-06-28T09:10:20.684" v="35" actId="207"/>
          <ac:spMkLst>
            <pc:docMk/>
            <pc:sldMk cId="1483799772" sldId="456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690" v="38" actId="207"/>
          <ac:spMkLst>
            <pc:docMk/>
            <pc:sldMk cId="1483799772" sldId="456"/>
            <ac:spMk id="14" creationId="{00000000-0000-0000-0000-000000000000}"/>
          </ac:spMkLst>
        </pc:spChg>
        <pc:cxnChg chg="mod">
          <ac:chgData name="NICOLLET, Marie" userId="16cb7557-08e3-42fa-886d-a5f91f6d9f86" providerId="ADAL" clId="{F249536E-D1E4-4E2A-A53A-82314EE81986}" dt="2021-06-28T09:10:20.688" v="36" actId="208"/>
          <ac:cxnSpMkLst>
            <pc:docMk/>
            <pc:sldMk cId="1483799772" sldId="456"/>
            <ac:cxnSpMk id="8" creationId="{00000000-0000-0000-0000-000000000000}"/>
          </ac:cxnSpMkLst>
        </pc:cxnChg>
      </pc:sldChg>
      <pc:sldChg chg="addSp delSp modSp ord">
        <pc:chgData name="NICOLLET, Marie" userId="16cb7557-08e3-42fa-886d-a5f91f6d9f86" providerId="ADAL" clId="{F249536E-D1E4-4E2A-A53A-82314EE81986}" dt="2021-07-08T17:26:39.793" v="5596" actId="14100"/>
        <pc:sldMkLst>
          <pc:docMk/>
          <pc:sldMk cId="2429545429" sldId="458"/>
        </pc:sldMkLst>
        <pc:spChg chg="mod">
          <ac:chgData name="NICOLLET, Marie" userId="16cb7557-08e3-42fa-886d-a5f91f6d9f86" providerId="ADAL" clId="{F249536E-D1E4-4E2A-A53A-82314EE81986}" dt="2021-06-28T12:10:56.976" v="1533" actId="179"/>
          <ac:spMkLst>
            <pc:docMk/>
            <pc:sldMk cId="2429545429" sldId="458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10:30.735" v="1530" actId="255"/>
          <ac:spMkLst>
            <pc:docMk/>
            <pc:sldMk cId="2429545429" sldId="458"/>
            <ac:spMk id="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09:40.295" v="1517" actId="1038"/>
          <ac:spMkLst>
            <pc:docMk/>
            <pc:sldMk cId="2429545429" sldId="458"/>
            <ac:spMk id="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10:01.276" v="1527" actId="14100"/>
          <ac:spMkLst>
            <pc:docMk/>
            <pc:sldMk cId="2429545429" sldId="458"/>
            <ac:spMk id="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7:26:32.576" v="5595" actId="14100"/>
          <ac:spMkLst>
            <pc:docMk/>
            <pc:sldMk cId="2429545429" sldId="458"/>
            <ac:spMk id="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7:26:39.793" v="5596" actId="14100"/>
          <ac:spMkLst>
            <pc:docMk/>
            <pc:sldMk cId="2429545429" sldId="458"/>
            <ac:spMk id="10" creationId="{00000000-0000-0000-0000-000000000000}"/>
          </ac:spMkLst>
        </pc:spChg>
        <pc:spChg chg="del mod">
          <ac:chgData name="NICOLLET, Marie" userId="16cb7557-08e3-42fa-886d-a5f91f6d9f86" providerId="ADAL" clId="{F249536E-D1E4-4E2A-A53A-82314EE81986}" dt="2021-06-28T12:02:09.827" v="1430" actId="478"/>
          <ac:spMkLst>
            <pc:docMk/>
            <pc:sldMk cId="2429545429" sldId="458"/>
            <ac:spMk id="1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10:22.633" v="1529" actId="255"/>
          <ac:spMkLst>
            <pc:docMk/>
            <pc:sldMk cId="2429545429" sldId="458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09:40.295" v="1517" actId="1038"/>
          <ac:spMkLst>
            <pc:docMk/>
            <pc:sldMk cId="2429545429" sldId="458"/>
            <ac:spMk id="1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02:44.343" v="1438" actId="1035"/>
          <ac:spMkLst>
            <pc:docMk/>
            <pc:sldMk cId="2429545429" sldId="458"/>
            <ac:spMk id="17" creationId="{00000000-0000-0000-0000-000000000000}"/>
          </ac:spMkLst>
        </pc:spChg>
        <pc:picChg chg="add del mod ord">
          <ac:chgData name="NICOLLET, Marie" userId="16cb7557-08e3-42fa-886d-a5f91f6d9f86" providerId="ADAL" clId="{F249536E-D1E4-4E2A-A53A-82314EE81986}" dt="2021-06-28T12:05:28.734" v="1443" actId="478"/>
          <ac:picMkLst>
            <pc:docMk/>
            <pc:sldMk cId="2429545429" sldId="458"/>
            <ac:picMk id="4" creationId="{0CC5A7B1-1A4F-4DA8-84DE-A6B4CB39626A}"/>
          </ac:picMkLst>
        </pc:picChg>
        <pc:picChg chg="add mod ord">
          <ac:chgData name="NICOLLET, Marie" userId="16cb7557-08e3-42fa-886d-a5f91f6d9f86" providerId="ADAL" clId="{F249536E-D1E4-4E2A-A53A-82314EE81986}" dt="2021-07-08T17:26:15.498" v="5578" actId="1036"/>
          <ac:picMkLst>
            <pc:docMk/>
            <pc:sldMk cId="2429545429" sldId="458"/>
            <ac:picMk id="4" creationId="{A1658CFC-B649-4B7E-97FE-A1A7BC08F33A}"/>
          </ac:picMkLst>
        </pc:picChg>
        <pc:picChg chg="del">
          <ac:chgData name="NICOLLET, Marie" userId="16cb7557-08e3-42fa-886d-a5f91f6d9f86" providerId="ADAL" clId="{F249536E-D1E4-4E2A-A53A-82314EE81986}" dt="2021-06-28T12:04:53.716" v="1439" actId="478"/>
          <ac:picMkLst>
            <pc:docMk/>
            <pc:sldMk cId="2429545429" sldId="458"/>
            <ac:picMk id="5" creationId="{00000000-0000-0000-0000-000000000000}"/>
          </ac:picMkLst>
        </pc:picChg>
        <pc:picChg chg="add del mod ord modCrop">
          <ac:chgData name="NICOLLET, Marie" userId="16cb7557-08e3-42fa-886d-a5f91f6d9f86" providerId="ADAL" clId="{F249536E-D1E4-4E2A-A53A-82314EE81986}" dt="2021-07-08T17:25:53.947" v="5573" actId="478"/>
          <ac:picMkLst>
            <pc:docMk/>
            <pc:sldMk cId="2429545429" sldId="458"/>
            <ac:picMk id="12" creationId="{33F50DC8-F5F9-4BEB-8986-232CB4138727}"/>
          </ac:picMkLst>
        </pc:picChg>
      </pc:sldChg>
      <pc:sldChg chg="modSp del">
        <pc:chgData name="NICOLLET, Marie" userId="16cb7557-08e3-42fa-886d-a5f91f6d9f86" providerId="ADAL" clId="{F249536E-D1E4-4E2A-A53A-82314EE81986}" dt="2021-06-28T09:48:28.038" v="695" actId="2696"/>
        <pc:sldMkLst>
          <pc:docMk/>
          <pc:sldMk cId="3112605338" sldId="459"/>
        </pc:sldMkLst>
        <pc:spChg chg="mod">
          <ac:chgData name="NICOLLET, Marie" userId="16cb7557-08e3-42fa-886d-a5f91f6d9f86" providerId="ADAL" clId="{F249536E-D1E4-4E2A-A53A-82314EE81986}" dt="2021-06-28T09:10:20.760" v="57" actId="207"/>
          <ac:spMkLst>
            <pc:docMk/>
            <pc:sldMk cId="3112605338" sldId="459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68" v="59" actId="207"/>
          <ac:spMkLst>
            <pc:docMk/>
            <pc:sldMk cId="3112605338" sldId="459"/>
            <ac:spMk id="5" creationId="{00000000-0000-0000-0000-000000000000}"/>
          </ac:spMkLst>
        </pc:spChg>
      </pc:sldChg>
      <pc:sldChg chg="modSp del">
        <pc:chgData name="NICOLLET, Marie" userId="16cb7557-08e3-42fa-886d-a5f91f6d9f86" providerId="ADAL" clId="{F249536E-D1E4-4E2A-A53A-82314EE81986}" dt="2021-06-28T09:48:21.876" v="694" actId="2696"/>
        <pc:sldMkLst>
          <pc:docMk/>
          <pc:sldMk cId="958550719" sldId="460"/>
        </pc:sldMkLst>
        <pc:spChg chg="mod">
          <ac:chgData name="NICOLLET, Marie" userId="16cb7557-08e3-42fa-886d-a5f91f6d9f86" providerId="ADAL" clId="{F249536E-D1E4-4E2A-A53A-82314EE81986}" dt="2021-06-28T09:10:20.701" v="46" actId="207"/>
          <ac:spMkLst>
            <pc:docMk/>
            <pc:sldMk cId="958550719" sldId="460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04" v="47" actId="208"/>
          <ac:spMkLst>
            <pc:docMk/>
            <pc:sldMk cId="958550719" sldId="460"/>
            <ac:spMk id="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08" v="48" actId="208"/>
          <ac:spMkLst>
            <pc:docMk/>
            <pc:sldMk cId="958550719" sldId="460"/>
            <ac:spMk id="1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13" v="49" actId="208"/>
          <ac:spMkLst>
            <pc:docMk/>
            <pc:sldMk cId="958550719" sldId="460"/>
            <ac:spMk id="1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18" v="50" actId="208"/>
          <ac:spMkLst>
            <pc:docMk/>
            <pc:sldMk cId="958550719" sldId="460"/>
            <ac:spMk id="1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20" v="51" actId="208"/>
          <ac:spMkLst>
            <pc:docMk/>
            <pc:sldMk cId="958550719" sldId="460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22" v="52" actId="208"/>
          <ac:spMkLst>
            <pc:docMk/>
            <pc:sldMk cId="958550719" sldId="460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27" v="53" actId="208"/>
          <ac:spMkLst>
            <pc:docMk/>
            <pc:sldMk cId="958550719" sldId="460"/>
            <ac:spMk id="1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37" v="54" actId="207"/>
          <ac:spMkLst>
            <pc:docMk/>
            <pc:sldMk cId="958550719" sldId="460"/>
            <ac:spMk id="2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44" v="55" actId="207"/>
          <ac:spMkLst>
            <pc:docMk/>
            <pc:sldMk cId="958550719" sldId="460"/>
            <ac:spMk id="2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52" v="56" actId="207"/>
          <ac:spMkLst>
            <pc:docMk/>
            <pc:sldMk cId="958550719" sldId="460"/>
            <ac:spMk id="22" creationId="{00000000-0000-0000-0000-000000000000}"/>
          </ac:spMkLst>
        </pc:spChg>
      </pc:sldChg>
      <pc:sldChg chg="modSp del">
        <pc:chgData name="NICOLLET, Marie" userId="16cb7557-08e3-42fa-886d-a5f91f6d9f86" providerId="ADAL" clId="{F249536E-D1E4-4E2A-A53A-82314EE81986}" dt="2021-06-28T09:48:43.052" v="696" actId="2696"/>
        <pc:sldMkLst>
          <pc:docMk/>
          <pc:sldMk cId="2831522031" sldId="461"/>
        </pc:sldMkLst>
        <pc:spChg chg="mod">
          <ac:chgData name="NICOLLET, Marie" userId="16cb7557-08e3-42fa-886d-a5f91f6d9f86" providerId="ADAL" clId="{F249536E-D1E4-4E2A-A53A-82314EE81986}" dt="2021-06-28T09:10:20.774" v="60" actId="207"/>
          <ac:spMkLst>
            <pc:docMk/>
            <pc:sldMk cId="2831522031" sldId="461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77" v="61" actId="208"/>
          <ac:spMkLst>
            <pc:docMk/>
            <pc:sldMk cId="2831522031" sldId="461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78" v="62" actId="208"/>
          <ac:spMkLst>
            <pc:docMk/>
            <pc:sldMk cId="2831522031" sldId="461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79" v="63" actId="208"/>
          <ac:spMkLst>
            <pc:docMk/>
            <pc:sldMk cId="2831522031" sldId="461"/>
            <ac:spMk id="1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79" v="64" actId="208"/>
          <ac:spMkLst>
            <pc:docMk/>
            <pc:sldMk cId="2831522031" sldId="461"/>
            <ac:spMk id="1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80" v="65" actId="208"/>
          <ac:spMkLst>
            <pc:docMk/>
            <pc:sldMk cId="2831522031" sldId="461"/>
            <ac:spMk id="1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80" v="66" actId="208"/>
          <ac:spMkLst>
            <pc:docMk/>
            <pc:sldMk cId="2831522031" sldId="461"/>
            <ac:spMk id="1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81" v="67" actId="208"/>
          <ac:spMkLst>
            <pc:docMk/>
            <pc:sldMk cId="2831522031" sldId="461"/>
            <ac:spMk id="1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83" v="68" actId="207"/>
          <ac:spMkLst>
            <pc:docMk/>
            <pc:sldMk cId="2831522031" sldId="461"/>
            <ac:spMk id="2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84" v="69" actId="207"/>
          <ac:spMkLst>
            <pc:docMk/>
            <pc:sldMk cId="2831522031" sldId="461"/>
            <ac:spMk id="2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85" v="70" actId="207"/>
          <ac:spMkLst>
            <pc:docMk/>
            <pc:sldMk cId="2831522031" sldId="461"/>
            <ac:spMk id="23" creationId="{00000000-0000-0000-0000-000000000000}"/>
          </ac:spMkLst>
        </pc:spChg>
      </pc:sldChg>
      <pc:sldChg chg="modSp del">
        <pc:chgData name="NICOLLET, Marie" userId="16cb7557-08e3-42fa-886d-a5f91f6d9f86" providerId="ADAL" clId="{F249536E-D1E4-4E2A-A53A-82314EE81986}" dt="2021-06-28T09:49:01.550" v="697" actId="2696"/>
        <pc:sldMkLst>
          <pc:docMk/>
          <pc:sldMk cId="1402045625" sldId="462"/>
        </pc:sldMkLst>
        <pc:spChg chg="mod">
          <ac:chgData name="NICOLLET, Marie" userId="16cb7557-08e3-42fa-886d-a5f91f6d9f86" providerId="ADAL" clId="{F249536E-D1E4-4E2A-A53A-82314EE81986}" dt="2021-06-28T09:10:20.788" v="71" actId="207"/>
          <ac:spMkLst>
            <pc:docMk/>
            <pc:sldMk cId="1402045625" sldId="462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89" v="72" actId="208"/>
          <ac:spMkLst>
            <pc:docMk/>
            <pc:sldMk cId="1402045625" sldId="462"/>
            <ac:spMk id="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90" v="73" actId="208"/>
          <ac:spMkLst>
            <pc:docMk/>
            <pc:sldMk cId="1402045625" sldId="462"/>
            <ac:spMk id="10" creationId="{00000000-0000-0000-0000-000000000000}"/>
          </ac:spMkLst>
        </pc:spChg>
      </pc:sldChg>
      <pc:sldChg chg="modSp ord">
        <pc:chgData name="NICOLLET, Marie" userId="16cb7557-08e3-42fa-886d-a5f91f6d9f86" providerId="ADAL" clId="{F249536E-D1E4-4E2A-A53A-82314EE81986}" dt="2021-06-28T12:29:42.198" v="2051" actId="20577"/>
        <pc:sldMkLst>
          <pc:docMk/>
          <pc:sldMk cId="1079916752" sldId="463"/>
        </pc:sldMkLst>
        <pc:spChg chg="mod">
          <ac:chgData name="NICOLLET, Marie" userId="16cb7557-08e3-42fa-886d-a5f91f6d9f86" providerId="ADAL" clId="{F249536E-D1E4-4E2A-A53A-82314EE81986}" dt="2021-06-28T12:29:42.198" v="2051" actId="20577"/>
          <ac:spMkLst>
            <pc:docMk/>
            <pc:sldMk cId="1079916752" sldId="463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93" v="75" actId="208"/>
          <ac:spMkLst>
            <pc:docMk/>
            <pc:sldMk cId="1079916752" sldId="463"/>
            <ac:spMk id="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10:20.794" v="76" actId="208"/>
          <ac:spMkLst>
            <pc:docMk/>
            <pc:sldMk cId="1079916752" sldId="463"/>
            <ac:spMk id="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29:34.266" v="2044" actId="14100"/>
          <ac:spMkLst>
            <pc:docMk/>
            <pc:sldMk cId="1079916752" sldId="463"/>
            <ac:spMk id="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29:37.505" v="2046" actId="1036"/>
          <ac:spMkLst>
            <pc:docMk/>
            <pc:sldMk cId="1079916752" sldId="463"/>
            <ac:spMk id="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29:23.861" v="2042" actId="339"/>
          <ac:spMkLst>
            <pc:docMk/>
            <pc:sldMk cId="1079916752" sldId="463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29:23.861" v="2042" actId="339"/>
          <ac:spMkLst>
            <pc:docMk/>
            <pc:sldMk cId="1079916752" sldId="463"/>
            <ac:spMk id="15" creationId="{00000000-0000-0000-0000-000000000000}"/>
          </ac:spMkLst>
        </pc:spChg>
      </pc:sldChg>
      <pc:sldChg chg="addSp delSp modSp">
        <pc:chgData name="NICOLLET, Marie" userId="16cb7557-08e3-42fa-886d-a5f91f6d9f86" providerId="ADAL" clId="{F249536E-D1E4-4E2A-A53A-82314EE81986}" dt="2021-07-08T17:13:19.287" v="5292" actId="14100"/>
        <pc:sldMkLst>
          <pc:docMk/>
          <pc:sldMk cId="2536426147" sldId="465"/>
        </pc:sldMkLst>
        <pc:spChg chg="mod">
          <ac:chgData name="NICOLLET, Marie" userId="16cb7557-08e3-42fa-886d-a5f91f6d9f86" providerId="ADAL" clId="{F249536E-D1E4-4E2A-A53A-82314EE81986}" dt="2021-06-28T10:40:08.667" v="1060" actId="20577"/>
          <ac:spMkLst>
            <pc:docMk/>
            <pc:sldMk cId="2536426147" sldId="465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0:36:36.830" v="1000" actId="1076"/>
          <ac:spMkLst>
            <pc:docMk/>
            <pc:sldMk cId="2536426147" sldId="465"/>
            <ac:spMk id="4" creationId="{00000000-0000-0000-0000-000000000000}"/>
          </ac:spMkLst>
        </pc:spChg>
        <pc:spChg chg="del mod">
          <ac:chgData name="NICOLLET, Marie" userId="16cb7557-08e3-42fa-886d-a5f91f6d9f86" providerId="ADAL" clId="{F249536E-D1E4-4E2A-A53A-82314EE81986}" dt="2021-06-28T09:54:01.895" v="745" actId="478"/>
          <ac:spMkLst>
            <pc:docMk/>
            <pc:sldMk cId="2536426147" sldId="465"/>
            <ac:spMk id="6" creationId="{00000000-0000-0000-0000-000000000000}"/>
          </ac:spMkLst>
        </pc:spChg>
        <pc:spChg chg="del">
          <ac:chgData name="NICOLLET, Marie" userId="16cb7557-08e3-42fa-886d-a5f91f6d9f86" providerId="ADAL" clId="{F249536E-D1E4-4E2A-A53A-82314EE81986}" dt="2021-06-28T09:54:01.895" v="745" actId="478"/>
          <ac:spMkLst>
            <pc:docMk/>
            <pc:sldMk cId="2536426147" sldId="465"/>
            <ac:spMk id="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7:12:49.643" v="5285" actId="1036"/>
          <ac:spMkLst>
            <pc:docMk/>
            <pc:sldMk cId="2536426147" sldId="465"/>
            <ac:spMk id="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7:12:42.499" v="5284" actId="1036"/>
          <ac:spMkLst>
            <pc:docMk/>
            <pc:sldMk cId="2536426147" sldId="465"/>
            <ac:spMk id="1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0:37:08.234" v="1002" actId="14100"/>
          <ac:spMkLst>
            <pc:docMk/>
            <pc:sldMk cId="2536426147" sldId="465"/>
            <ac:spMk id="1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7:13:19.287" v="5292" actId="14100"/>
          <ac:spMkLst>
            <pc:docMk/>
            <pc:sldMk cId="2536426147" sldId="465"/>
            <ac:spMk id="1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7:13:08.996" v="5287" actId="14100"/>
          <ac:spMkLst>
            <pc:docMk/>
            <pc:sldMk cId="2536426147" sldId="465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0:41:51.732" v="1101" actId="14100"/>
          <ac:spMkLst>
            <pc:docMk/>
            <pc:sldMk cId="2536426147" sldId="465"/>
            <ac:spMk id="14" creationId="{00000000-0000-0000-0000-000000000000}"/>
          </ac:spMkLst>
        </pc:spChg>
        <pc:spChg chg="del mod">
          <ac:chgData name="NICOLLET, Marie" userId="16cb7557-08e3-42fa-886d-a5f91f6d9f86" providerId="ADAL" clId="{F249536E-D1E4-4E2A-A53A-82314EE81986}" dt="2021-06-28T10:31:41.260" v="902" actId="478"/>
          <ac:spMkLst>
            <pc:docMk/>
            <pc:sldMk cId="2536426147" sldId="465"/>
            <ac:spMk id="16" creationId="{00000000-0000-0000-0000-000000000000}"/>
          </ac:spMkLst>
        </pc:spChg>
        <pc:spChg chg="add mod">
          <ac:chgData name="NICOLLET, Marie" userId="16cb7557-08e3-42fa-886d-a5f91f6d9f86" providerId="ADAL" clId="{F249536E-D1E4-4E2A-A53A-82314EE81986}" dt="2021-06-28T12:12:22.876" v="1575" actId="1076"/>
          <ac:spMkLst>
            <pc:docMk/>
            <pc:sldMk cId="2536426147" sldId="465"/>
            <ac:spMk id="19" creationId="{D6E9A171-20C9-4429-86D0-29F3C4807EA7}"/>
          </ac:spMkLst>
        </pc:spChg>
        <pc:spChg chg="mod">
          <ac:chgData name="NICOLLET, Marie" userId="16cb7557-08e3-42fa-886d-a5f91f6d9f86" providerId="ADAL" clId="{F249536E-D1E4-4E2A-A53A-82314EE81986}" dt="2021-07-08T17:12:49.643" v="5285" actId="1036"/>
          <ac:spMkLst>
            <pc:docMk/>
            <pc:sldMk cId="2536426147" sldId="465"/>
            <ac:spMk id="2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0:38:50.493" v="1040" actId="1076"/>
          <ac:spMkLst>
            <pc:docMk/>
            <pc:sldMk cId="2536426147" sldId="465"/>
            <ac:spMk id="2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0:37:02.720" v="1001" actId="1076"/>
          <ac:spMkLst>
            <pc:docMk/>
            <pc:sldMk cId="2536426147" sldId="465"/>
            <ac:spMk id="22" creationId="{00000000-0000-0000-0000-000000000000}"/>
          </ac:spMkLst>
        </pc:spChg>
        <pc:spChg chg="add mod">
          <ac:chgData name="NICOLLET, Marie" userId="16cb7557-08e3-42fa-886d-a5f91f6d9f86" providerId="ADAL" clId="{F249536E-D1E4-4E2A-A53A-82314EE81986}" dt="2021-07-08T17:12:36.453" v="5283" actId="14100"/>
          <ac:spMkLst>
            <pc:docMk/>
            <pc:sldMk cId="2536426147" sldId="465"/>
            <ac:spMk id="23" creationId="{722D2856-79F7-4209-A12B-17B8336A6994}"/>
          </ac:spMkLst>
        </pc:spChg>
        <pc:spChg chg="add mod">
          <ac:chgData name="NICOLLET, Marie" userId="16cb7557-08e3-42fa-886d-a5f91f6d9f86" providerId="ADAL" clId="{F249536E-D1E4-4E2A-A53A-82314EE81986}" dt="2021-07-08T17:12:32.308" v="5282" actId="14100"/>
          <ac:spMkLst>
            <pc:docMk/>
            <pc:sldMk cId="2536426147" sldId="465"/>
            <ac:spMk id="24" creationId="{8CEAB018-A14E-406C-9813-27297E92AC74}"/>
          </ac:spMkLst>
        </pc:spChg>
        <pc:spChg chg="add mod">
          <ac:chgData name="NICOLLET, Marie" userId="16cb7557-08e3-42fa-886d-a5f91f6d9f86" providerId="ADAL" clId="{F249536E-D1E4-4E2A-A53A-82314EE81986}" dt="2021-06-28T10:35:50.938" v="990" actId="571"/>
          <ac:spMkLst>
            <pc:docMk/>
            <pc:sldMk cId="2536426147" sldId="465"/>
            <ac:spMk id="25" creationId="{CA833653-04DC-4383-8382-371F2AF9071B}"/>
          </ac:spMkLst>
        </pc:spChg>
        <pc:spChg chg="add mod">
          <ac:chgData name="NICOLLET, Marie" userId="16cb7557-08e3-42fa-886d-a5f91f6d9f86" providerId="ADAL" clId="{F249536E-D1E4-4E2A-A53A-82314EE81986}" dt="2021-06-28T10:35:50.938" v="990" actId="571"/>
          <ac:spMkLst>
            <pc:docMk/>
            <pc:sldMk cId="2536426147" sldId="465"/>
            <ac:spMk id="26" creationId="{3FBFCF03-159D-45A8-878E-397EA6C80E23}"/>
          </ac:spMkLst>
        </pc:spChg>
        <pc:spChg chg="add mod">
          <ac:chgData name="NICOLLET, Marie" userId="16cb7557-08e3-42fa-886d-a5f91f6d9f86" providerId="ADAL" clId="{F249536E-D1E4-4E2A-A53A-82314EE81986}" dt="2021-06-28T10:42:19.243" v="1104" actId="14100"/>
          <ac:spMkLst>
            <pc:docMk/>
            <pc:sldMk cId="2536426147" sldId="465"/>
            <ac:spMk id="27" creationId="{9BBB2AF2-73A0-4DAA-83E8-29BE9629593C}"/>
          </ac:spMkLst>
        </pc:spChg>
        <pc:grpChg chg="add del mod">
          <ac:chgData name="NICOLLET, Marie" userId="16cb7557-08e3-42fa-886d-a5f91f6d9f86" providerId="ADAL" clId="{F249536E-D1E4-4E2A-A53A-82314EE81986}" dt="2021-07-08T17:11:15.634" v="5247" actId="165"/>
          <ac:grpSpMkLst>
            <pc:docMk/>
            <pc:sldMk cId="2536426147" sldId="465"/>
            <ac:grpSpMk id="18" creationId="{E3930F76-BF8B-4FAC-A567-5E86C886E7D9}"/>
          </ac:grpSpMkLst>
        </pc:grpChg>
        <pc:grpChg chg="add mod ord">
          <ac:chgData name="NICOLLET, Marie" userId="16cb7557-08e3-42fa-886d-a5f91f6d9f86" providerId="ADAL" clId="{F249536E-D1E4-4E2A-A53A-82314EE81986}" dt="2021-07-08T17:12:22.103" v="5281" actId="14100"/>
          <ac:grpSpMkLst>
            <pc:docMk/>
            <pc:sldMk cId="2536426147" sldId="465"/>
            <ac:grpSpMk id="26" creationId="{535FE2C3-09E9-4CB5-A2F9-BD97F8629550}"/>
          </ac:grpSpMkLst>
        </pc:grpChg>
        <pc:picChg chg="add del mod">
          <ac:chgData name="NICOLLET, Marie" userId="16cb7557-08e3-42fa-886d-a5f91f6d9f86" providerId="ADAL" clId="{F249536E-D1E4-4E2A-A53A-82314EE81986}" dt="2021-07-08T17:04:11.019" v="5182" actId="478"/>
          <ac:picMkLst>
            <pc:docMk/>
            <pc:sldMk cId="2536426147" sldId="465"/>
            <ac:picMk id="4" creationId="{37E3A476-A982-4C73-B392-71B265BE98F7}"/>
          </ac:picMkLst>
        </pc:picChg>
        <pc:picChg chg="add del mod ord">
          <ac:chgData name="NICOLLET, Marie" userId="16cb7557-08e3-42fa-886d-a5f91f6d9f86" providerId="ADAL" clId="{F249536E-D1E4-4E2A-A53A-82314EE81986}" dt="2021-07-08T17:12:01.224" v="5275" actId="478"/>
          <ac:picMkLst>
            <pc:docMk/>
            <pc:sldMk cId="2536426147" sldId="465"/>
            <ac:picMk id="5" creationId="{9D249C8C-AD06-4090-B7EB-8BA41D55EAE9}"/>
          </ac:picMkLst>
        </pc:picChg>
        <pc:picChg chg="add del mod">
          <ac:chgData name="NICOLLET, Marie" userId="16cb7557-08e3-42fa-886d-a5f91f6d9f86" providerId="ADAL" clId="{F249536E-D1E4-4E2A-A53A-82314EE81986}" dt="2021-07-08T17:05:10.190" v="5186" actId="478"/>
          <ac:picMkLst>
            <pc:docMk/>
            <pc:sldMk cId="2536426147" sldId="465"/>
            <ac:picMk id="6" creationId="{E7BEFE12-E1EB-4D6F-ABBF-7E6A5EF2BBAE}"/>
          </ac:picMkLst>
        </pc:picChg>
        <pc:picChg chg="add del mod">
          <ac:chgData name="NICOLLET, Marie" userId="16cb7557-08e3-42fa-886d-a5f91f6d9f86" providerId="ADAL" clId="{F249536E-D1E4-4E2A-A53A-82314EE81986}" dt="2021-07-08T17:07:21.174" v="5194" actId="478"/>
          <ac:picMkLst>
            <pc:docMk/>
            <pc:sldMk cId="2536426147" sldId="465"/>
            <ac:picMk id="7" creationId="{8F324F3B-3F97-4850-A26B-76C8210A7ECB}"/>
          </ac:picMkLst>
        </pc:picChg>
        <pc:picChg chg="add del mod">
          <ac:chgData name="NICOLLET, Marie" userId="16cb7557-08e3-42fa-886d-a5f91f6d9f86" providerId="ADAL" clId="{F249536E-D1E4-4E2A-A53A-82314EE81986}" dt="2021-07-08T17:07:18.950" v="5193" actId="478"/>
          <ac:picMkLst>
            <pc:docMk/>
            <pc:sldMk cId="2536426147" sldId="465"/>
            <ac:picMk id="8" creationId="{9BBAFE56-7E1E-4DC0-84A5-F7ED7A47C56A}"/>
          </ac:picMkLst>
        </pc:picChg>
        <pc:picChg chg="add del mod">
          <ac:chgData name="NICOLLET, Marie" userId="16cb7557-08e3-42fa-886d-a5f91f6d9f86" providerId="ADAL" clId="{F249536E-D1E4-4E2A-A53A-82314EE81986}" dt="2021-07-08T17:08:35.966" v="5199" actId="478"/>
          <ac:picMkLst>
            <pc:docMk/>
            <pc:sldMk cId="2536426147" sldId="465"/>
            <ac:picMk id="15" creationId="{941E9711-C76C-4BBA-8D80-D45D74DA6392}"/>
          </ac:picMkLst>
        </pc:picChg>
        <pc:picChg chg="add mod ord topLvl modCrop">
          <ac:chgData name="NICOLLET, Marie" userId="16cb7557-08e3-42fa-886d-a5f91f6d9f86" providerId="ADAL" clId="{F249536E-D1E4-4E2A-A53A-82314EE81986}" dt="2021-07-08T17:11:41.325" v="5250" actId="164"/>
          <ac:picMkLst>
            <pc:docMk/>
            <pc:sldMk cId="2536426147" sldId="465"/>
            <ac:picMk id="16" creationId="{EFCE5DC7-43B4-4932-973C-60A630B08F65}"/>
          </ac:picMkLst>
        </pc:picChg>
        <pc:picChg chg="add mod ord topLvl modCrop">
          <ac:chgData name="NICOLLET, Marie" userId="16cb7557-08e3-42fa-886d-a5f91f6d9f86" providerId="ADAL" clId="{F249536E-D1E4-4E2A-A53A-82314EE81986}" dt="2021-07-08T17:11:41.325" v="5250" actId="164"/>
          <ac:picMkLst>
            <pc:docMk/>
            <pc:sldMk cId="2536426147" sldId="465"/>
            <ac:picMk id="17" creationId="{709F6FF8-64B0-46E8-B770-0FAFD05B93B6}"/>
          </ac:picMkLst>
        </pc:picChg>
        <pc:picChg chg="del mod">
          <ac:chgData name="NICOLLET, Marie" userId="16cb7557-08e3-42fa-886d-a5f91f6d9f86" providerId="ADAL" clId="{F249536E-D1E4-4E2A-A53A-82314EE81986}" dt="2021-07-08T17:12:03.949" v="5277" actId="478"/>
          <ac:picMkLst>
            <pc:docMk/>
            <pc:sldMk cId="2536426147" sldId="465"/>
            <ac:picMk id="25" creationId="{4EC7EE40-9965-496F-84D6-56E408C5C402}"/>
          </ac:picMkLst>
        </pc:picChg>
        <pc:picChg chg="del">
          <ac:chgData name="NICOLLET, Marie" userId="16cb7557-08e3-42fa-886d-a5f91f6d9f86" providerId="ADAL" clId="{F249536E-D1E4-4E2A-A53A-82314EE81986}" dt="2021-06-28T09:55:28.509" v="746" actId="478"/>
          <ac:picMkLst>
            <pc:docMk/>
            <pc:sldMk cId="2536426147" sldId="465"/>
            <ac:picMk id="1028" creationId="{00000000-0000-0000-0000-000000000000}"/>
          </ac:picMkLst>
        </pc:picChg>
      </pc:sldChg>
      <pc:sldChg chg="addSp delSp modSp">
        <pc:chgData name="NICOLLET, Marie" userId="16cb7557-08e3-42fa-886d-a5f91f6d9f86" providerId="ADAL" clId="{F249536E-D1E4-4E2A-A53A-82314EE81986}" dt="2021-06-28T12:36:59.108" v="2290" actId="20577"/>
        <pc:sldMkLst>
          <pc:docMk/>
          <pc:sldMk cId="2805320709" sldId="466"/>
        </pc:sldMkLst>
        <pc:spChg chg="mod">
          <ac:chgData name="NICOLLET, Marie" userId="16cb7557-08e3-42fa-886d-a5f91f6d9f86" providerId="ADAL" clId="{F249536E-D1E4-4E2A-A53A-82314EE81986}" dt="2021-06-28T09:10:21.027" v="93" actId="207"/>
          <ac:spMkLst>
            <pc:docMk/>
            <pc:sldMk cId="2805320709" sldId="466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35:41.170" v="2278" actId="1038"/>
          <ac:spMkLst>
            <pc:docMk/>
            <pc:sldMk cId="2805320709" sldId="466"/>
            <ac:spMk id="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35:41.170" v="2278" actId="1038"/>
          <ac:spMkLst>
            <pc:docMk/>
            <pc:sldMk cId="2805320709" sldId="466"/>
            <ac:spMk id="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34:18.150" v="2237" actId="164"/>
          <ac:spMkLst>
            <pc:docMk/>
            <pc:sldMk cId="2805320709" sldId="466"/>
            <ac:spMk id="8" creationId="{00000000-0000-0000-0000-000000000000}"/>
          </ac:spMkLst>
        </pc:spChg>
        <pc:spChg chg="del">
          <ac:chgData name="NICOLLET, Marie" userId="16cb7557-08e3-42fa-886d-a5f91f6d9f86" providerId="ADAL" clId="{F249536E-D1E4-4E2A-A53A-82314EE81986}" dt="2021-06-28T09:26:27.721" v="422" actId="478"/>
          <ac:spMkLst>
            <pc:docMk/>
            <pc:sldMk cId="2805320709" sldId="466"/>
            <ac:spMk id="1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36:59.108" v="2290" actId="20577"/>
          <ac:spMkLst>
            <pc:docMk/>
            <pc:sldMk cId="2805320709" sldId="466"/>
            <ac:spMk id="13" creationId="{00000000-0000-0000-0000-000000000000}"/>
          </ac:spMkLst>
        </pc:spChg>
        <pc:grpChg chg="add mod">
          <ac:chgData name="NICOLLET, Marie" userId="16cb7557-08e3-42fa-886d-a5f91f6d9f86" providerId="ADAL" clId="{F249536E-D1E4-4E2A-A53A-82314EE81986}" dt="2021-06-28T12:35:41.170" v="2278" actId="1038"/>
          <ac:grpSpMkLst>
            <pc:docMk/>
            <pc:sldMk cId="2805320709" sldId="466"/>
            <ac:grpSpMk id="5" creationId="{67CAD3DD-02B2-44A4-BBDE-4628139E1F26}"/>
          </ac:grpSpMkLst>
        </pc:grpChg>
        <pc:picChg chg="mod">
          <ac:chgData name="NICOLLET, Marie" userId="16cb7557-08e3-42fa-886d-a5f91f6d9f86" providerId="ADAL" clId="{F249536E-D1E4-4E2A-A53A-82314EE81986}" dt="2021-06-28T12:34:18.150" v="2237" actId="164"/>
          <ac:picMkLst>
            <pc:docMk/>
            <pc:sldMk cId="2805320709" sldId="466"/>
            <ac:picMk id="7" creationId="{00000000-0000-0000-0000-000000000000}"/>
          </ac:picMkLst>
        </pc:picChg>
        <pc:picChg chg="mod">
          <ac:chgData name="NICOLLET, Marie" userId="16cb7557-08e3-42fa-886d-a5f91f6d9f86" providerId="ADAL" clId="{F249536E-D1E4-4E2A-A53A-82314EE81986}" dt="2021-06-28T12:35:41.170" v="2278" actId="1038"/>
          <ac:picMkLst>
            <pc:docMk/>
            <pc:sldMk cId="2805320709" sldId="466"/>
            <ac:picMk id="15" creationId="{00000000-0000-0000-0000-000000000000}"/>
          </ac:picMkLst>
        </pc:picChg>
        <pc:picChg chg="mod">
          <ac:chgData name="NICOLLET, Marie" userId="16cb7557-08e3-42fa-886d-a5f91f6d9f86" providerId="ADAL" clId="{F249536E-D1E4-4E2A-A53A-82314EE81986}" dt="2021-06-28T12:35:41.170" v="2278" actId="1038"/>
          <ac:picMkLst>
            <pc:docMk/>
            <pc:sldMk cId="2805320709" sldId="466"/>
            <ac:picMk id="16" creationId="{00000000-0000-0000-0000-000000000000}"/>
          </ac:picMkLst>
        </pc:picChg>
      </pc:sldChg>
      <pc:sldChg chg="addSp delSp modSp">
        <pc:chgData name="NICOLLET, Marie" userId="16cb7557-08e3-42fa-886d-a5f91f6d9f86" providerId="ADAL" clId="{F249536E-D1E4-4E2A-A53A-82314EE81986}" dt="2021-06-28T13:26:15.546" v="2696" actId="20577"/>
        <pc:sldMkLst>
          <pc:docMk/>
          <pc:sldMk cId="1301759259" sldId="467"/>
        </pc:sldMkLst>
        <pc:spChg chg="mod">
          <ac:chgData name="NICOLLET, Marie" userId="16cb7557-08e3-42fa-886d-a5f91f6d9f86" providerId="ADAL" clId="{F249536E-D1E4-4E2A-A53A-82314EE81986}" dt="2021-06-28T09:10:21.081" v="121" actId="207"/>
          <ac:spMkLst>
            <pc:docMk/>
            <pc:sldMk cId="1301759259" sldId="467"/>
            <ac:spMk id="2" creationId="{00000000-0000-0000-0000-000000000000}"/>
          </ac:spMkLst>
        </pc:spChg>
        <pc:spChg chg="mod ord">
          <ac:chgData name="NICOLLET, Marie" userId="16cb7557-08e3-42fa-886d-a5f91f6d9f86" providerId="ADAL" clId="{F249536E-D1E4-4E2A-A53A-82314EE81986}" dt="2021-06-28T12:54:52.460" v="2625" actId="166"/>
          <ac:spMkLst>
            <pc:docMk/>
            <pc:sldMk cId="1301759259" sldId="467"/>
            <ac:spMk id="5" creationId="{00000000-0000-0000-0000-000000000000}"/>
          </ac:spMkLst>
        </pc:spChg>
        <pc:spChg chg="mod ord">
          <ac:chgData name="NICOLLET, Marie" userId="16cb7557-08e3-42fa-886d-a5f91f6d9f86" providerId="ADAL" clId="{F249536E-D1E4-4E2A-A53A-82314EE81986}" dt="2021-06-28T12:54:46.894" v="2624" actId="14100"/>
          <ac:spMkLst>
            <pc:docMk/>
            <pc:sldMk cId="1301759259" sldId="467"/>
            <ac:spMk id="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10" creationId="{00000000-0000-0000-0000-000000000000}"/>
          </ac:spMkLst>
        </pc:spChg>
        <pc:spChg chg="mod ord">
          <ac:chgData name="NICOLLET, Marie" userId="16cb7557-08e3-42fa-886d-a5f91f6d9f86" providerId="ADAL" clId="{F249536E-D1E4-4E2A-A53A-82314EE81986}" dt="2021-06-28T12:54:44.223" v="2623" actId="14100"/>
          <ac:spMkLst>
            <pc:docMk/>
            <pc:sldMk cId="1301759259" sldId="467"/>
            <ac:spMk id="1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12" creationId="{00000000-0000-0000-0000-000000000000}"/>
          </ac:spMkLst>
        </pc:spChg>
        <pc:spChg chg="mod ord">
          <ac:chgData name="NICOLLET, Marie" userId="16cb7557-08e3-42fa-886d-a5f91f6d9f86" providerId="ADAL" clId="{F249536E-D1E4-4E2A-A53A-82314EE81986}" dt="2021-06-28T12:54:41.089" v="2622" actId="14100"/>
          <ac:spMkLst>
            <pc:docMk/>
            <pc:sldMk cId="1301759259" sldId="467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1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1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1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18" creationId="{00000000-0000-0000-0000-000000000000}"/>
          </ac:spMkLst>
        </pc:spChg>
        <pc:spChg chg="del">
          <ac:chgData name="NICOLLET, Marie" userId="16cb7557-08e3-42fa-886d-a5f91f6d9f86" providerId="ADAL" clId="{F249536E-D1E4-4E2A-A53A-82314EE81986}" dt="2021-06-28T12:49:36.130" v="2420" actId="478"/>
          <ac:spMkLst>
            <pc:docMk/>
            <pc:sldMk cId="1301759259" sldId="467"/>
            <ac:spMk id="1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2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2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2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23" creationId="{00000000-0000-0000-0000-000000000000}"/>
          </ac:spMkLst>
        </pc:spChg>
        <pc:spChg chg="del mod">
          <ac:chgData name="NICOLLET, Marie" userId="16cb7557-08e3-42fa-886d-a5f91f6d9f86" providerId="ADAL" clId="{F249536E-D1E4-4E2A-A53A-82314EE81986}" dt="2021-06-28T12:49:16.239" v="2417" actId="478"/>
          <ac:spMkLst>
            <pc:docMk/>
            <pc:sldMk cId="1301759259" sldId="467"/>
            <ac:spMk id="2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2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50:17.540" v="2424" actId="164"/>
          <ac:spMkLst>
            <pc:docMk/>
            <pc:sldMk cId="1301759259" sldId="467"/>
            <ac:spMk id="26" creationId="{00000000-0000-0000-0000-000000000000}"/>
          </ac:spMkLst>
        </pc:spChg>
        <pc:spChg chg="del mod">
          <ac:chgData name="NICOLLET, Marie" userId="16cb7557-08e3-42fa-886d-a5f91f6d9f86" providerId="ADAL" clId="{F249536E-D1E4-4E2A-A53A-82314EE81986}" dt="2021-06-28T12:48:37.134" v="2400" actId="478"/>
          <ac:spMkLst>
            <pc:docMk/>
            <pc:sldMk cId="1301759259" sldId="467"/>
            <ac:spMk id="27" creationId="{00000000-0000-0000-0000-000000000000}"/>
          </ac:spMkLst>
        </pc:spChg>
        <pc:spChg chg="add mod">
          <ac:chgData name="NICOLLET, Marie" userId="16cb7557-08e3-42fa-886d-a5f91f6d9f86" providerId="ADAL" clId="{F249536E-D1E4-4E2A-A53A-82314EE81986}" dt="2021-06-28T13:26:15.546" v="2696" actId="20577"/>
          <ac:spMkLst>
            <pc:docMk/>
            <pc:sldMk cId="1301759259" sldId="467"/>
            <ac:spMk id="28" creationId="{60D77454-FC8E-402C-91FB-5D914F221493}"/>
          </ac:spMkLst>
        </pc:spChg>
        <pc:grpChg chg="add mod">
          <ac:chgData name="NICOLLET, Marie" userId="16cb7557-08e3-42fa-886d-a5f91f6d9f86" providerId="ADAL" clId="{F249536E-D1E4-4E2A-A53A-82314EE81986}" dt="2021-06-28T12:50:25.895" v="2429" actId="1038"/>
          <ac:grpSpMkLst>
            <pc:docMk/>
            <pc:sldMk cId="1301759259" sldId="467"/>
            <ac:grpSpMk id="4" creationId="{2A047DA5-6C73-4E34-8572-563999183BCC}"/>
          </ac:grpSpMkLst>
        </pc:grpChg>
        <pc:grpChg chg="mod">
          <ac:chgData name="NICOLLET, Marie" userId="16cb7557-08e3-42fa-886d-a5f91f6d9f86" providerId="ADAL" clId="{F249536E-D1E4-4E2A-A53A-82314EE81986}" dt="2021-06-28T12:50:17.540" v="2424" actId="164"/>
          <ac:grpSpMkLst>
            <pc:docMk/>
            <pc:sldMk cId="1301759259" sldId="467"/>
            <ac:grpSpMk id="6" creationId="{00000000-0000-0000-0000-000000000000}"/>
          </ac:grpSpMkLst>
        </pc:grpChg>
      </pc:sldChg>
      <pc:sldChg chg="addSp delSp modSp">
        <pc:chgData name="NICOLLET, Marie" userId="16cb7557-08e3-42fa-886d-a5f91f6d9f86" providerId="ADAL" clId="{F249536E-D1E4-4E2A-A53A-82314EE81986}" dt="2021-07-28T15:29:39.658" v="5727" actId="14100"/>
        <pc:sldMkLst>
          <pc:docMk/>
          <pc:sldMk cId="575363602" sldId="468"/>
        </pc:sldMkLst>
        <pc:spChg chg="mod">
          <ac:chgData name="NICOLLET, Marie" userId="16cb7557-08e3-42fa-886d-a5f91f6d9f86" providerId="ADAL" clId="{F249536E-D1E4-4E2A-A53A-82314EE81986}" dt="2021-06-28T13:24:07.526" v="2664" actId="20577"/>
          <ac:spMkLst>
            <pc:docMk/>
            <pc:sldMk cId="575363602" sldId="468"/>
            <ac:spMk id="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2:11.913" v="414" actId="339"/>
          <ac:spMkLst>
            <pc:docMk/>
            <pc:sldMk cId="575363602" sldId="468"/>
            <ac:spMk id="1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2:24.298" v="416" actId="339"/>
          <ac:spMkLst>
            <pc:docMk/>
            <pc:sldMk cId="575363602" sldId="468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2:42.627" v="418" actId="339"/>
          <ac:spMkLst>
            <pc:docMk/>
            <pc:sldMk cId="575363602" sldId="468"/>
            <ac:spMk id="1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2:54.187" v="421" actId="339"/>
          <ac:spMkLst>
            <pc:docMk/>
            <pc:sldMk cId="575363602" sldId="468"/>
            <ac:spMk id="1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2:42.627" v="418" actId="339"/>
          <ac:spMkLst>
            <pc:docMk/>
            <pc:sldMk cId="575363602" sldId="468"/>
            <ac:spMk id="1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22:42.627" v="418" actId="339"/>
          <ac:spMkLst>
            <pc:docMk/>
            <pc:sldMk cId="575363602" sldId="468"/>
            <ac:spMk id="1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22:42.903" v="5678" actId="14100"/>
          <ac:spMkLst>
            <pc:docMk/>
            <pc:sldMk cId="575363602" sldId="468"/>
            <ac:spMk id="2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3:23:28.628" v="2652" actId="164"/>
          <ac:spMkLst>
            <pc:docMk/>
            <pc:sldMk cId="575363602" sldId="468"/>
            <ac:spMk id="2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3:23:28.628" v="2652" actId="164"/>
          <ac:spMkLst>
            <pc:docMk/>
            <pc:sldMk cId="575363602" sldId="468"/>
            <ac:spMk id="2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3:23:28.628" v="2652" actId="164"/>
          <ac:spMkLst>
            <pc:docMk/>
            <pc:sldMk cId="575363602" sldId="468"/>
            <ac:spMk id="2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3:23:28.628" v="2652" actId="164"/>
          <ac:spMkLst>
            <pc:docMk/>
            <pc:sldMk cId="575363602" sldId="468"/>
            <ac:spMk id="2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3:23:28.628" v="2652" actId="164"/>
          <ac:spMkLst>
            <pc:docMk/>
            <pc:sldMk cId="575363602" sldId="468"/>
            <ac:spMk id="3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22:42.711" v="5677" actId="14100"/>
          <ac:spMkLst>
            <pc:docMk/>
            <pc:sldMk cId="575363602" sldId="468"/>
            <ac:spMk id="3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22:42.526" v="5676" actId="14100"/>
          <ac:spMkLst>
            <pc:docMk/>
            <pc:sldMk cId="575363602" sldId="468"/>
            <ac:spMk id="3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22:41.080" v="5671" actId="1036"/>
          <ac:spMkLst>
            <pc:docMk/>
            <pc:sldMk cId="575363602" sldId="468"/>
            <ac:spMk id="3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3:23:51.994" v="2658" actId="692"/>
          <ac:spMkLst>
            <pc:docMk/>
            <pc:sldMk cId="575363602" sldId="468"/>
            <ac:spMk id="3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27:48.197" v="5705" actId="14100"/>
          <ac:spMkLst>
            <pc:docMk/>
            <pc:sldMk cId="575363602" sldId="468"/>
            <ac:spMk id="36" creationId="{00000000-0000-0000-0000-000000000000}"/>
          </ac:spMkLst>
        </pc:spChg>
        <pc:spChg chg="add del mod">
          <ac:chgData name="NICOLLET, Marie" userId="16cb7557-08e3-42fa-886d-a5f91f6d9f86" providerId="ADAL" clId="{F249536E-D1E4-4E2A-A53A-82314EE81986}" dt="2021-07-28T15:27:42.610" v="5704" actId="14100"/>
          <ac:spMkLst>
            <pc:docMk/>
            <pc:sldMk cId="575363602" sldId="468"/>
            <ac:spMk id="3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3:23:28.628" v="2652" actId="164"/>
          <ac:spMkLst>
            <pc:docMk/>
            <pc:sldMk cId="575363602" sldId="468"/>
            <ac:spMk id="38" creationId="{00000000-0000-0000-0000-000000000000}"/>
          </ac:spMkLst>
        </pc:spChg>
        <pc:spChg chg="add del mod topLvl">
          <ac:chgData name="NICOLLET, Marie" userId="16cb7557-08e3-42fa-886d-a5f91f6d9f86" providerId="ADAL" clId="{F249536E-D1E4-4E2A-A53A-82314EE81986}" dt="2021-07-28T15:23:05.824" v="5696" actId="478"/>
          <ac:spMkLst>
            <pc:docMk/>
            <pc:sldMk cId="575363602" sldId="468"/>
            <ac:spMk id="42" creationId="{1A7055BA-E2BF-417D-A015-DE09EC552D59}"/>
          </ac:spMkLst>
        </pc:spChg>
        <pc:spChg chg="add del mod topLvl">
          <ac:chgData name="NICOLLET, Marie" userId="16cb7557-08e3-42fa-886d-a5f91f6d9f86" providerId="ADAL" clId="{F249536E-D1E4-4E2A-A53A-82314EE81986}" dt="2021-07-28T15:23:05.824" v="5696" actId="478"/>
          <ac:spMkLst>
            <pc:docMk/>
            <pc:sldMk cId="575363602" sldId="468"/>
            <ac:spMk id="43" creationId="{A0BACE16-5515-4B5B-8584-F9D9513A6991}"/>
          </ac:spMkLst>
        </pc:spChg>
        <pc:spChg chg="del mod topLvl">
          <ac:chgData name="NICOLLET, Marie" userId="16cb7557-08e3-42fa-886d-a5f91f6d9f86" providerId="ADAL" clId="{F249536E-D1E4-4E2A-A53A-82314EE81986}" dt="2021-07-28T15:18:55.937" v="5644" actId="478"/>
          <ac:spMkLst>
            <pc:docMk/>
            <pc:sldMk cId="575363602" sldId="468"/>
            <ac:spMk id="44" creationId="{D2CC8F00-2B4C-41D7-9EB4-B11C7BEBD49E}"/>
          </ac:spMkLst>
        </pc:spChg>
        <pc:spChg chg="add del mod topLvl">
          <ac:chgData name="NICOLLET, Marie" userId="16cb7557-08e3-42fa-886d-a5f91f6d9f86" providerId="ADAL" clId="{F249536E-D1E4-4E2A-A53A-82314EE81986}" dt="2021-07-28T15:23:05.824" v="5696" actId="478"/>
          <ac:spMkLst>
            <pc:docMk/>
            <pc:sldMk cId="575363602" sldId="468"/>
            <ac:spMk id="45" creationId="{0ADB74B5-F3A5-4292-9A94-8B6ED1114612}"/>
          </ac:spMkLst>
        </pc:spChg>
        <pc:spChg chg="del mod topLvl">
          <ac:chgData name="NICOLLET, Marie" userId="16cb7557-08e3-42fa-886d-a5f91f6d9f86" providerId="ADAL" clId="{F249536E-D1E4-4E2A-A53A-82314EE81986}" dt="2021-07-28T15:18:51.836" v="5643" actId="478"/>
          <ac:spMkLst>
            <pc:docMk/>
            <pc:sldMk cId="575363602" sldId="468"/>
            <ac:spMk id="46" creationId="{AD287896-784D-4B51-8565-5E4C6C0B63E5}"/>
          </ac:spMkLst>
        </pc:spChg>
        <pc:spChg chg="del mod topLvl">
          <ac:chgData name="NICOLLET, Marie" userId="16cb7557-08e3-42fa-886d-a5f91f6d9f86" providerId="ADAL" clId="{F249536E-D1E4-4E2A-A53A-82314EE81986}" dt="2021-07-28T15:18:49.935" v="5642" actId="478"/>
          <ac:spMkLst>
            <pc:docMk/>
            <pc:sldMk cId="575363602" sldId="468"/>
            <ac:spMk id="47" creationId="{9BD660AE-18CD-402C-AEE5-161049A17403}"/>
          </ac:spMkLst>
        </pc:spChg>
        <pc:spChg chg="add del mod topLvl">
          <ac:chgData name="NICOLLET, Marie" userId="16cb7557-08e3-42fa-886d-a5f91f6d9f86" providerId="ADAL" clId="{F249536E-D1E4-4E2A-A53A-82314EE81986}" dt="2021-07-28T15:23:05.824" v="5696" actId="478"/>
          <ac:spMkLst>
            <pc:docMk/>
            <pc:sldMk cId="575363602" sldId="468"/>
            <ac:spMk id="48" creationId="{A383E94A-1D1E-4C95-BD05-C1AB90857BB5}"/>
          </ac:spMkLst>
        </pc:spChg>
        <pc:spChg chg="del mod topLvl">
          <ac:chgData name="NICOLLET, Marie" userId="16cb7557-08e3-42fa-886d-a5f91f6d9f86" providerId="ADAL" clId="{F249536E-D1E4-4E2A-A53A-82314EE81986}" dt="2021-07-28T15:18:57.822" v="5645" actId="478"/>
          <ac:spMkLst>
            <pc:docMk/>
            <pc:sldMk cId="575363602" sldId="468"/>
            <ac:spMk id="49" creationId="{979E2739-8065-4AA2-BBDD-8CF0A814F6EB}"/>
          </ac:spMkLst>
        </pc:spChg>
        <pc:spChg chg="add del mod topLvl">
          <ac:chgData name="NICOLLET, Marie" userId="16cb7557-08e3-42fa-886d-a5f91f6d9f86" providerId="ADAL" clId="{F249536E-D1E4-4E2A-A53A-82314EE81986}" dt="2021-07-28T15:23:05.824" v="5696" actId="478"/>
          <ac:spMkLst>
            <pc:docMk/>
            <pc:sldMk cId="575363602" sldId="468"/>
            <ac:spMk id="50" creationId="{3FC32669-7CDD-4B27-9AD4-6E87521DD129}"/>
          </ac:spMkLst>
        </pc:spChg>
        <pc:spChg chg="add del mod topLvl">
          <ac:chgData name="NICOLLET, Marie" userId="16cb7557-08e3-42fa-886d-a5f91f6d9f86" providerId="ADAL" clId="{F249536E-D1E4-4E2A-A53A-82314EE81986}" dt="2021-07-28T15:23:05.824" v="5696" actId="478"/>
          <ac:spMkLst>
            <pc:docMk/>
            <pc:sldMk cId="575363602" sldId="468"/>
            <ac:spMk id="51" creationId="{3DEC3C8D-900B-464E-989F-86F56D47C9F2}"/>
          </ac:spMkLst>
        </pc:spChg>
        <pc:spChg chg="del mod topLvl">
          <ac:chgData name="NICOLLET, Marie" userId="16cb7557-08e3-42fa-886d-a5f91f6d9f86" providerId="ADAL" clId="{F249536E-D1E4-4E2A-A53A-82314EE81986}" dt="2021-07-28T15:18:49.935" v="5642" actId="478"/>
          <ac:spMkLst>
            <pc:docMk/>
            <pc:sldMk cId="575363602" sldId="468"/>
            <ac:spMk id="52" creationId="{1739CFCC-D857-48C2-BF7C-0013DFB21A11}"/>
          </ac:spMkLst>
        </pc:spChg>
        <pc:spChg chg="add del">
          <ac:chgData name="NICOLLET, Marie" userId="16cb7557-08e3-42fa-886d-a5f91f6d9f86" providerId="ADAL" clId="{F249536E-D1E4-4E2A-A53A-82314EE81986}" dt="2021-07-28T15:22:46.222" v="5687" actId="478"/>
          <ac:spMkLst>
            <pc:docMk/>
            <pc:sldMk cId="575363602" sldId="468"/>
            <ac:spMk id="59" creationId="{4A74324D-9990-431D-BF55-BDC7A72DA28A}"/>
          </ac:spMkLst>
        </pc:spChg>
        <pc:spChg chg="add mod">
          <ac:chgData name="NICOLLET, Marie" userId="16cb7557-08e3-42fa-886d-a5f91f6d9f86" providerId="ADAL" clId="{F249536E-D1E4-4E2A-A53A-82314EE81986}" dt="2021-07-28T15:29:11.058" v="5722" actId="14100"/>
          <ac:spMkLst>
            <pc:docMk/>
            <pc:sldMk cId="575363602" sldId="468"/>
            <ac:spMk id="61" creationId="{DF6BC820-02BF-4057-8A78-10DC48FA3193}"/>
          </ac:spMkLst>
        </pc:spChg>
        <pc:spChg chg="add mod">
          <ac:chgData name="NICOLLET, Marie" userId="16cb7557-08e3-42fa-886d-a5f91f6d9f86" providerId="ADAL" clId="{F249536E-D1E4-4E2A-A53A-82314EE81986}" dt="2021-07-28T15:29:01.476" v="5720" actId="14100"/>
          <ac:spMkLst>
            <pc:docMk/>
            <pc:sldMk cId="575363602" sldId="468"/>
            <ac:spMk id="62" creationId="{AA4106A1-8042-402D-AE37-E60E9E830831}"/>
          </ac:spMkLst>
        </pc:spChg>
        <pc:spChg chg="add mod">
          <ac:chgData name="NICOLLET, Marie" userId="16cb7557-08e3-42fa-886d-a5f91f6d9f86" providerId="ADAL" clId="{F249536E-D1E4-4E2A-A53A-82314EE81986}" dt="2021-07-28T15:29:17.393" v="5723" actId="14100"/>
          <ac:spMkLst>
            <pc:docMk/>
            <pc:sldMk cId="575363602" sldId="468"/>
            <ac:spMk id="63" creationId="{73A7EA2B-952D-4D4B-B180-271058B7B58C}"/>
          </ac:spMkLst>
        </pc:spChg>
        <pc:spChg chg="add mod">
          <ac:chgData name="NICOLLET, Marie" userId="16cb7557-08e3-42fa-886d-a5f91f6d9f86" providerId="ADAL" clId="{F249536E-D1E4-4E2A-A53A-82314EE81986}" dt="2021-07-28T15:29:25.678" v="5724" actId="1076"/>
          <ac:spMkLst>
            <pc:docMk/>
            <pc:sldMk cId="575363602" sldId="468"/>
            <ac:spMk id="64" creationId="{BEF2A9E7-1522-4DD9-AD07-633BA2412552}"/>
          </ac:spMkLst>
        </pc:spChg>
        <pc:spChg chg="add mod">
          <ac:chgData name="NICOLLET, Marie" userId="16cb7557-08e3-42fa-886d-a5f91f6d9f86" providerId="ADAL" clId="{F249536E-D1E4-4E2A-A53A-82314EE81986}" dt="2021-07-28T15:28:14.848" v="5712" actId="14100"/>
          <ac:spMkLst>
            <pc:docMk/>
            <pc:sldMk cId="575363602" sldId="468"/>
            <ac:spMk id="65" creationId="{818721AF-6802-40D2-83E4-7C7318350A0C}"/>
          </ac:spMkLst>
        </pc:spChg>
        <pc:spChg chg="add mod">
          <ac:chgData name="NICOLLET, Marie" userId="16cb7557-08e3-42fa-886d-a5f91f6d9f86" providerId="ADAL" clId="{F249536E-D1E4-4E2A-A53A-82314EE81986}" dt="2021-07-28T15:29:39.658" v="5727" actId="14100"/>
          <ac:spMkLst>
            <pc:docMk/>
            <pc:sldMk cId="575363602" sldId="468"/>
            <ac:spMk id="66" creationId="{A064E396-EA03-4C34-8909-45DDF700C809}"/>
          </ac:spMkLst>
        </pc:spChg>
        <pc:grpChg chg="add del mod ord">
          <ac:chgData name="NICOLLET, Marie" userId="16cb7557-08e3-42fa-886d-a5f91f6d9f86" providerId="ADAL" clId="{F249536E-D1E4-4E2A-A53A-82314EE81986}" dt="2021-07-28T15:18:31.183" v="5638" actId="478"/>
          <ac:grpSpMkLst>
            <pc:docMk/>
            <pc:sldMk cId="575363602" sldId="468"/>
            <ac:grpSpMk id="5" creationId="{97712EC7-15E9-4C87-A2F3-2167911EF4BD}"/>
          </ac:grpSpMkLst>
        </pc:grpChg>
        <pc:grpChg chg="add mod ord">
          <ac:chgData name="NICOLLET, Marie" userId="16cb7557-08e3-42fa-886d-a5f91f6d9f86" providerId="ADAL" clId="{F249536E-D1E4-4E2A-A53A-82314EE81986}" dt="2021-07-28T15:22:46.034" v="5686" actId="164"/>
          <ac:grpSpMkLst>
            <pc:docMk/>
            <pc:sldMk cId="575363602" sldId="468"/>
            <ac:grpSpMk id="18" creationId="{F3963D73-7D01-4A0A-AEAF-1663D3CA80BD}"/>
          </ac:grpSpMkLst>
        </pc:grpChg>
        <pc:grpChg chg="add del mod">
          <ac:chgData name="NICOLLET, Marie" userId="16cb7557-08e3-42fa-886d-a5f91f6d9f86" providerId="ADAL" clId="{F249536E-D1E4-4E2A-A53A-82314EE81986}" dt="2021-07-28T15:18:42.651" v="5641" actId="165"/>
          <ac:grpSpMkLst>
            <pc:docMk/>
            <pc:sldMk cId="575363602" sldId="468"/>
            <ac:grpSpMk id="39" creationId="{2604F935-C373-47F0-B4DE-EE61179DE7A0}"/>
          </ac:grpSpMkLst>
        </pc:grpChg>
        <pc:grpChg chg="del mod topLvl">
          <ac:chgData name="NICOLLET, Marie" userId="16cb7557-08e3-42fa-886d-a5f91f6d9f86" providerId="ADAL" clId="{F249536E-D1E4-4E2A-A53A-82314EE81986}" dt="2021-07-28T15:22:59.228" v="5693" actId="478"/>
          <ac:grpSpMkLst>
            <pc:docMk/>
            <pc:sldMk cId="575363602" sldId="468"/>
            <ac:grpSpMk id="41" creationId="{285A6C91-09C6-4F93-9D86-96B04999A919}"/>
          </ac:grpSpMkLst>
        </pc:grpChg>
        <pc:picChg chg="add mod ord">
          <ac:chgData name="NICOLLET, Marie" userId="16cb7557-08e3-42fa-886d-a5f91f6d9f86" providerId="ADAL" clId="{F249536E-D1E4-4E2A-A53A-82314EE81986}" dt="2021-06-28T13:23:28.628" v="2652" actId="164"/>
          <ac:picMkLst>
            <pc:docMk/>
            <pc:sldMk cId="575363602" sldId="468"/>
            <ac:picMk id="4" creationId="{4755CCEC-209D-4DA7-9B0B-BE76E89EF24F}"/>
          </ac:picMkLst>
        </pc:picChg>
        <pc:picChg chg="add mod ord">
          <ac:chgData name="NICOLLET, Marie" userId="16cb7557-08e3-42fa-886d-a5f91f6d9f86" providerId="ADAL" clId="{F249536E-D1E4-4E2A-A53A-82314EE81986}" dt="2021-07-28T15:27:34.707" v="5702" actId="1076"/>
          <ac:picMkLst>
            <pc:docMk/>
            <pc:sldMk cId="575363602" sldId="468"/>
            <ac:picMk id="19" creationId="{E10E9519-0FED-4D4E-B49F-AE7E74680770}"/>
          </ac:picMkLst>
        </pc:picChg>
        <pc:picChg chg="del">
          <ac:chgData name="NICOLLET, Marie" userId="16cb7557-08e3-42fa-886d-a5f91f6d9f86" providerId="ADAL" clId="{F249536E-D1E4-4E2A-A53A-82314EE81986}" dt="2021-06-28T13:13:54.710" v="2629" actId="478"/>
          <ac:picMkLst>
            <pc:docMk/>
            <pc:sldMk cId="575363602" sldId="468"/>
            <ac:picMk id="24" creationId="{00000000-0000-0000-0000-000000000000}"/>
          </ac:picMkLst>
        </pc:picChg>
        <pc:picChg chg="add del">
          <ac:chgData name="NICOLLET, Marie" userId="16cb7557-08e3-42fa-886d-a5f91f6d9f86" providerId="ADAL" clId="{F249536E-D1E4-4E2A-A53A-82314EE81986}" dt="2021-07-28T15:23:02.632" v="5695" actId="478"/>
          <ac:picMkLst>
            <pc:docMk/>
            <pc:sldMk cId="575363602" sldId="468"/>
            <ac:picMk id="31" creationId="{B8D7E55E-1959-4166-9176-C156F9D3F0B7}"/>
          </ac:picMkLst>
        </pc:picChg>
        <pc:picChg chg="del mod topLvl">
          <ac:chgData name="NICOLLET, Marie" userId="16cb7557-08e3-42fa-886d-a5f91f6d9f86" providerId="ADAL" clId="{F249536E-D1E4-4E2A-A53A-82314EE81986}" dt="2021-07-28T15:23:01.314" v="5694" actId="478"/>
          <ac:picMkLst>
            <pc:docMk/>
            <pc:sldMk cId="575363602" sldId="468"/>
            <ac:picMk id="40" creationId="{01E73638-17A9-43EF-9E4B-8265878A0DA6}"/>
          </ac:picMkLst>
        </pc:picChg>
        <pc:picChg chg="mod modCrop">
          <ac:chgData name="NICOLLET, Marie" userId="16cb7557-08e3-42fa-886d-a5f91f6d9f86" providerId="ADAL" clId="{F249536E-D1E4-4E2A-A53A-82314EE81986}" dt="2021-07-28T15:22:46.654" v="5688" actId="732"/>
          <ac:picMkLst>
            <pc:docMk/>
            <pc:sldMk cId="575363602" sldId="468"/>
            <ac:picMk id="53" creationId="{53F2A62C-2F9F-4BF9-B93A-E76C61DEBF6F}"/>
          </ac:picMkLst>
        </pc:picChg>
      </pc:sldChg>
      <pc:sldChg chg="addSp delSp modSp">
        <pc:chgData name="NICOLLET, Marie" userId="16cb7557-08e3-42fa-886d-a5f91f6d9f86" providerId="ADAL" clId="{F249536E-D1E4-4E2A-A53A-82314EE81986}" dt="2021-07-28T15:18:16.822" v="5636" actId="164"/>
        <pc:sldMkLst>
          <pc:docMk/>
          <pc:sldMk cId="2734877336" sldId="469"/>
        </pc:sldMkLst>
        <pc:spChg chg="mod">
          <ac:chgData name="NICOLLET, Marie" userId="16cb7557-08e3-42fa-886d-a5f91f6d9f86" providerId="ADAL" clId="{F249536E-D1E4-4E2A-A53A-82314EE81986}" dt="2021-06-28T09:10:21.033" v="95" actId="207"/>
          <ac:spMkLst>
            <pc:docMk/>
            <pc:sldMk cId="2734877336" sldId="469"/>
            <ac:spMk id="2" creationId="{00000000-0000-0000-0000-000000000000}"/>
          </ac:spMkLst>
        </pc:spChg>
        <pc:spChg chg="mod topLvl">
          <ac:chgData name="NICOLLET, Marie" userId="16cb7557-08e3-42fa-886d-a5f91f6d9f86" providerId="ADAL" clId="{F249536E-D1E4-4E2A-A53A-82314EE81986}" dt="2021-07-28T15:13:22.248" v="5615" actId="14100"/>
          <ac:spMkLst>
            <pc:docMk/>
            <pc:sldMk cId="2734877336" sldId="469"/>
            <ac:spMk id="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8" creationId="{00000000-0000-0000-0000-000000000000}"/>
          </ac:spMkLst>
        </pc:spChg>
        <pc:spChg chg="mod topLvl">
          <ac:chgData name="NICOLLET, Marie" userId="16cb7557-08e3-42fa-886d-a5f91f6d9f86" providerId="ADAL" clId="{F249536E-D1E4-4E2A-A53A-82314EE81986}" dt="2021-07-28T15:14:03.123" v="5619" actId="1037"/>
          <ac:spMkLst>
            <pc:docMk/>
            <pc:sldMk cId="2734877336" sldId="469"/>
            <ac:spMk id="1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1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14" creationId="{00000000-0000-0000-0000-000000000000}"/>
          </ac:spMkLst>
        </pc:spChg>
        <pc:spChg chg="mod topLvl">
          <ac:chgData name="NICOLLET, Marie" userId="16cb7557-08e3-42fa-886d-a5f91f6d9f86" providerId="ADAL" clId="{F249536E-D1E4-4E2A-A53A-82314EE81986}" dt="2021-07-28T15:15:15.257" v="5625" actId="1076"/>
          <ac:spMkLst>
            <pc:docMk/>
            <pc:sldMk cId="2734877336" sldId="469"/>
            <ac:spMk id="1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17" creationId="{00000000-0000-0000-0000-000000000000}"/>
          </ac:spMkLst>
        </pc:spChg>
        <pc:spChg chg="mod topLvl">
          <ac:chgData name="NICOLLET, Marie" userId="16cb7557-08e3-42fa-886d-a5f91f6d9f86" providerId="ADAL" clId="{F249536E-D1E4-4E2A-A53A-82314EE81986}" dt="2021-07-28T15:15:44.117" v="5627" actId="14100"/>
          <ac:spMkLst>
            <pc:docMk/>
            <pc:sldMk cId="2734877336" sldId="469"/>
            <ac:spMk id="18" creationId="{00000000-0000-0000-0000-000000000000}"/>
          </ac:spMkLst>
        </pc:spChg>
        <pc:spChg chg="mod topLvl">
          <ac:chgData name="NICOLLET, Marie" userId="16cb7557-08e3-42fa-886d-a5f91f6d9f86" providerId="ADAL" clId="{F249536E-D1E4-4E2A-A53A-82314EE81986}" dt="2021-06-28T12:45:24.982" v="2356" actId="164"/>
          <ac:spMkLst>
            <pc:docMk/>
            <pc:sldMk cId="2734877336" sldId="469"/>
            <ac:spMk id="19" creationId="{00000000-0000-0000-0000-000000000000}"/>
          </ac:spMkLst>
        </pc:spChg>
        <pc:spChg chg="mod topLvl">
          <ac:chgData name="NICOLLET, Marie" userId="16cb7557-08e3-42fa-886d-a5f91f6d9f86" providerId="ADAL" clId="{F249536E-D1E4-4E2A-A53A-82314EE81986}" dt="2021-06-28T12:45:24.982" v="2356" actId="164"/>
          <ac:spMkLst>
            <pc:docMk/>
            <pc:sldMk cId="2734877336" sldId="469"/>
            <ac:spMk id="2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2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2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24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2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26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27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2:45:57.454" v="2363" actId="20577"/>
          <ac:spMkLst>
            <pc:docMk/>
            <pc:sldMk cId="2734877336" sldId="469"/>
            <ac:spMk id="28" creationId="{00000000-0000-0000-0000-000000000000}"/>
          </ac:spMkLst>
        </pc:spChg>
        <pc:spChg chg="mod topLvl">
          <ac:chgData name="NICOLLET, Marie" userId="16cb7557-08e3-42fa-886d-a5f91f6d9f86" providerId="ADAL" clId="{F249536E-D1E4-4E2A-A53A-82314EE81986}" dt="2021-07-28T15:13:07.469" v="5613" actId="14100"/>
          <ac:spMkLst>
            <pc:docMk/>
            <pc:sldMk cId="2734877336" sldId="469"/>
            <ac:spMk id="2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28T15:18:16.822" v="5636" actId="164"/>
          <ac:spMkLst>
            <pc:docMk/>
            <pc:sldMk cId="2734877336" sldId="469"/>
            <ac:spMk id="3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2:29.212" v="729" actId="339"/>
          <ac:spMkLst>
            <pc:docMk/>
            <pc:sldMk cId="2734877336" sldId="469"/>
            <ac:spMk id="38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2:29.212" v="729" actId="339"/>
          <ac:spMkLst>
            <pc:docMk/>
            <pc:sldMk cId="2734877336" sldId="469"/>
            <ac:spMk id="39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2:29.212" v="729" actId="339"/>
          <ac:spMkLst>
            <pc:docMk/>
            <pc:sldMk cId="2734877336" sldId="469"/>
            <ac:spMk id="40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2:29.212" v="729" actId="339"/>
          <ac:spMkLst>
            <pc:docMk/>
            <pc:sldMk cId="2734877336" sldId="469"/>
            <ac:spMk id="41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2:29.212" v="729" actId="339"/>
          <ac:spMkLst>
            <pc:docMk/>
            <pc:sldMk cId="2734877336" sldId="469"/>
            <ac:spMk id="4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2:29.212" v="729" actId="339"/>
          <ac:spMkLst>
            <pc:docMk/>
            <pc:sldMk cId="2734877336" sldId="469"/>
            <ac:spMk id="43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09:52:29.212" v="729" actId="339"/>
          <ac:spMkLst>
            <pc:docMk/>
            <pc:sldMk cId="2734877336" sldId="469"/>
            <ac:spMk id="44" creationId="{00000000-0000-0000-0000-000000000000}"/>
          </ac:spMkLst>
        </pc:spChg>
        <pc:grpChg chg="add del mod topLvl">
          <ac:chgData name="NICOLLET, Marie" userId="16cb7557-08e3-42fa-886d-a5f91f6d9f86" providerId="ADAL" clId="{F249536E-D1E4-4E2A-A53A-82314EE81986}" dt="2021-06-28T12:44:03.830" v="2347" actId="165"/>
          <ac:grpSpMkLst>
            <pc:docMk/>
            <pc:sldMk cId="2734877336" sldId="469"/>
            <ac:grpSpMk id="31" creationId="{3F227B33-B6A9-4688-A424-917AC34C3421}"/>
          </ac:grpSpMkLst>
        </pc:grpChg>
        <pc:grpChg chg="add mod">
          <ac:chgData name="NICOLLET, Marie" userId="16cb7557-08e3-42fa-886d-a5f91f6d9f86" providerId="ADAL" clId="{F249536E-D1E4-4E2A-A53A-82314EE81986}" dt="2021-07-28T15:18:16.822" v="5636" actId="164"/>
          <ac:grpSpMkLst>
            <pc:docMk/>
            <pc:sldMk cId="2734877336" sldId="469"/>
            <ac:grpSpMk id="32" creationId="{265D5C31-309E-4F9B-8472-5E3CC8E7579A}"/>
          </ac:grpSpMkLst>
        </pc:grpChg>
        <pc:grpChg chg="add del mod ord">
          <ac:chgData name="NICOLLET, Marie" userId="16cb7557-08e3-42fa-886d-a5f91f6d9f86" providerId="ADAL" clId="{F249536E-D1E4-4E2A-A53A-82314EE81986}" dt="2021-06-28T12:43:59.499" v="2346" actId="165"/>
          <ac:grpSpMkLst>
            <pc:docMk/>
            <pc:sldMk cId="2734877336" sldId="469"/>
            <ac:grpSpMk id="32" creationId="{BEA7BCAD-042F-4890-9D78-AF3B8DA3B3FE}"/>
          </ac:grpSpMkLst>
        </pc:grpChg>
        <pc:grpChg chg="add del mod">
          <ac:chgData name="NICOLLET, Marie" userId="16cb7557-08e3-42fa-886d-a5f91f6d9f86" providerId="ADAL" clId="{F249536E-D1E4-4E2A-A53A-82314EE81986}" dt="2021-06-28T12:44:50.979" v="2351" actId="165"/>
          <ac:grpSpMkLst>
            <pc:docMk/>
            <pc:sldMk cId="2734877336" sldId="469"/>
            <ac:grpSpMk id="33" creationId="{69D979C9-E92A-4803-8242-9ED23429D17E}"/>
          </ac:grpSpMkLst>
        </pc:grpChg>
        <pc:grpChg chg="add mod">
          <ac:chgData name="NICOLLET, Marie" userId="16cb7557-08e3-42fa-886d-a5f91f6d9f86" providerId="ADAL" clId="{F249536E-D1E4-4E2A-A53A-82314EE81986}" dt="2021-07-28T15:18:16.822" v="5636" actId="164"/>
          <ac:grpSpMkLst>
            <pc:docMk/>
            <pc:sldMk cId="2734877336" sldId="469"/>
            <ac:grpSpMk id="34" creationId="{A8C44820-786F-481B-BBF0-A9A3E4D1A515}"/>
          </ac:grpSpMkLst>
        </pc:grpChg>
        <pc:picChg chg="add mod ord topLvl modCrop">
          <ac:chgData name="NICOLLET, Marie" userId="16cb7557-08e3-42fa-886d-a5f91f6d9f86" providerId="ADAL" clId="{F249536E-D1E4-4E2A-A53A-82314EE81986}" dt="2021-06-28T12:45:24.982" v="2356" actId="164"/>
          <ac:picMkLst>
            <pc:docMk/>
            <pc:sldMk cId="2734877336" sldId="469"/>
            <ac:picMk id="4" creationId="{7E50441F-FA23-4BC2-B16E-C01D296438C0}"/>
          </ac:picMkLst>
        </pc:picChg>
        <pc:picChg chg="add mod ord modCrop">
          <ac:chgData name="NICOLLET, Marie" userId="16cb7557-08e3-42fa-886d-a5f91f6d9f86" providerId="ADAL" clId="{F249536E-D1E4-4E2A-A53A-82314EE81986}" dt="2021-07-28T15:18:16.822" v="5636" actId="164"/>
          <ac:picMkLst>
            <pc:docMk/>
            <pc:sldMk cId="2734877336" sldId="469"/>
            <ac:picMk id="4" creationId="{EECDFFAF-A98C-4D79-96F8-AAB13560A4A4}"/>
          </ac:picMkLst>
        </pc:picChg>
        <pc:picChg chg="mod ord topLvl modCrop">
          <ac:chgData name="NICOLLET, Marie" userId="16cb7557-08e3-42fa-886d-a5f91f6d9f86" providerId="ADAL" clId="{F249536E-D1E4-4E2A-A53A-82314EE81986}" dt="2021-06-28T12:45:24.982" v="2356" actId="164"/>
          <ac:picMkLst>
            <pc:docMk/>
            <pc:sldMk cId="2734877336" sldId="469"/>
            <ac:picMk id="5" creationId="{00000000-0000-0000-0000-000000000000}"/>
          </ac:picMkLst>
        </pc:picChg>
      </pc:sldChg>
      <pc:sldChg chg="modSp">
        <pc:chgData name="NICOLLET, Marie" userId="16cb7557-08e3-42fa-886d-a5f91f6d9f86" providerId="ADAL" clId="{F249536E-D1E4-4E2A-A53A-82314EE81986}" dt="2021-06-28T14:37:22.934" v="5015" actId="20577"/>
        <pc:sldMkLst>
          <pc:docMk/>
          <pc:sldMk cId="819092468" sldId="470"/>
        </pc:sldMkLst>
        <pc:spChg chg="mod">
          <ac:chgData name="NICOLLET, Marie" userId="16cb7557-08e3-42fa-886d-a5f91f6d9f86" providerId="ADAL" clId="{F249536E-D1E4-4E2A-A53A-82314EE81986}" dt="2021-06-28T12:23:52.927" v="2017" actId="20577"/>
          <ac:spMkLst>
            <pc:docMk/>
            <pc:sldMk cId="819092468" sldId="470"/>
            <ac:spMk id="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4:37:22.934" v="5015" actId="20577"/>
          <ac:spMkLst>
            <pc:docMk/>
            <pc:sldMk cId="819092468" sldId="470"/>
            <ac:spMk id="7" creationId="{45DF27CD-7702-443F-8426-4E009EDA4EB3}"/>
          </ac:spMkLst>
        </pc:spChg>
      </pc:sldChg>
      <pc:sldChg chg="delSp modSp del ord">
        <pc:chgData name="NICOLLET, Marie" userId="16cb7557-08e3-42fa-886d-a5f91f6d9f86" providerId="ADAL" clId="{F249536E-D1E4-4E2A-A53A-82314EE81986}" dt="2021-06-28T14:32:27.158" v="4824" actId="2696"/>
        <pc:sldMkLst>
          <pc:docMk/>
          <pc:sldMk cId="1722138136" sldId="471"/>
        </pc:sldMkLst>
        <pc:spChg chg="mod">
          <ac:chgData name="NICOLLET, Marie" userId="16cb7557-08e3-42fa-886d-a5f91f6d9f86" providerId="ADAL" clId="{F249536E-D1E4-4E2A-A53A-82314EE81986}" dt="2021-06-28T12:17:59.246" v="1769" actId="20577"/>
          <ac:spMkLst>
            <pc:docMk/>
            <pc:sldMk cId="1722138136" sldId="471"/>
            <ac:spMk id="2" creationId="{00000000-0000-0000-0000-000000000000}"/>
          </ac:spMkLst>
        </pc:spChg>
        <pc:graphicFrameChg chg="del mod modGraphic">
          <ac:chgData name="NICOLLET, Marie" userId="16cb7557-08e3-42fa-886d-a5f91f6d9f86" providerId="ADAL" clId="{F249536E-D1E4-4E2A-A53A-82314EE81986}" dt="2021-06-28T14:32:07.316" v="4819"/>
          <ac:graphicFrameMkLst>
            <pc:docMk/>
            <pc:sldMk cId="1722138136" sldId="471"/>
            <ac:graphicFrameMk id="5" creationId="{00000000-0000-0000-0000-000000000000}"/>
          </ac:graphicFrameMkLst>
        </pc:graphicFrameChg>
      </pc:sldChg>
      <pc:sldChg chg="modSp del">
        <pc:chgData name="NICOLLET, Marie" userId="16cb7557-08e3-42fa-886d-a5f91f6d9f86" providerId="ADAL" clId="{F249536E-D1E4-4E2A-A53A-82314EE81986}" dt="2021-06-28T10:47:16.580" v="1144" actId="2696"/>
        <pc:sldMkLst>
          <pc:docMk/>
          <pc:sldMk cId="3201434639" sldId="472"/>
        </pc:sldMkLst>
        <pc:spChg chg="mod">
          <ac:chgData name="NICOLLET, Marie" userId="16cb7557-08e3-42fa-886d-a5f91f6d9f86" providerId="ADAL" clId="{F249536E-D1E4-4E2A-A53A-82314EE81986}" dt="2021-06-28T09:10:20.808" v="89" actId="207"/>
          <ac:spMkLst>
            <pc:docMk/>
            <pc:sldMk cId="3201434639" sldId="472"/>
            <ac:spMk id="2" creationId="{00000000-0000-0000-0000-000000000000}"/>
          </ac:spMkLst>
        </pc:spChg>
      </pc:sldChg>
      <pc:sldChg chg="addSp delSp modSp">
        <pc:chgData name="NICOLLET, Marie" userId="16cb7557-08e3-42fa-886d-a5f91f6d9f86" providerId="ADAL" clId="{F249536E-D1E4-4E2A-A53A-82314EE81986}" dt="2021-07-08T17:21:38.350" v="5515" actId="14100"/>
        <pc:sldMkLst>
          <pc:docMk/>
          <pc:sldMk cId="2427129287" sldId="473"/>
        </pc:sldMkLst>
        <pc:spChg chg="mod">
          <ac:chgData name="NICOLLET, Marie" userId="16cb7557-08e3-42fa-886d-a5f91f6d9f86" providerId="ADAL" clId="{F249536E-D1E4-4E2A-A53A-82314EE81986}" dt="2021-06-28T11:56:28.892" v="1389" actId="20577"/>
          <ac:spMkLst>
            <pc:docMk/>
            <pc:sldMk cId="2427129287" sldId="473"/>
            <ac:spMk id="2" creationId="{00000000-0000-0000-0000-000000000000}"/>
          </ac:spMkLst>
        </pc:spChg>
        <pc:spChg chg="del">
          <ac:chgData name="NICOLLET, Marie" userId="16cb7557-08e3-42fa-886d-a5f91f6d9f86" providerId="ADAL" clId="{F249536E-D1E4-4E2A-A53A-82314EE81986}" dt="2021-06-28T10:48:55.222" v="1157" actId="478"/>
          <ac:spMkLst>
            <pc:docMk/>
            <pc:sldMk cId="2427129287" sldId="473"/>
            <ac:spMk id="5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6-28T10:48:41.583" v="1152" actId="1076"/>
          <ac:spMkLst>
            <pc:docMk/>
            <pc:sldMk cId="2427129287" sldId="473"/>
            <ac:spMk id="6" creationId="{00000000-0000-0000-0000-000000000000}"/>
          </ac:spMkLst>
        </pc:spChg>
        <pc:spChg chg="add mod">
          <ac:chgData name="NICOLLET, Marie" userId="16cb7557-08e3-42fa-886d-a5f91f6d9f86" providerId="ADAL" clId="{F249536E-D1E4-4E2A-A53A-82314EE81986}" dt="2021-06-28T12:14:11.223" v="1653" actId="1036"/>
          <ac:spMkLst>
            <pc:docMk/>
            <pc:sldMk cId="2427129287" sldId="473"/>
            <ac:spMk id="8" creationId="{7510EFA8-BFB3-40C7-8CEB-82CADF080888}"/>
          </ac:spMkLst>
        </pc:spChg>
        <pc:spChg chg="add mod">
          <ac:chgData name="NICOLLET, Marie" userId="16cb7557-08e3-42fa-886d-a5f91f6d9f86" providerId="ADAL" clId="{F249536E-D1E4-4E2A-A53A-82314EE81986}" dt="2021-06-28T12:14:11.223" v="1653" actId="1036"/>
          <ac:spMkLst>
            <pc:docMk/>
            <pc:sldMk cId="2427129287" sldId="473"/>
            <ac:spMk id="9" creationId="{6A6B6DA1-384F-4C6B-9AAC-46E9006B0170}"/>
          </ac:spMkLst>
        </pc:spChg>
        <pc:spChg chg="add mod">
          <ac:chgData name="NICOLLET, Marie" userId="16cb7557-08e3-42fa-886d-a5f91f6d9f86" providerId="ADAL" clId="{F249536E-D1E4-4E2A-A53A-82314EE81986}" dt="2021-06-28T12:13:56.611" v="1650" actId="1036"/>
          <ac:spMkLst>
            <pc:docMk/>
            <pc:sldMk cId="2427129287" sldId="473"/>
            <ac:spMk id="10" creationId="{F5279176-29F7-43E7-8415-8BE72FBBCA2C}"/>
          </ac:spMkLst>
        </pc:spChg>
        <pc:spChg chg="add mod">
          <ac:chgData name="NICOLLET, Marie" userId="16cb7557-08e3-42fa-886d-a5f91f6d9f86" providerId="ADAL" clId="{F249536E-D1E4-4E2A-A53A-82314EE81986}" dt="2021-06-28T12:13:56.611" v="1650" actId="1036"/>
          <ac:spMkLst>
            <pc:docMk/>
            <pc:sldMk cId="2427129287" sldId="473"/>
            <ac:spMk id="11" creationId="{C8BF3AC7-B27B-43EC-9BF0-BD66E1C6CD3B}"/>
          </ac:spMkLst>
        </pc:spChg>
        <pc:spChg chg="add mod">
          <ac:chgData name="NICOLLET, Marie" userId="16cb7557-08e3-42fa-886d-a5f91f6d9f86" providerId="ADAL" clId="{F249536E-D1E4-4E2A-A53A-82314EE81986}" dt="2021-06-28T12:13:40.498" v="1643" actId="14100"/>
          <ac:spMkLst>
            <pc:docMk/>
            <pc:sldMk cId="2427129287" sldId="473"/>
            <ac:spMk id="12" creationId="{01D13F4C-BF7C-4F80-8FC5-EA1FB1B589B4}"/>
          </ac:spMkLst>
        </pc:spChg>
        <pc:spChg chg="add mod">
          <ac:chgData name="NICOLLET, Marie" userId="16cb7557-08e3-42fa-886d-a5f91f6d9f86" providerId="ADAL" clId="{F249536E-D1E4-4E2A-A53A-82314EE81986}" dt="2021-06-28T12:13:40.498" v="1643" actId="14100"/>
          <ac:spMkLst>
            <pc:docMk/>
            <pc:sldMk cId="2427129287" sldId="473"/>
            <ac:spMk id="13" creationId="{9BE59A65-937B-43B0-B756-C98CED2609E1}"/>
          </ac:spMkLst>
        </pc:spChg>
        <pc:spChg chg="add mod">
          <ac:chgData name="NICOLLET, Marie" userId="16cb7557-08e3-42fa-886d-a5f91f6d9f86" providerId="ADAL" clId="{F249536E-D1E4-4E2A-A53A-82314EE81986}" dt="2021-06-28T12:14:40.970" v="1657" actId="1076"/>
          <ac:spMkLst>
            <pc:docMk/>
            <pc:sldMk cId="2427129287" sldId="473"/>
            <ac:spMk id="14" creationId="{6801E96F-8FEE-4D1B-A87E-0A5AB3AD10D8}"/>
          </ac:spMkLst>
        </pc:spChg>
        <pc:spChg chg="add mod">
          <ac:chgData name="NICOLLET, Marie" userId="16cb7557-08e3-42fa-886d-a5f91f6d9f86" providerId="ADAL" clId="{F249536E-D1E4-4E2A-A53A-82314EE81986}" dt="2021-06-28T12:14:56.582" v="1659" actId="14100"/>
          <ac:spMkLst>
            <pc:docMk/>
            <pc:sldMk cId="2427129287" sldId="473"/>
            <ac:spMk id="15" creationId="{6E88FF30-3EF2-4E29-AECA-437CC6270882}"/>
          </ac:spMkLst>
        </pc:spChg>
        <pc:spChg chg="add mod">
          <ac:chgData name="NICOLLET, Marie" userId="16cb7557-08e3-42fa-886d-a5f91f6d9f86" providerId="ADAL" clId="{F249536E-D1E4-4E2A-A53A-82314EE81986}" dt="2021-07-08T17:19:07.359" v="5477" actId="20577"/>
          <ac:spMkLst>
            <pc:docMk/>
            <pc:sldMk cId="2427129287" sldId="473"/>
            <ac:spMk id="16" creationId="{38E2861E-DF23-4EE1-8A56-2BA71C411E91}"/>
          </ac:spMkLst>
        </pc:spChg>
        <pc:spChg chg="add mod">
          <ac:chgData name="NICOLLET, Marie" userId="16cb7557-08e3-42fa-886d-a5f91f6d9f86" providerId="ADAL" clId="{F249536E-D1E4-4E2A-A53A-82314EE81986}" dt="2021-07-08T17:21:38.350" v="5515" actId="14100"/>
          <ac:spMkLst>
            <pc:docMk/>
            <pc:sldMk cId="2427129287" sldId="473"/>
            <ac:spMk id="18" creationId="{20610717-BD1D-49F6-8985-D7BC52D96331}"/>
          </ac:spMkLst>
        </pc:spChg>
        <pc:spChg chg="add mod">
          <ac:chgData name="NICOLLET, Marie" userId="16cb7557-08e3-42fa-886d-a5f91f6d9f86" providerId="ADAL" clId="{F249536E-D1E4-4E2A-A53A-82314EE81986}" dt="2021-07-08T17:20:28.457" v="5501" actId="14100"/>
          <ac:spMkLst>
            <pc:docMk/>
            <pc:sldMk cId="2427129287" sldId="473"/>
            <ac:spMk id="19" creationId="{DBB23F74-9D44-4FAF-8828-E6056A3AF923}"/>
          </ac:spMkLst>
        </pc:spChg>
        <pc:spChg chg="add mod">
          <ac:chgData name="NICOLLET, Marie" userId="16cb7557-08e3-42fa-886d-a5f91f6d9f86" providerId="ADAL" clId="{F249536E-D1E4-4E2A-A53A-82314EE81986}" dt="2021-07-08T17:20:31.501" v="5502" actId="14100"/>
          <ac:spMkLst>
            <pc:docMk/>
            <pc:sldMk cId="2427129287" sldId="473"/>
            <ac:spMk id="20" creationId="{C77E6C7B-DD0B-4A3F-870B-4CEF36F75514}"/>
          </ac:spMkLst>
        </pc:spChg>
        <pc:picChg chg="add mod">
          <ac:chgData name="NICOLLET, Marie" userId="16cb7557-08e3-42fa-886d-a5f91f6d9f86" providerId="ADAL" clId="{F249536E-D1E4-4E2A-A53A-82314EE81986}" dt="2021-06-28T10:48:51.573" v="1156" actId="1076"/>
          <ac:picMkLst>
            <pc:docMk/>
            <pc:sldMk cId="2427129287" sldId="473"/>
            <ac:picMk id="4" creationId="{EE0C889E-C4C0-4732-93C1-2D6406354877}"/>
          </ac:picMkLst>
        </pc:picChg>
        <pc:picChg chg="del">
          <ac:chgData name="NICOLLET, Marie" userId="16cb7557-08e3-42fa-886d-a5f91f6d9f86" providerId="ADAL" clId="{F249536E-D1E4-4E2A-A53A-82314EE81986}" dt="2021-07-08T17:16:10.559" v="5293" actId="478"/>
          <ac:picMkLst>
            <pc:docMk/>
            <pc:sldMk cId="2427129287" sldId="473"/>
            <ac:picMk id="17" creationId="{771DD3AE-47F3-4283-9663-876AFEA95CC9}"/>
          </ac:picMkLst>
        </pc:picChg>
        <pc:picChg chg="del">
          <ac:chgData name="NICOLLET, Marie" userId="16cb7557-08e3-42fa-886d-a5f91f6d9f86" providerId="ADAL" clId="{F249536E-D1E4-4E2A-A53A-82314EE81986}" dt="2021-06-28T10:48:38.530" v="1151" actId="478"/>
          <ac:picMkLst>
            <pc:docMk/>
            <pc:sldMk cId="2427129287" sldId="473"/>
            <ac:picMk id="3076" creationId="{00000000-0000-0000-0000-000000000000}"/>
          </ac:picMkLst>
        </pc:picChg>
      </pc:sldChg>
      <pc:sldChg chg="addSp delSp modSp">
        <pc:chgData name="NICOLLET, Marie" userId="16cb7557-08e3-42fa-886d-a5f91f6d9f86" providerId="ADAL" clId="{F249536E-D1E4-4E2A-A53A-82314EE81986}" dt="2021-07-08T17:25:03.442" v="5570" actId="20577"/>
        <pc:sldMkLst>
          <pc:docMk/>
          <pc:sldMk cId="3632390256" sldId="474"/>
        </pc:sldMkLst>
        <pc:spChg chg="mod">
          <ac:chgData name="NICOLLET, Marie" userId="16cb7557-08e3-42fa-886d-a5f91f6d9f86" providerId="ADAL" clId="{F249536E-D1E4-4E2A-A53A-82314EE81986}" dt="2021-06-28T11:56:38.624" v="1396" actId="20577"/>
          <ac:spMkLst>
            <pc:docMk/>
            <pc:sldMk cId="3632390256" sldId="474"/>
            <ac:spMk id="2" creationId="{00000000-0000-0000-0000-000000000000}"/>
          </ac:spMkLst>
        </pc:spChg>
        <pc:spChg chg="mod">
          <ac:chgData name="NICOLLET, Marie" userId="16cb7557-08e3-42fa-886d-a5f91f6d9f86" providerId="ADAL" clId="{F249536E-D1E4-4E2A-A53A-82314EE81986}" dt="2021-07-08T17:22:53.438" v="5521" actId="1035"/>
          <ac:spMkLst>
            <pc:docMk/>
            <pc:sldMk cId="3632390256" sldId="474"/>
            <ac:spMk id="6" creationId="{00000000-0000-0000-0000-000000000000}"/>
          </ac:spMkLst>
        </pc:spChg>
        <pc:spChg chg="add mod">
          <ac:chgData name="NICOLLET, Marie" userId="16cb7557-08e3-42fa-886d-a5f91f6d9f86" providerId="ADAL" clId="{F249536E-D1E4-4E2A-A53A-82314EE81986}" dt="2021-07-08T17:25:03.442" v="5570" actId="20577"/>
          <ac:spMkLst>
            <pc:docMk/>
            <pc:sldMk cId="3632390256" sldId="474"/>
            <ac:spMk id="7" creationId="{2A08AFD6-C2C0-47D3-9E89-935A149DD7E8}"/>
          </ac:spMkLst>
        </pc:spChg>
        <pc:spChg chg="add mod">
          <ac:chgData name="NICOLLET, Marie" userId="16cb7557-08e3-42fa-886d-a5f91f6d9f86" providerId="ADAL" clId="{F249536E-D1E4-4E2A-A53A-82314EE81986}" dt="2021-07-08T17:23:28.525" v="5533" actId="14100"/>
          <ac:spMkLst>
            <pc:docMk/>
            <pc:sldMk cId="3632390256" sldId="474"/>
            <ac:spMk id="9" creationId="{D543700E-CF21-4713-A0C4-0C1C48F07086}"/>
          </ac:spMkLst>
        </pc:spChg>
        <pc:picChg chg="add del mod">
          <ac:chgData name="NICOLLET, Marie" userId="16cb7557-08e3-42fa-886d-a5f91f6d9f86" providerId="ADAL" clId="{F249536E-D1E4-4E2A-A53A-82314EE81986}" dt="2021-07-08T17:22:42.278" v="5516" actId="478"/>
          <ac:picMkLst>
            <pc:docMk/>
            <pc:sldMk cId="3632390256" sldId="474"/>
            <ac:picMk id="4" creationId="{54115A2A-01D0-499D-8BDB-B171C2F6EA1F}"/>
          </ac:picMkLst>
        </pc:picChg>
        <pc:picChg chg="add del mod">
          <ac:chgData name="NICOLLET, Marie" userId="16cb7557-08e3-42fa-886d-a5f91f6d9f86" providerId="ADAL" clId="{F249536E-D1E4-4E2A-A53A-82314EE81986}" dt="2021-07-08T17:24:45.931" v="5540" actId="478"/>
          <ac:picMkLst>
            <pc:docMk/>
            <pc:sldMk cId="3632390256" sldId="474"/>
            <ac:picMk id="5" creationId="{86AF2D58-350B-4B32-B4CC-BDABB4A01F64}"/>
          </ac:picMkLst>
        </pc:picChg>
        <pc:picChg chg="del">
          <ac:chgData name="NICOLLET, Marie" userId="16cb7557-08e3-42fa-886d-a5f91f6d9f86" providerId="ADAL" clId="{F249536E-D1E4-4E2A-A53A-82314EE81986}" dt="2021-07-08T17:23:40.696" v="5534" actId="478"/>
          <ac:picMkLst>
            <pc:docMk/>
            <pc:sldMk cId="3632390256" sldId="474"/>
            <ac:picMk id="8" creationId="{44BFADCA-7B33-470B-B6F4-1BE5B526F50E}"/>
          </ac:picMkLst>
        </pc:picChg>
        <pc:picChg chg="add mod">
          <ac:chgData name="NICOLLET, Marie" userId="16cb7557-08e3-42fa-886d-a5f91f6d9f86" providerId="ADAL" clId="{F249536E-D1E4-4E2A-A53A-82314EE81986}" dt="2021-07-08T17:24:51.200" v="5566" actId="1035"/>
          <ac:picMkLst>
            <pc:docMk/>
            <pc:sldMk cId="3632390256" sldId="474"/>
            <ac:picMk id="10" creationId="{22217C94-EBC2-478A-90CC-10450C40D108}"/>
          </ac:picMkLst>
        </pc:picChg>
        <pc:picChg chg="del">
          <ac:chgData name="NICOLLET, Marie" userId="16cb7557-08e3-42fa-886d-a5f91f6d9f86" providerId="ADAL" clId="{F249536E-D1E4-4E2A-A53A-82314EE81986}" dt="2021-06-28T10:49:20.782" v="1158" actId="478"/>
          <ac:picMkLst>
            <pc:docMk/>
            <pc:sldMk cId="3632390256" sldId="474"/>
            <ac:picMk id="4098" creationId="{00000000-0000-0000-0000-000000000000}"/>
          </ac:picMkLst>
        </pc:picChg>
      </pc:sldChg>
      <pc:sldChg chg="modSp">
        <pc:chgData name="NICOLLET, Marie" userId="16cb7557-08e3-42fa-886d-a5f91f6d9f86" providerId="ADAL" clId="{F249536E-D1E4-4E2A-A53A-82314EE81986}" dt="2021-06-28T09:10:20.583" v="0" actId="207"/>
        <pc:sldMkLst>
          <pc:docMk/>
          <pc:sldMk cId="3828858339" sldId="10542"/>
        </pc:sldMkLst>
        <pc:spChg chg="mod">
          <ac:chgData name="NICOLLET, Marie" userId="16cb7557-08e3-42fa-886d-a5f91f6d9f86" providerId="ADAL" clId="{F249536E-D1E4-4E2A-A53A-82314EE81986}" dt="2021-06-28T09:10:20.583" v="0" actId="207"/>
          <ac:spMkLst>
            <pc:docMk/>
            <pc:sldMk cId="3828858339" sldId="10542"/>
            <ac:spMk id="6" creationId="{7D2B60E1-2DAC-4329-B849-9CB70F3C19F0}"/>
          </ac:spMkLst>
        </pc:spChg>
      </pc:sldChg>
      <pc:sldChg chg="modSp">
        <pc:chgData name="NICOLLET, Marie" userId="16cb7557-08e3-42fa-886d-a5f91f6d9f86" providerId="ADAL" clId="{F249536E-D1E4-4E2A-A53A-82314EE81986}" dt="2021-07-28T15:07:02.270" v="5598" actId="1076"/>
        <pc:sldMkLst>
          <pc:docMk/>
          <pc:sldMk cId="1500251503" sldId="10832"/>
        </pc:sldMkLst>
        <pc:picChg chg="mod">
          <ac:chgData name="NICOLLET, Marie" userId="16cb7557-08e3-42fa-886d-a5f91f6d9f86" providerId="ADAL" clId="{F249536E-D1E4-4E2A-A53A-82314EE81986}" dt="2021-07-28T15:07:02.270" v="5598" actId="1076"/>
          <ac:picMkLst>
            <pc:docMk/>
            <pc:sldMk cId="1500251503" sldId="10832"/>
            <ac:picMk id="8" creationId="{34C843DB-5A42-4321-8067-7A156AF82FC3}"/>
          </ac:picMkLst>
        </pc:picChg>
      </pc:sldChg>
      <pc:sldChg chg="modSp add setBg">
        <pc:chgData name="NICOLLET, Marie" userId="16cb7557-08e3-42fa-886d-a5f91f6d9f86" providerId="ADAL" clId="{F249536E-D1E4-4E2A-A53A-82314EE81986}" dt="2021-06-28T09:51:35.715" v="726"/>
        <pc:sldMkLst>
          <pc:docMk/>
          <pc:sldMk cId="305249114" sldId="10833"/>
        </pc:sldMkLst>
        <pc:spChg chg="mod">
          <ac:chgData name="NICOLLET, Marie" userId="16cb7557-08e3-42fa-886d-a5f91f6d9f86" providerId="ADAL" clId="{F249536E-D1E4-4E2A-A53A-82314EE81986}" dt="2021-06-28T09:51:21.074" v="725" actId="20577"/>
          <ac:spMkLst>
            <pc:docMk/>
            <pc:sldMk cId="305249114" sldId="10833"/>
            <ac:spMk id="2" creationId="{BF2CA779-8850-43E8-B0D8-47FE7A773A70}"/>
          </ac:spMkLst>
        </pc:spChg>
      </pc:sldChg>
      <pc:sldChg chg="modSp add del">
        <pc:chgData name="NICOLLET, Marie" userId="16cb7557-08e3-42fa-886d-a5f91f6d9f86" providerId="ADAL" clId="{F249536E-D1E4-4E2A-A53A-82314EE81986}" dt="2021-06-28T12:11:56.439" v="1573" actId="2696"/>
        <pc:sldMkLst>
          <pc:docMk/>
          <pc:sldMk cId="1468283056" sldId="10834"/>
        </pc:sldMkLst>
        <pc:spChg chg="mod">
          <ac:chgData name="NICOLLET, Marie" userId="16cb7557-08e3-42fa-886d-a5f91f6d9f86" providerId="ADAL" clId="{F249536E-D1E4-4E2A-A53A-82314EE81986}" dt="2021-06-28T11:56:25.578" v="1387" actId="20577"/>
          <ac:spMkLst>
            <pc:docMk/>
            <pc:sldMk cId="1468283056" sldId="1083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FCC80-C29A-446D-B04C-B4936DE3C2A4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A00BD-B2D0-4479-8649-BF983699C4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736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573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5058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6647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5895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5887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759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7278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2285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2364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174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138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78966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7596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GB" smtClean="0"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47699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130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8964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88902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5513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C32D44-CC05-493D-B94D-99F179F8F59A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314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6154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94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745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800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77522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EA00BD-B2D0-4479-8649-BF983699C4D1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8765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765" cy="30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744072" y="548680"/>
            <a:ext cx="4824040" cy="1260562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744072" y="1916832"/>
            <a:ext cx="4824040" cy="21544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  <a:endParaRPr lang="en-US" noProof="0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2" hasCustomPrompt="1"/>
          </p:nvPr>
        </p:nvSpPr>
        <p:spPr>
          <a:xfrm>
            <a:off x="6744072" y="2265160"/>
            <a:ext cx="4824040" cy="200055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1300" b="0">
                <a:solidFill>
                  <a:schemeClr val="tx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Date</a:t>
            </a:r>
          </a:p>
        </p:txBody>
      </p:sp>
      <p:sp>
        <p:nvSpPr>
          <p:cNvPr id="11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63" y="3060000"/>
            <a:ext cx="12192002" cy="3240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pic>
        <p:nvPicPr>
          <p:cNvPr id="4" name="Imag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6378" y="886855"/>
            <a:ext cx="2700000" cy="80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71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g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7068109" y="3883232"/>
            <a:ext cx="1872208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2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000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9092716" y="3501008"/>
            <a:ext cx="2475891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000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58813" y="1664804"/>
            <a:ext cx="5220000" cy="3816424"/>
          </a:xfrm>
          <a:solidFill>
            <a:srgbClr val="FFFFFF">
              <a:alpha val="74902"/>
            </a:srgbClr>
          </a:solidFill>
        </p:spPr>
        <p:txBody>
          <a:bodyPr lIns="180000" tIns="360000" rIns="180000" bIns="21600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797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fram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-1" y="1196975"/>
            <a:ext cx="12192001" cy="511175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58813" y="1664804"/>
            <a:ext cx="5220000" cy="3816424"/>
          </a:xfrm>
          <a:solidFill>
            <a:srgbClr val="FFFFFF">
              <a:alpha val="74902"/>
            </a:srgbClr>
          </a:solidFill>
        </p:spPr>
        <p:txBody>
          <a:bodyPr lIns="180000" tIns="360000" rIns="180000" bIns="21600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12" name="Espace réservé du texte 5"/>
          <p:cNvSpPr>
            <a:spLocks noGrp="1"/>
          </p:cNvSpPr>
          <p:nvPr>
            <p:ph type="body" sz="quarter" idx="14"/>
          </p:nvPr>
        </p:nvSpPr>
        <p:spPr>
          <a:xfrm>
            <a:off x="6348028" y="1664804"/>
            <a:ext cx="5220000" cy="3816424"/>
          </a:xfrm>
          <a:solidFill>
            <a:srgbClr val="FFFFFF">
              <a:alpha val="74902"/>
            </a:srgbClr>
          </a:solidFill>
        </p:spPr>
        <p:txBody>
          <a:bodyPr lIns="180000" tIns="360000" rIns="180000" bIns="21600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5267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658814" y="2096852"/>
            <a:ext cx="4681102" cy="36553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8" name="Espace réservé du graphique 7"/>
          <p:cNvSpPr>
            <a:spLocks noGrp="1"/>
          </p:cNvSpPr>
          <p:nvPr>
            <p:ph type="chart" sz="quarter" idx="13"/>
          </p:nvPr>
        </p:nvSpPr>
        <p:spPr>
          <a:xfrm>
            <a:off x="659396" y="2565400"/>
            <a:ext cx="3960000" cy="3240000"/>
          </a:xfrm>
        </p:spPr>
        <p:txBody>
          <a:bodyPr anchor="ctr"/>
          <a:lstStyle>
            <a:lvl1pPr marL="0" indent="0" algn="ctr"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  <p:sp>
        <p:nvSpPr>
          <p:cNvPr id="12" name="Espace réservé du graphique 7"/>
          <p:cNvSpPr>
            <a:spLocks noGrp="1"/>
          </p:cNvSpPr>
          <p:nvPr>
            <p:ph type="chart" sz="quarter" idx="14"/>
          </p:nvPr>
        </p:nvSpPr>
        <p:spPr>
          <a:xfrm>
            <a:off x="5123892" y="2565400"/>
            <a:ext cx="5292588" cy="3240000"/>
          </a:xfrm>
        </p:spPr>
        <p:txBody>
          <a:bodyPr anchor="ctr"/>
          <a:lstStyle>
            <a:lvl1pPr marL="0" indent="0" algn="ctr"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 graphique</a:t>
            </a:r>
          </a:p>
        </p:txBody>
      </p:sp>
    </p:spTree>
    <p:extLst>
      <p:ext uri="{BB962C8B-B14F-4D97-AF65-F5344CB8AC3E}">
        <p14:creationId xmlns:p14="http://schemas.microsoft.com/office/powerpoint/2010/main" val="1500838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982850" y="5403725"/>
            <a:ext cx="4681102" cy="36553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 b="1">
                <a:solidFill>
                  <a:schemeClr val="tx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4" name="Espace réservé du tableau 3"/>
          <p:cNvSpPr>
            <a:spLocks noGrp="1"/>
          </p:cNvSpPr>
          <p:nvPr>
            <p:ph type="tbl" sz="quarter" idx="14"/>
          </p:nvPr>
        </p:nvSpPr>
        <p:spPr>
          <a:xfrm>
            <a:off x="1019435" y="2060847"/>
            <a:ext cx="8820981" cy="3070799"/>
          </a:xfrm>
        </p:spPr>
        <p:txBody>
          <a:bodyPr vert="horz" lIns="36000" tIns="0" rIns="36000" bIns="0" rtlCol="0" anchor="ctr">
            <a:noAutofit/>
          </a:bodyPr>
          <a:lstStyle>
            <a:lvl1pPr>
              <a:defRPr lang="fr-FR" sz="1000" b="0">
                <a:solidFill>
                  <a:schemeClr val="tx1"/>
                </a:solidFill>
              </a:defRPr>
            </a:lvl1pPr>
          </a:lstStyle>
          <a:p>
            <a:pPr marL="0" lvl="0" indent="0" algn="ctr">
              <a:buFontTx/>
              <a:buNone/>
            </a:pPr>
            <a:r>
              <a:rPr lang="fr-FR"/>
              <a:t>Cliquez sur l'icône pour ajouter un tableau</a:t>
            </a:r>
          </a:p>
        </p:txBody>
      </p:sp>
    </p:spTree>
    <p:extLst>
      <p:ext uri="{BB962C8B-B14F-4D97-AF65-F5344CB8AC3E}">
        <p14:creationId xmlns:p14="http://schemas.microsoft.com/office/powerpoint/2010/main" val="1876609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Whit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58813" y="1773237"/>
            <a:ext cx="10909795" cy="122371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>
              <a:defRPr sz="1600"/>
            </a:lvl2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983109" y="3320988"/>
            <a:ext cx="2736000" cy="15480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2300" b="1">
                <a:solidFill>
                  <a:schemeClr val="tx2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000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4728000" y="3320988"/>
            <a:ext cx="2736000" cy="15480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2300" b="1">
                <a:solidFill>
                  <a:schemeClr val="tx2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000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6" hasCustomPrompt="1"/>
          </p:nvPr>
        </p:nvSpPr>
        <p:spPr>
          <a:xfrm>
            <a:off x="8439045" y="3320988"/>
            <a:ext cx="2736000" cy="1548000"/>
          </a:xfrm>
          <a:solidFill>
            <a:schemeClr val="bg1"/>
          </a:solidFill>
          <a:ln w="6350">
            <a:solidFill>
              <a:schemeClr val="tx2"/>
            </a:solidFill>
          </a:ln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2300" b="1">
                <a:solidFill>
                  <a:schemeClr val="tx2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48889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Red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58813" y="1773237"/>
            <a:ext cx="10909795" cy="1223715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0">
              <a:defRPr sz="1600"/>
            </a:lvl2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</p:txBody>
      </p:sp>
      <p:sp>
        <p:nvSpPr>
          <p:cNvPr id="6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2723862" y="3164692"/>
            <a:ext cx="2736000" cy="1548000"/>
          </a:xfrm>
          <a:solidFill>
            <a:schemeClr val="tx2"/>
          </a:solidFill>
          <a:ln w="6350">
            <a:noFill/>
          </a:ln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2300" b="1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000</a:t>
            </a:r>
          </a:p>
        </p:txBody>
      </p:sp>
      <p:sp>
        <p:nvSpPr>
          <p:cNvPr id="12" name="Espace réservé du texte 4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3164692"/>
            <a:ext cx="2736000" cy="1548000"/>
          </a:xfrm>
          <a:solidFill>
            <a:schemeClr val="tx2"/>
          </a:solidFill>
          <a:ln w="6350">
            <a:noFill/>
          </a:ln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2300" b="1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000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8"/>
          </p:nvPr>
        </p:nvSpPr>
        <p:spPr>
          <a:xfrm>
            <a:off x="2675620" y="4974733"/>
            <a:ext cx="2736000" cy="97521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9"/>
          </p:nvPr>
        </p:nvSpPr>
        <p:spPr>
          <a:xfrm>
            <a:off x="6065468" y="4974732"/>
            <a:ext cx="2736000" cy="97521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0212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>
          <a:xfrm>
            <a:off x="658813" y="1773237"/>
            <a:ext cx="5437187" cy="417671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34268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10898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olbox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2"/>
          </p:nvPr>
        </p:nvSpPr>
        <p:spPr>
          <a:xfrm>
            <a:off x="2675619" y="1773238"/>
            <a:ext cx="3060000" cy="417671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700" b="1">
                <a:solidFill>
                  <a:schemeClr val="accent4"/>
                </a:solidFill>
              </a:defRPr>
            </a:lvl1pPr>
            <a:lvl2pPr marL="216000" indent="-216000">
              <a:spcBef>
                <a:spcPts val="800"/>
              </a:spcBef>
              <a:buFont typeface="+mj-lt"/>
              <a:buAutoNum type="arabicPeriod"/>
              <a:defRPr sz="1300" b="0">
                <a:solidFill>
                  <a:schemeClr val="accent5"/>
                </a:solidFill>
              </a:defRPr>
            </a:lvl2pPr>
            <a:lvl3pPr marL="216000" indent="0">
              <a:spcBef>
                <a:spcPts val="300"/>
              </a:spcBef>
              <a:buFontTx/>
              <a:buNone/>
              <a:defRPr sz="13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6096000" y="1773238"/>
            <a:ext cx="3096000" cy="4176712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700" b="1">
                <a:solidFill>
                  <a:schemeClr val="accent4"/>
                </a:solidFill>
              </a:defRPr>
            </a:lvl1pPr>
            <a:lvl2pPr marL="216000" indent="-216000">
              <a:spcBef>
                <a:spcPts val="800"/>
              </a:spcBef>
              <a:buFont typeface="+mj-lt"/>
              <a:buAutoNum type="arabicPeriod"/>
              <a:defRPr sz="1300" b="0">
                <a:solidFill>
                  <a:schemeClr val="accent5"/>
                </a:solidFill>
              </a:defRPr>
            </a:lvl2pPr>
            <a:lvl3pPr marL="216000" indent="0">
              <a:spcBef>
                <a:spcPts val="300"/>
              </a:spcBef>
              <a:buFontTx/>
              <a:buNone/>
              <a:defRPr sz="13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370" y="1820388"/>
            <a:ext cx="1247160" cy="17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37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hapt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18000"/>
            <a:ext cx="12192765" cy="54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7468" y="1196752"/>
            <a:ext cx="7524836" cy="2852737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07468" y="4230209"/>
            <a:ext cx="7524836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9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10" name="ZoneTexte 9"/>
          <p:cNvSpPr txBox="1"/>
          <p:nvPr userDrawn="1"/>
        </p:nvSpPr>
        <p:spPr>
          <a:xfrm>
            <a:off x="11737934" y="6534819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noProof="0" smtClean="0"/>
              <a:pPr algn="r"/>
              <a:t>‹N°›</a:t>
            </a:fld>
            <a:endParaRPr lang="en-US" sz="800" noProof="0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264" y="6427337"/>
            <a:ext cx="1152000" cy="27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05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63" y="0"/>
            <a:ext cx="12192002" cy="6300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fr-FR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07468" y="1196752"/>
            <a:ext cx="7524836" cy="2852737"/>
          </a:xfrm>
        </p:spPr>
        <p:txBody>
          <a:bodyPr anchor="b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07468" y="4230209"/>
            <a:ext cx="7524836" cy="1500187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900" b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noProof="0"/>
              <a:t>Modifier les styles du texte du masque</a:t>
            </a: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162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+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811222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4675" y="2492896"/>
            <a:ext cx="4824040" cy="1728614"/>
          </a:xfrm>
        </p:spPr>
        <p:txBody>
          <a:bodyPr anchor="b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675" y="4653136"/>
            <a:ext cx="4824040" cy="79208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  <a:endParaRPr lang="en-US" noProof="0" dirty="0"/>
          </a:p>
        </p:txBody>
      </p:sp>
      <p:sp>
        <p:nvSpPr>
          <p:cNvPr id="11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428148" y="0"/>
            <a:ext cx="4139965" cy="6858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1737934" y="6534819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noProof="0" smtClean="0"/>
              <a:pPr algn="r"/>
              <a:t>‹N°›</a:t>
            </a:fld>
            <a:endParaRPr lang="en-US" sz="800" noProof="0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040" y="6427337"/>
            <a:ext cx="1152000" cy="2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+ Verbati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" y="0"/>
            <a:ext cx="745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04675" y="2492896"/>
            <a:ext cx="4824040" cy="1728614"/>
          </a:xfrm>
        </p:spPr>
        <p:txBody>
          <a:bodyPr anchor="b"/>
          <a:lstStyle>
            <a:lvl1pPr algn="l">
              <a:defRPr sz="2800">
                <a:solidFill>
                  <a:schemeClr val="tx2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04675" y="4653136"/>
            <a:ext cx="4824040" cy="792088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noProof="0"/>
              <a:t>Modifiez le style des sous-titres du masque</a:t>
            </a:r>
            <a:endParaRPr lang="en-US" noProof="0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11737934" y="6534819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noProof="0" smtClean="0"/>
              <a:pPr algn="r"/>
              <a:t>‹N°›</a:t>
            </a:fld>
            <a:endParaRPr lang="en-US" sz="800" noProof="0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8036088" y="1160748"/>
            <a:ext cx="3532025" cy="2628292"/>
          </a:xfrm>
          <a:ln w="6350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2400" b="0" i="1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Verbatim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040" y="6427337"/>
            <a:ext cx="1152000" cy="2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01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3902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196752"/>
            <a:ext cx="12192765" cy="51125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58813" y="1773238"/>
            <a:ext cx="5437187" cy="4176712"/>
          </a:xfrm>
        </p:spPr>
        <p:txBody>
          <a:bodyPr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067550" y="1196975"/>
            <a:ext cx="5124450" cy="511175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9938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figure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-1" y="1196975"/>
            <a:ext cx="12192001" cy="511175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FontTx/>
              <a:buNone/>
              <a:defRPr sz="1000" b="0">
                <a:solidFill>
                  <a:schemeClr val="tx1"/>
                </a:solidFill>
              </a:defRPr>
            </a:lvl1pPr>
          </a:lstStyle>
          <a:p>
            <a:r>
              <a:rPr lang="fr-FR" noProof="0"/>
              <a:t>Cliquez sur l'icône pour ajouter une image</a:t>
            </a:r>
            <a:endParaRPr lang="en-US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US" noProof="0" dirty="0"/>
          </a:p>
        </p:txBody>
      </p:sp>
      <p:sp>
        <p:nvSpPr>
          <p:cNvPr id="7" name="Espace réservé du texte 4"/>
          <p:cNvSpPr>
            <a:spLocks noGrp="1"/>
          </p:cNvSpPr>
          <p:nvPr>
            <p:ph type="body" sz="quarter" idx="14" hasCustomPrompt="1"/>
          </p:nvPr>
        </p:nvSpPr>
        <p:spPr>
          <a:xfrm>
            <a:off x="7068109" y="3883232"/>
            <a:ext cx="1872208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2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000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>
          <a:xfrm>
            <a:off x="9092716" y="3501008"/>
            <a:ext cx="2475891" cy="14179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0"/>
              </a:spcBef>
              <a:buFontTx/>
              <a:buNone/>
              <a:defRPr sz="3600" b="0">
                <a:solidFill>
                  <a:schemeClr val="accent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500" b="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000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10" name="Espace réservé du texte 5"/>
          <p:cNvSpPr>
            <a:spLocks noGrp="1"/>
          </p:cNvSpPr>
          <p:nvPr>
            <p:ph type="body" sz="quarter" idx="12"/>
          </p:nvPr>
        </p:nvSpPr>
        <p:spPr>
          <a:xfrm>
            <a:off x="658813" y="1664804"/>
            <a:ext cx="5220000" cy="3816424"/>
          </a:xfrm>
          <a:solidFill>
            <a:srgbClr val="FFFFFF">
              <a:alpha val="74902"/>
            </a:srgbClr>
          </a:solidFill>
        </p:spPr>
        <p:txBody>
          <a:bodyPr lIns="180000" tIns="360000" rIns="180000" bIns="216000"/>
          <a:lstStyle/>
          <a:p>
            <a:pPr lvl="0"/>
            <a:r>
              <a:rPr lang="fr-FR" noProof="0"/>
              <a:t>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616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58813" y="152636"/>
            <a:ext cx="10909795" cy="814405"/>
          </a:xfrm>
          <a:prstGeom prst="rect">
            <a:avLst/>
          </a:prstGeom>
        </p:spPr>
        <p:txBody>
          <a:bodyPr vert="horz" lIns="36000" tIns="0" rIns="36000" bIns="0" rtlCol="0" anchor="ctr">
            <a:noAutofit/>
          </a:bodyPr>
          <a:lstStyle/>
          <a:p>
            <a:r>
              <a:rPr lang="en-US" noProof="0" dirty="0" err="1"/>
              <a:t>Modifiez</a:t>
            </a:r>
            <a:r>
              <a:rPr lang="en-US" noProof="0" dirty="0"/>
              <a:t> le style du </a:t>
            </a:r>
            <a:r>
              <a:rPr lang="en-US" noProof="0" dirty="0" err="1"/>
              <a:t>titre</a:t>
            </a:r>
            <a:endParaRPr lang="en-US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58813" y="1773237"/>
            <a:ext cx="10909795" cy="4176711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/>
          <a:p>
            <a:pPr lvl="0"/>
            <a:r>
              <a:rPr lang="en-US" noProof="0" dirty="0" err="1"/>
              <a:t>Modifiez</a:t>
            </a:r>
            <a:r>
              <a:rPr lang="en-US" noProof="0" dirty="0"/>
              <a:t> les styles du </a:t>
            </a:r>
            <a:r>
              <a:rPr lang="en-US" noProof="0" dirty="0" err="1"/>
              <a:t>texte</a:t>
            </a:r>
            <a:r>
              <a:rPr lang="en-US" noProof="0" dirty="0"/>
              <a:t> du masque</a:t>
            </a:r>
          </a:p>
          <a:p>
            <a:pPr lvl="1"/>
            <a:r>
              <a:rPr lang="en-US" noProof="0" dirty="0" err="1"/>
              <a:t>Deuxième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2"/>
            <a:r>
              <a:rPr lang="en-US" noProof="0" dirty="0" err="1"/>
              <a:t>Troisième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3"/>
            <a:r>
              <a:rPr lang="en-US" noProof="0" dirty="0" err="1"/>
              <a:t>Quatrième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4"/>
            <a:r>
              <a:rPr lang="en-US" noProof="0" dirty="0" err="1"/>
              <a:t>Cinquième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  <a:p>
            <a:pPr lvl="5"/>
            <a:r>
              <a:rPr lang="en-US" noProof="0" dirty="0" err="1"/>
              <a:t>Sixième</a:t>
            </a:r>
            <a:r>
              <a:rPr lang="en-US" noProof="0" dirty="0"/>
              <a:t> </a:t>
            </a:r>
            <a:r>
              <a:rPr lang="en-US" noProof="0" dirty="0" err="1"/>
              <a:t>niveau</a:t>
            </a:r>
            <a:endParaRPr lang="en-US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756000" y="6534819"/>
            <a:ext cx="4680000" cy="123111"/>
          </a:xfrm>
          <a:prstGeom prst="rect">
            <a:avLst/>
          </a:prstGeom>
        </p:spPr>
        <p:txBody>
          <a:bodyPr vert="horz" lIns="36000" tIns="0" rIns="36000" bIns="0" rtlCol="0" anchor="b">
            <a:noAutofit/>
          </a:bodyPr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Tango User Guide | July 2022</a:t>
            </a:r>
            <a:endParaRPr lang="en-US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11737934" y="6534819"/>
            <a:ext cx="298726" cy="123111"/>
          </a:xfrm>
          <a:prstGeom prst="rect">
            <a:avLst/>
          </a:prstGeom>
          <a:noFill/>
        </p:spPr>
        <p:txBody>
          <a:bodyPr wrap="none" lIns="36000" tIns="0" rIns="36000" bIns="0" rtlCol="0" anchor="b">
            <a:spAutoFit/>
          </a:bodyPr>
          <a:lstStyle/>
          <a:p>
            <a:pPr algn="r"/>
            <a:fld id="{41FC122B-9992-47DE-B0E9-AABF40F54929}" type="slidenum">
              <a:rPr lang="en-US" sz="800" noProof="0" smtClean="0"/>
              <a:pPr algn="r"/>
              <a:t>‹N°›</a:t>
            </a:fld>
            <a:endParaRPr lang="en-US" sz="800" noProof="0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040" y="6427337"/>
            <a:ext cx="1152000" cy="28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4" r:id="rId4"/>
    <p:sldLayoutId id="2147483661" r:id="rId5"/>
    <p:sldLayoutId id="2147483662" r:id="rId6"/>
    <p:sldLayoutId id="2147483650" r:id="rId7"/>
    <p:sldLayoutId id="2147483653" r:id="rId8"/>
    <p:sldLayoutId id="2147483656" r:id="rId9"/>
    <p:sldLayoutId id="2147483657" r:id="rId10"/>
    <p:sldLayoutId id="2147483660" r:id="rId11"/>
    <p:sldLayoutId id="2147483658" r:id="rId12"/>
    <p:sldLayoutId id="2147483659" r:id="rId13"/>
    <p:sldLayoutId id="2147483664" r:id="rId14"/>
    <p:sldLayoutId id="2147483665" r:id="rId15"/>
    <p:sldLayoutId id="2147483663" r:id="rId16"/>
    <p:sldLayoutId id="2147483652" r:id="rId17"/>
    <p:sldLayoutId id="2147483666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00000"/>
        </a:lnSpc>
        <a:spcBef>
          <a:spcPts val="1200"/>
        </a:spcBef>
        <a:buSzPct val="70000"/>
        <a:buFont typeface="Wingdings" panose="05000000000000000000" pitchFamily="2" charset="2"/>
        <a:buChar char=""/>
        <a:defRPr sz="1600" b="1" kern="1200">
          <a:solidFill>
            <a:schemeClr val="accent5"/>
          </a:solidFill>
          <a:latin typeface="+mn-lt"/>
          <a:ea typeface="+mn-ea"/>
          <a:cs typeface="+mn-cs"/>
        </a:defRPr>
      </a:lvl1pPr>
      <a:lvl2pPr marL="18000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04000" indent="-144000" algn="l" defTabSz="914400" rtl="0" eaLnBrk="1" latinLnBrk="0" hangingPunct="1">
        <a:lnSpc>
          <a:spcPct val="100000"/>
        </a:lnSpc>
        <a:spcBef>
          <a:spcPts val="1200"/>
        </a:spcBef>
        <a:buSzPct val="80000"/>
        <a:buFont typeface="Wingdings" panose="05000000000000000000" pitchFamily="2" charset="2"/>
        <a:buChar char="l"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3pPr>
      <a:lvl4pPr marL="50400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00000" indent="-180000" algn="l" defTabSz="914400" rtl="0" eaLnBrk="1" latinLnBrk="0" hangingPunct="1">
        <a:lnSpc>
          <a:spcPct val="100000"/>
        </a:lnSpc>
        <a:spcBef>
          <a:spcPts val="600"/>
        </a:spcBef>
        <a:buFont typeface="Verdana" panose="020B060403050404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600"/>
        </a:spcBef>
        <a:buFontTx/>
        <a:buNone/>
        <a:defRPr sz="1000" i="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415" userDrawn="1">
          <p15:clr>
            <a:srgbClr val="F26B43"/>
          </p15:clr>
        </p15:guide>
        <p15:guide id="4" pos="5360" userDrawn="1">
          <p15:clr>
            <a:srgbClr val="F26B43"/>
          </p15:clr>
        </p15:guide>
        <p15:guide id="5" pos="7287" userDrawn="1">
          <p15:clr>
            <a:srgbClr val="F26B43"/>
          </p15:clr>
        </p15:guide>
        <p15:guide id="6" pos="166" userDrawn="1">
          <p15:clr>
            <a:srgbClr val="F26B43"/>
          </p15:clr>
        </p15:guide>
        <p15:guide id="7" orient="horz" pos="3748" userDrawn="1">
          <p15:clr>
            <a:srgbClr val="F26B43"/>
          </p15:clr>
        </p15:guide>
        <p15:guide id="8" orient="horz" pos="111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hub.sharepoint.com/sites/Expert.NET/Communities/Finance/WFC/_layouts/15/start.aspx#/SitePages/Financial%20system%20Tango.aspx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hub.sharepoint.com/sites/Expert.NET/Communities/Finance_community/Tango/Forms/AllItems.aspx?web=1&amp;id=/sites/Expert.NET/Communities/Finance_community/Tango/1.%20Connec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81489ADF-A3EE-4CCA-B62E-803BD5B086B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re 5">
            <a:extLst>
              <a:ext uri="{FF2B5EF4-FFF2-40B4-BE49-F238E27FC236}">
                <a16:creationId xmlns:a16="http://schemas.microsoft.com/office/drawing/2014/main" id="{7D2B60E1-2DAC-4329-B849-9CB70F3C1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2829" y="1124744"/>
            <a:ext cx="5321519" cy="1260562"/>
          </a:xfrm>
        </p:spPr>
        <p:txBody>
          <a:bodyPr/>
          <a:lstStyle/>
          <a:p>
            <a:br>
              <a:rPr lang="en-GB" dirty="0">
                <a:solidFill>
                  <a:srgbClr val="3391AA"/>
                </a:solidFill>
              </a:rPr>
            </a:br>
            <a:r>
              <a:rPr lang="en-GB" dirty="0">
                <a:solidFill>
                  <a:srgbClr val="3391AA"/>
                </a:solidFill>
              </a:rPr>
              <a:t>Long Term Plan 2023 – 2028</a:t>
            </a:r>
            <a:br>
              <a:rPr lang="en-GB" dirty="0">
                <a:solidFill>
                  <a:srgbClr val="3391AA"/>
                </a:solidFill>
              </a:rPr>
            </a:br>
            <a:br>
              <a:rPr lang="en-GB" dirty="0">
                <a:solidFill>
                  <a:srgbClr val="3391AA"/>
                </a:solidFill>
              </a:rPr>
            </a:br>
            <a:r>
              <a:rPr lang="en-GB" sz="1800" dirty="0">
                <a:solidFill>
                  <a:schemeClr val="accent6"/>
                </a:solidFill>
              </a:rPr>
              <a:t>User Guide</a:t>
            </a:r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7" name="Espace réservé du pied de page 2">
            <a:extLst>
              <a:ext uri="{FF2B5EF4-FFF2-40B4-BE49-F238E27FC236}">
                <a16:creationId xmlns:a16="http://schemas.microsoft.com/office/drawing/2014/main" id="{FF8A36CC-176C-4998-93EA-74FED01162AB}"/>
              </a:ext>
            </a:extLst>
          </p:cNvPr>
          <p:cNvSpPr txBox="1">
            <a:spLocks/>
          </p:cNvSpPr>
          <p:nvPr/>
        </p:nvSpPr>
        <p:spPr>
          <a:xfrm>
            <a:off x="9979094" y="6381328"/>
            <a:ext cx="2597626" cy="36891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200" dirty="0">
                <a:solidFill>
                  <a:schemeClr val="bg1"/>
                </a:solidFill>
              </a:rPr>
              <a:t>July 2022</a:t>
            </a:r>
          </a:p>
        </p:txBody>
      </p:sp>
      <p:pic>
        <p:nvPicPr>
          <p:cNvPr id="4" name="Image 3" descr="Une image contenant jeu&#10;&#10;Description générée automatiquement">
            <a:extLst>
              <a:ext uri="{FF2B5EF4-FFF2-40B4-BE49-F238E27FC236}">
                <a16:creationId xmlns:a16="http://schemas.microsoft.com/office/drawing/2014/main" id="{63CFBCF9-0119-439C-8AE3-C61E72BD9A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1275" y="295347"/>
            <a:ext cx="861553" cy="795938"/>
          </a:xfrm>
          <a:prstGeom prst="rect">
            <a:avLst/>
          </a:prstGeom>
        </p:spPr>
      </p:pic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B08B7802-C74D-4CFE-B9F8-EE0141121B5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9" name="Espace réservé pour une image  4">
            <a:extLst>
              <a:ext uri="{FF2B5EF4-FFF2-40B4-BE49-F238E27FC236}">
                <a16:creationId xmlns:a16="http://schemas.microsoft.com/office/drawing/2014/main" id="{5104FBE0-92C5-496A-A4D0-BA84B8F26F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63" y="3060000"/>
            <a:ext cx="12192003" cy="32400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3828858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0A3042-8197-4AE9-9C75-A88BA4A35A2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2. How to fill in the Long Term Plan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A16E5D6D-5195-44D5-8A38-CCBB833DD0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Espace réservé pour une image  10">
            <a:extLst>
              <a:ext uri="{FF2B5EF4-FFF2-40B4-BE49-F238E27FC236}">
                <a16:creationId xmlns:a16="http://schemas.microsoft.com/office/drawing/2014/main" id="{34C843DB-5A42-4321-8067-7A156AF82FC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28148" y="3042"/>
            <a:ext cx="4139965" cy="6858000"/>
          </a:xfrm>
          <a:prstGeom prst="rect">
            <a:avLst/>
          </a:prstGeom>
          <a:solidFill>
            <a:schemeClr val="bg2"/>
          </a:solidFill>
        </p:spPr>
      </p:pic>
    </p:spTree>
    <p:extLst>
      <p:ext uri="{BB962C8B-B14F-4D97-AF65-F5344CB8AC3E}">
        <p14:creationId xmlns:p14="http://schemas.microsoft.com/office/powerpoint/2010/main" val="1500251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8813" y="152636"/>
            <a:ext cx="11269835" cy="814405"/>
          </a:xfrm>
        </p:spPr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Simplified LTP models: main changes on templates and accounts 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1F74C7F9-1756-47E8-8107-49EC145E4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012961"/>
              </p:ext>
            </p:extLst>
          </p:nvPr>
        </p:nvGraphicFramePr>
        <p:xfrm>
          <a:off x="229437" y="1303206"/>
          <a:ext cx="11665296" cy="4895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en-GB" sz="12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LTP 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LTP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noProof="0" dirty="0"/>
                        <a:t>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56">
                <a:tc rowSpan="2">
                  <a:txBody>
                    <a:bodyPr/>
                    <a:lstStyle/>
                    <a:p>
                      <a:pPr algn="ctr"/>
                      <a:r>
                        <a:rPr lang="en-GB" sz="1100" b="1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Templates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6 input templates: Capex, IFRIC12, 3 sheets for IFRS16, plan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1 input template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IFRIC 12 table added at the bottom of the input template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IFRS16: cost of financing, Right of Use and Lease Liability are not isolated anymore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9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GB" sz="9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9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IFRIC12 are automatically computed from IFRIC12 table into the plan input</a:t>
                      </a:r>
                    </a:p>
                    <a:p>
                      <a:pPr marL="17145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Possibility to simulate IFRS16 impacts on your LTP using a dedicated template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368">
                <a:tc vMerge="1">
                  <a:txBody>
                    <a:bodyPr/>
                    <a:lstStyle/>
                    <a:p>
                      <a:pPr algn="ctr"/>
                      <a:endParaRPr lang="en-GB" sz="1100" b="1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5 dimensions to be filled in at country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GB" sz="900" noProof="0" dirty="0"/>
                        <a:t>For countries, dimensions to be filled in limited to: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 </a:t>
                      </a:r>
                      <a:r>
                        <a:rPr lang="en-GB" sz="900" noProof="0" dirty="0" err="1"/>
                        <a:t>ZGP</a:t>
                      </a:r>
                      <a:r>
                        <a:rPr lang="en-GB" sz="900" noProof="0" dirty="0"/>
                        <a:t> &amp; Action Plan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Organic Growth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endParaRPr lang="en-GB" sz="900" noProof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GB" sz="900" b="1" noProof="0" dirty="0"/>
                        <a:t>External Growth will be managed on 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noProof="0" dirty="0"/>
                    </a:p>
                    <a:p>
                      <a:r>
                        <a:rPr lang="en-GB" sz="900" noProof="0" dirty="0"/>
                        <a:t>Both templates are structured identically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950826"/>
                  </a:ext>
                </a:extLst>
              </a:tr>
              <a:tr h="360040">
                <a:tc rowSpan="2">
                  <a:txBody>
                    <a:bodyPr/>
                    <a:lstStyle/>
                    <a:p>
                      <a:pPr algn="ctr"/>
                      <a:r>
                        <a:rPr lang="en-GB" sz="1100" b="1" noProof="0" dirty="0"/>
                        <a:t>P&amp;L</a:t>
                      </a:r>
                    </a:p>
                  </a:txBody>
                  <a:tcPr vert="vert27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900" baseline="0" noProof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aseline="0" noProof="0" dirty="0"/>
                        <a:t>Split of COS/SG&amp;A by nature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noProof="0" dirty="0"/>
                        <a:t>Cash &amp; non cash elements are filled in directly in the P&amp;L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b="1" noProof="0" dirty="0"/>
                        <a:t>No detail by nature : no detail on COS neither on SGA</a:t>
                      </a:r>
                    </a:p>
                    <a:p>
                      <a:endParaRPr lang="en-GB" sz="900" baseline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noProof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Breakdown of COS/SG&amp;A per activity was not really reliable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6368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900" noProof="0" dirty="0"/>
                        <a:t>Cost of Net Financial debt: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 Net Financial Interest</a:t>
                      </a:r>
                      <a:r>
                        <a:rPr lang="en-GB" sz="900" baseline="0" noProof="0" dirty="0"/>
                        <a:t> – Without IFRS16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aseline="0" noProof="0" dirty="0"/>
                        <a:t> Interest expense on IFRS16 Lease 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rtl="0" eaLnBrk="1" latinLnBrk="0" hangingPunct="1">
                        <a:buClr>
                          <a:schemeClr val="accent5"/>
                        </a:buClr>
                      </a:pPr>
                      <a:r>
                        <a:rPr lang="en-US" altLang="fr-FR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Automatic calculation of:</a:t>
                      </a:r>
                    </a:p>
                    <a:p>
                      <a:pPr marL="171450" indent="-171450" algn="l" defTabSz="914400" rtl="0" eaLnBrk="1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altLang="fr-FR" sz="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Cost of net financial = average debt * country interest rate</a:t>
                      </a:r>
                    </a:p>
                    <a:p>
                      <a:pPr marL="171450" indent="-171450" algn="l" defTabSz="914400" rtl="0" eaLnBrk="1" latinLnBrk="0" hangingPunct="1">
                        <a:buClrTx/>
                        <a:buFont typeface="Arial" panose="020B0604020202020204" pitchFamily="34" charset="0"/>
                        <a:buChar char="•"/>
                      </a:pPr>
                      <a:r>
                        <a:rPr lang="en-US" altLang="fr-FR" sz="9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Income </a:t>
                      </a:r>
                      <a:r>
                        <a:rPr lang="en-US" altLang="fr-FR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tax = Profit or loss </a:t>
                      </a:r>
                      <a:r>
                        <a:rPr lang="en-US" altLang="fr-FR" sz="9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</a:t>
                      </a:r>
                      <a:r>
                        <a:rPr lang="en-US" altLang="fr-FR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Tax * country theorical rate (if profit or loss </a:t>
                      </a:r>
                      <a:r>
                        <a:rPr lang="en-US" altLang="fr-FR" sz="9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bef</a:t>
                      </a:r>
                      <a:r>
                        <a:rPr lang="en-US" altLang="fr-FR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tax &gt;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Possibility to report the proposal if accurate or to fill in your own calculation</a:t>
                      </a:r>
                    </a:p>
                    <a:p>
                      <a:endParaRPr lang="en-GB" sz="9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773">
                <a:tc rowSpan="2">
                  <a:txBody>
                    <a:bodyPr/>
                    <a:lstStyle/>
                    <a:p>
                      <a:pPr algn="ctr"/>
                      <a:r>
                        <a:rPr lang="en-GB" sz="1100" b="1" noProof="0" dirty="0"/>
                        <a:t>FCF</a:t>
                      </a: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900" noProof="0" dirty="0"/>
                        <a:t>CAPEX: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CAPEX – Rolling Stock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noProof="0" dirty="0"/>
                        <a:t>CAPEX</a:t>
                      </a:r>
                      <a:r>
                        <a:rPr lang="en-GB" sz="900" baseline="0" noProof="0" dirty="0"/>
                        <a:t> – Other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900" baseline="0" noProof="0" dirty="0"/>
                        <a:t>CAPEX – Right of use IFRS16</a:t>
                      </a:r>
                      <a:endParaRPr lang="en-GB" sz="9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defTabSz="914400" rtl="0" eaLnBrk="1" latinLnBrk="0" hangingPunct="1">
                        <a:buClr>
                          <a:schemeClr val="tx1"/>
                        </a:buClr>
                        <a:buFont typeface="Arial" panose="020B0604020202020204" pitchFamily="34" charset="0"/>
                      </a:pPr>
                      <a:r>
                        <a:rPr lang="en-GB" sz="9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CAPEX:</a:t>
                      </a:r>
                    </a:p>
                    <a:p>
                      <a:pPr marL="171450" indent="-171450" algn="l" defTabSz="914400" rtl="0" eaLnBrk="1" latinLnBrk="0" hangingPunct="1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split between financing modes (excl. IFRIC12)</a:t>
                      </a:r>
                    </a:p>
                    <a:p>
                      <a:pPr marL="171450" indent="-171450" algn="l" defTabSz="914400" rtl="0" eaLnBrk="1" latinLnBrk="0" hangingPunct="1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endParaRPr lang="en-GB" sz="900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algn="l" defTabSz="914400" rtl="0" eaLnBrk="1" latinLnBrk="0" hangingPunct="1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GB" sz="9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IFRIC 12 remains isolated in a dedicated table</a:t>
                      </a:r>
                      <a:endParaRPr lang="en-GB" sz="900" baseline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noProof="0" dirty="0"/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IFRS 16: </a:t>
                      </a:r>
                      <a:r>
                        <a:rPr lang="en-US" sz="9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 more details on IFRS16 indicators which were mainly used during the transition year in 2019</a:t>
                      </a:r>
                      <a:endParaRPr lang="en-GB" sz="900" kern="1200" baseline="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900" kern="1200" baseline="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IFRIC 12 are automatically reported </a:t>
                      </a:r>
                      <a:r>
                        <a:rPr lang="en-GB" sz="900" baseline="0" noProof="0" dirty="0"/>
                        <a:t>in plan input</a:t>
                      </a:r>
                    </a:p>
                    <a:p>
                      <a:endParaRPr lang="en-GB" sz="9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6450">
                <a:tc vMerge="1"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9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Clr>
                          <a:schemeClr val="tx1"/>
                        </a:buClr>
                        <a:buFont typeface="Arial" panose="020B0604020202020204" pitchFamily="34" charset="0"/>
                        <a:buNone/>
                      </a:pPr>
                      <a:r>
                        <a:rPr lang="en-US" altLang="fr-FR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Automatic calculation of:</a:t>
                      </a:r>
                    </a:p>
                    <a:p>
                      <a:pPr marL="171450" indent="-171450" algn="l" defTabSz="914400" rtl="0" eaLnBrk="1" latinLnBrk="0" hangingPunct="1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fr-FR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Financial interest = average debt * country interest rate</a:t>
                      </a:r>
                    </a:p>
                    <a:p>
                      <a:pPr marL="171450" indent="-171450" algn="l" defTabSz="914400" rtl="0" eaLnBrk="1" latinLnBrk="0" hangingPunct="1">
                        <a:buClr>
                          <a:schemeClr val="tx1"/>
                        </a:buClr>
                        <a:buFont typeface="Arial" panose="020B0604020202020204" pitchFamily="34" charset="0"/>
                        <a:buChar char="•"/>
                      </a:pPr>
                      <a:r>
                        <a:rPr lang="en-US" altLang="fr-FR" sz="9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Dividends = 100% of net result Y-1 (if Net result Y-1 &gt;0)</a:t>
                      </a:r>
                    </a:p>
                    <a:p>
                      <a:endParaRPr lang="en-GB" sz="9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kern="1200" baseline="0" noProof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Possibility to report the proposal if accurate or to fill in your own calculation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9232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4EA595-24A9-4721-B545-4386756A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612" y="2313481"/>
            <a:ext cx="3914775" cy="245745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The Dimensions in Tango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Tango User Guide | July 2022</a:t>
            </a:r>
            <a:endParaRPr lang="en-GB" dirty="0"/>
          </a:p>
        </p:txBody>
      </p:sp>
      <p:sp>
        <p:nvSpPr>
          <p:cNvPr id="7" name="Rectangle 38"/>
          <p:cNvSpPr/>
          <p:nvPr/>
        </p:nvSpPr>
        <p:spPr>
          <a:xfrm>
            <a:off x="7504915" y="4382131"/>
            <a:ext cx="2551526" cy="388800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>
              <a:solidFill>
                <a:prstClr val="white"/>
              </a:solidFill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384032" y="1786979"/>
            <a:ext cx="40324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/>
            <a:r>
              <a:rPr lang="en-GB" sz="1200" b="1" dirty="0">
                <a:solidFill>
                  <a:schemeClr val="accent6"/>
                </a:solidFill>
                <a:latin typeface="+mj-lt"/>
                <a:cs typeface="Arial" charset="0"/>
              </a:rPr>
              <a:t>Select the Long Term Plan element in Tango Core Model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7EE659-1C02-4A51-9316-B6D645C9D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1772816"/>
            <a:ext cx="28448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sz="1200" b="1" dirty="0">
                <a:solidFill>
                  <a:schemeClr val="accent6"/>
                </a:solidFill>
                <a:latin typeface="+mj-lt"/>
                <a:cs typeface="Arial" charset="0"/>
              </a:rPr>
              <a:t>Country level:</a:t>
            </a:r>
          </a:p>
          <a:p>
            <a:pPr marL="342900" indent="-342900" defTabSz="914400">
              <a:buAutoNum type="arabicPeriod"/>
            </a:pPr>
            <a:r>
              <a:rPr lang="en-GB" sz="1200" dirty="0">
                <a:solidFill>
                  <a:srgbClr val="6F7072"/>
                </a:solidFill>
                <a:latin typeface="+mj-lt"/>
                <a:cs typeface="Arial" charset="0"/>
              </a:rPr>
              <a:t>Zero Growth Plan &amp; Action plan</a:t>
            </a:r>
          </a:p>
          <a:p>
            <a:pPr marL="342900" indent="-342900" defTabSz="914400">
              <a:buAutoNum type="arabicPeriod"/>
            </a:pPr>
            <a:r>
              <a:rPr lang="en-GB" sz="1200" dirty="0">
                <a:solidFill>
                  <a:srgbClr val="6F7072"/>
                </a:solidFill>
                <a:latin typeface="+mj-lt"/>
                <a:cs typeface="Arial" charset="0"/>
              </a:rPr>
              <a:t>Organic Growth Plan</a:t>
            </a:r>
          </a:p>
          <a:p>
            <a:endParaRPr lang="en-GB" sz="1200" b="1" dirty="0">
              <a:latin typeface="+mj-lt"/>
              <a:cs typeface="Arial" charset="0"/>
            </a:endParaRPr>
          </a:p>
          <a:p>
            <a:endParaRPr lang="en-GB" sz="1200" b="1" dirty="0">
              <a:latin typeface="+mj-lt"/>
              <a:cs typeface="Arial" charset="0"/>
            </a:endParaRPr>
          </a:p>
          <a:p>
            <a:r>
              <a:rPr lang="en-GB" sz="1200" b="1" dirty="0">
                <a:solidFill>
                  <a:schemeClr val="accent6"/>
                </a:solidFill>
                <a:latin typeface="+mj-lt"/>
                <a:cs typeface="Arial" charset="0"/>
              </a:rPr>
              <a:t>Managed on top:</a:t>
            </a:r>
          </a:p>
          <a:p>
            <a:pPr marL="342900" indent="-342900" defTabSz="914400">
              <a:buAutoNum type="arabicPeriod"/>
            </a:pPr>
            <a:r>
              <a:rPr lang="en-GB" sz="1200" dirty="0">
                <a:solidFill>
                  <a:srgbClr val="6F7072"/>
                </a:solidFill>
                <a:latin typeface="+mj-lt"/>
                <a:cs typeface="Arial" charset="0"/>
              </a:rPr>
              <a:t>External Growth Plan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F6D9C0E-4A41-4BBB-8747-540CCC8E8563}"/>
              </a:ext>
            </a:extLst>
          </p:cNvPr>
          <p:cNvSpPr txBox="1"/>
          <p:nvPr/>
        </p:nvSpPr>
        <p:spPr>
          <a:xfrm>
            <a:off x="6506685" y="5101979"/>
            <a:ext cx="5040560" cy="67710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ZA" sz="1100" dirty="0">
                <a:solidFill>
                  <a:srgbClr val="6F7072"/>
                </a:solidFill>
                <a:latin typeface="+mj-lt"/>
                <a:cs typeface="Arial" charset="0"/>
              </a:rPr>
              <a:t>Weighting rate input has been designed to apply a percentage to a plan originally designed at 100%</a:t>
            </a:r>
          </a:p>
          <a:p>
            <a:r>
              <a:rPr lang="en-ZA" sz="1100" dirty="0">
                <a:solidFill>
                  <a:srgbClr val="6F7072"/>
                </a:solidFill>
                <a:latin typeface="+mj-lt"/>
                <a:cs typeface="Arial" charset="0"/>
              </a:rPr>
              <a:t>This functionality has been built for group top arbitration. </a:t>
            </a:r>
          </a:p>
          <a:p>
            <a:r>
              <a:rPr lang="en-ZA" sz="1100" dirty="0">
                <a:solidFill>
                  <a:srgbClr val="6F7072"/>
                </a:solidFill>
                <a:latin typeface="+mj-lt"/>
                <a:cs typeface="Arial" charset="0"/>
              </a:rPr>
              <a:t>It may be used by countries upon request to your </a:t>
            </a:r>
            <a:r>
              <a:rPr lang="en-ZA" sz="1100">
                <a:solidFill>
                  <a:srgbClr val="6F7072"/>
                </a:solidFill>
                <a:latin typeface="+mj-lt"/>
                <a:cs typeface="Arial" charset="0"/>
              </a:rPr>
              <a:t>financial controller</a:t>
            </a:r>
            <a:endParaRPr lang="en-ZA" sz="1100" dirty="0">
              <a:solidFill>
                <a:srgbClr val="6F7072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4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E3267F2-77D9-44A0-9026-0A6EC03AA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142" y="1553803"/>
            <a:ext cx="7592485" cy="41630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Context Selection (1/3)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719736" y="6534819"/>
            <a:ext cx="4680000" cy="123111"/>
          </a:xfrm>
        </p:spPr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6" name="Rectangle 5"/>
          <p:cNvSpPr/>
          <p:nvPr/>
        </p:nvSpPr>
        <p:spPr>
          <a:xfrm>
            <a:off x="6096000" y="3501008"/>
            <a:ext cx="2303735" cy="215900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267296" y="3212976"/>
            <a:ext cx="2884488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600" b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Select your Legal organization</a:t>
            </a:r>
            <a:br>
              <a:rPr lang="en-GB" sz="1400" b="1" dirty="0">
                <a:solidFill>
                  <a:srgbClr val="646973"/>
                </a:solidFill>
                <a:cs typeface="Arial" charset="0"/>
              </a:rPr>
            </a:br>
            <a:r>
              <a:rPr lang="en-GB" sz="1200" b="1" dirty="0">
                <a:solidFill>
                  <a:srgbClr val="646973"/>
                </a:solidFill>
                <a:cs typeface="Arial" charset="0"/>
              </a:rPr>
              <a:t>Double Click</a:t>
            </a:r>
            <a:endParaRPr lang="en-GB" sz="1400" b="1" dirty="0">
              <a:solidFill>
                <a:srgbClr val="646973"/>
              </a:solidFill>
              <a:cs typeface="Arial" charset="0"/>
            </a:endParaRPr>
          </a:p>
          <a:p>
            <a:pPr marL="342900" indent="-342900" defTabSz="914400"/>
            <a:r>
              <a:rPr lang="en-GB" sz="1400" b="1" i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i="1" dirty="0">
                <a:solidFill>
                  <a:srgbClr val="646973"/>
                </a:solidFill>
                <a:cs typeface="Arial" charset="0"/>
              </a:rPr>
              <a:t>(detailed in the next slide)</a:t>
            </a:r>
          </a:p>
        </p:txBody>
      </p:sp>
      <p:sp>
        <p:nvSpPr>
          <p:cNvPr id="8" name="Line 14"/>
          <p:cNvSpPr>
            <a:spLocks noChangeShapeType="1"/>
          </p:cNvSpPr>
          <p:nvPr/>
        </p:nvSpPr>
        <p:spPr bwMode="auto">
          <a:xfrm flipV="1">
            <a:off x="3792265" y="3608958"/>
            <a:ext cx="2303735" cy="0"/>
          </a:xfrm>
          <a:prstGeom prst="line">
            <a:avLst/>
          </a:prstGeom>
          <a:noFill/>
          <a:ln w="28575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267296" y="3329519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27866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>
            <a:extLst>
              <a:ext uri="{FF2B5EF4-FFF2-40B4-BE49-F238E27FC236}">
                <a16:creationId xmlns:a16="http://schemas.microsoft.com/office/drawing/2014/main" id="{EC9D54BF-4229-4DAA-A156-A19382604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861" y="1531703"/>
            <a:ext cx="5569236" cy="433092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Context Selection (2/3)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Tango User Guide | July 2022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0190589" y="2810581"/>
            <a:ext cx="945971" cy="186371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199456" y="3096329"/>
            <a:ext cx="25825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200" b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Select the right </a:t>
            </a:r>
          </a:p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entity in the list</a:t>
            </a:r>
            <a:endParaRPr lang="en-GB" sz="1400" b="1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8" name="Rectangle 38"/>
          <p:cNvSpPr/>
          <p:nvPr/>
        </p:nvSpPr>
        <p:spPr>
          <a:xfrm>
            <a:off x="6240016" y="3212976"/>
            <a:ext cx="881360" cy="216024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199456" y="4994012"/>
            <a:ext cx="28844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Click on OK </a:t>
            </a:r>
            <a:br>
              <a:rPr lang="en-GB" sz="1400" b="1" dirty="0">
                <a:solidFill>
                  <a:srgbClr val="646973"/>
                </a:solidFill>
                <a:cs typeface="Arial" charset="0"/>
              </a:rPr>
            </a:br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when selected</a:t>
            </a:r>
            <a:endParaRPr lang="en-GB" sz="1400" b="1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549754" y="1867471"/>
            <a:ext cx="1900859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Click here if you want </a:t>
            </a:r>
          </a:p>
          <a:p>
            <a:pPr marL="342900" indent="-342900" defTabSz="914400"/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to switch from the </a:t>
            </a:r>
          </a:p>
          <a:p>
            <a:pPr marL="342900" indent="-342900" defTabSz="914400"/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code to the entity name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3354741" y="2204864"/>
            <a:ext cx="2453227" cy="388936"/>
          </a:xfrm>
          <a:prstGeom prst="line">
            <a:avLst/>
          </a:prstGeom>
          <a:noFill/>
          <a:ln w="38100">
            <a:solidFill>
              <a:srgbClr val="3391AA"/>
            </a:solidFill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2" name="Line 23"/>
          <p:cNvSpPr>
            <a:spLocks noChangeShapeType="1"/>
          </p:cNvSpPr>
          <p:nvPr/>
        </p:nvSpPr>
        <p:spPr bwMode="auto">
          <a:xfrm flipV="1">
            <a:off x="3450613" y="3001061"/>
            <a:ext cx="6699869" cy="2226611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 flipV="1">
            <a:off x="3354741" y="3312352"/>
            <a:ext cx="2845167" cy="0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8" name="ZoneTexte 17"/>
          <p:cNvSpPr txBox="1"/>
          <p:nvPr/>
        </p:nvSpPr>
        <p:spPr>
          <a:xfrm>
            <a:off x="1631504" y="3647346"/>
            <a:ext cx="3888432" cy="86177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marL="342900" indent="-342900"/>
            <a:r>
              <a:rPr lang="en-GB" sz="11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As defined with you, you should select either:</a:t>
            </a:r>
          </a:p>
          <a:p>
            <a:pPr marL="342900" indent="-342900">
              <a:buFontTx/>
              <a:buChar char="-"/>
            </a:pPr>
            <a:r>
              <a:rPr lang="en-GB" sz="11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Your country input entity </a:t>
            </a:r>
            <a:br>
              <a:rPr lang="en-GB" sz="11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</a:br>
            <a:r>
              <a:rPr lang="en-GB" sz="11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(ex: On demand – Input technical entity)</a:t>
            </a:r>
          </a:p>
          <a:p>
            <a:pPr marL="342900" indent="-342900">
              <a:buFontTx/>
              <a:buChar char="-"/>
            </a:pPr>
            <a:r>
              <a:rPr lang="en-GB" sz="1100" i="1" dirty="0">
                <a:solidFill>
                  <a:schemeClr val="bg1">
                    <a:lumMod val="50000"/>
                  </a:schemeClr>
                </a:solidFill>
                <a:cs typeface="Arial" charset="0"/>
              </a:rPr>
              <a:t>One of your ‘Vector’ entities </a:t>
            </a:r>
          </a:p>
          <a:p>
            <a:endParaRPr lang="en-GB" sz="1200" dirty="0"/>
          </a:p>
        </p:txBody>
      </p:sp>
      <p:sp>
        <p:nvSpPr>
          <p:cNvPr id="19" name="Rectangle 18"/>
          <p:cNvSpPr/>
          <p:nvPr/>
        </p:nvSpPr>
        <p:spPr>
          <a:xfrm>
            <a:off x="1209597" y="3127106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199456" y="502478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6235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DEE0F836-F330-4B12-B611-AC44793BB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751" y="1562543"/>
            <a:ext cx="7596274" cy="41639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1031" y="152636"/>
            <a:ext cx="10909795" cy="814405"/>
          </a:xfrm>
        </p:spPr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Context Selection (3/3)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6" name="Rectangle 5"/>
          <p:cNvSpPr/>
          <p:nvPr/>
        </p:nvSpPr>
        <p:spPr>
          <a:xfrm>
            <a:off x="9974122" y="2311125"/>
            <a:ext cx="1666492" cy="291652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833661" y="1970837"/>
            <a:ext cx="288607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When your legal organization is selected, refresh your Activity list</a:t>
            </a:r>
            <a:endParaRPr lang="en-GB" sz="1400" b="1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8" name="Line 13"/>
          <p:cNvSpPr>
            <a:spLocks noChangeShapeType="1"/>
          </p:cNvSpPr>
          <p:nvPr/>
        </p:nvSpPr>
        <p:spPr bwMode="auto">
          <a:xfrm>
            <a:off x="3719736" y="2454096"/>
            <a:ext cx="6254386" cy="3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833659" y="3452227"/>
            <a:ext cx="2886075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6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400" b="1">
                <a:solidFill>
                  <a:srgbClr val="646973"/>
                </a:solidFill>
                <a:cs typeface="Arial" charset="0"/>
              </a:rPr>
              <a:t>Select the right activity</a:t>
            </a:r>
          </a:p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400" i="1" dirty="0">
                <a:solidFill>
                  <a:srgbClr val="646973"/>
                </a:solidFill>
                <a:cs typeface="Arial" charset="0"/>
              </a:rPr>
              <a:t>(Long Term Plan activities validated with Corporate team)</a:t>
            </a:r>
          </a:p>
        </p:txBody>
      </p:sp>
      <p:sp>
        <p:nvSpPr>
          <p:cNvPr id="10" name="Line 15"/>
          <p:cNvSpPr>
            <a:spLocks noChangeShapeType="1"/>
          </p:cNvSpPr>
          <p:nvPr/>
        </p:nvSpPr>
        <p:spPr bwMode="auto">
          <a:xfrm>
            <a:off x="3719734" y="3835688"/>
            <a:ext cx="2647327" cy="2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1" name="Rectangle 38"/>
          <p:cNvSpPr/>
          <p:nvPr/>
        </p:nvSpPr>
        <p:spPr>
          <a:xfrm>
            <a:off x="6381465" y="3727678"/>
            <a:ext cx="2378831" cy="218705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833660" y="4995494"/>
            <a:ext cx="288607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Refresh the report</a:t>
            </a:r>
            <a:endParaRPr lang="en-GB" sz="1400" b="1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 flipH="1" flipV="1">
            <a:off x="10817094" y="3172056"/>
            <a:ext cx="31434" cy="1985135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 flipV="1">
            <a:off x="3431704" y="5157192"/>
            <a:ext cx="7416824" cy="0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9974122" y="2854206"/>
            <a:ext cx="1666493" cy="291652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19" name="Rectangle 18"/>
          <p:cNvSpPr/>
          <p:nvPr/>
        </p:nvSpPr>
        <p:spPr>
          <a:xfrm>
            <a:off x="833661" y="491155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6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43403" y="349436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5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43403" y="203270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4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589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535FE2C3-09E9-4CB5-A2F9-BD97F8629550}"/>
              </a:ext>
            </a:extLst>
          </p:cNvPr>
          <p:cNvGrpSpPr/>
          <p:nvPr/>
        </p:nvGrpSpPr>
        <p:grpSpPr>
          <a:xfrm>
            <a:off x="2999656" y="1451063"/>
            <a:ext cx="9204724" cy="4623707"/>
            <a:chOff x="2366051" y="1302823"/>
            <a:chExt cx="9825949" cy="492235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709F6FF8-64B0-46E8-B770-0FAFD05B93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5363"/>
            <a:stretch/>
          </p:blipFill>
          <p:spPr>
            <a:xfrm>
              <a:off x="2366051" y="4770953"/>
              <a:ext cx="9825949" cy="1454225"/>
            </a:xfrm>
            <a:prstGeom prst="rect">
              <a:avLst/>
            </a:prstGeom>
          </p:spPr>
        </p:pic>
        <p:pic>
          <p:nvPicPr>
            <p:cNvPr id="16" name="Image 15">
              <a:extLst>
                <a:ext uri="{FF2B5EF4-FFF2-40B4-BE49-F238E27FC236}">
                  <a16:creationId xmlns:a16="http://schemas.microsoft.com/office/drawing/2014/main" id="{EFCE5DC7-43B4-4932-973C-60A630B08F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6002"/>
            <a:stretch/>
          </p:blipFill>
          <p:spPr>
            <a:xfrm>
              <a:off x="2366052" y="1302823"/>
              <a:ext cx="9819321" cy="3511730"/>
            </a:xfrm>
            <a:prstGeom prst="rect">
              <a:avLst/>
            </a:prstGeom>
          </p:spPr>
        </p:pic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Plan Input – P&amp;L (1/4)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13780" y="2854677"/>
            <a:ext cx="27418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100" b="1" dirty="0">
                <a:solidFill>
                  <a:srgbClr val="646973"/>
                </a:solidFill>
                <a:cs typeface="Arial" charset="0"/>
              </a:rPr>
              <a:t>Fill in the P&amp;L indicators   </a:t>
            </a:r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Fill in all the yellow cells in the template</a:t>
            </a:r>
          </a:p>
        </p:txBody>
      </p:sp>
      <p:sp>
        <p:nvSpPr>
          <p:cNvPr id="10" name="Line 23"/>
          <p:cNvSpPr>
            <a:spLocks noChangeShapeType="1"/>
          </p:cNvSpPr>
          <p:nvPr/>
        </p:nvSpPr>
        <p:spPr bwMode="auto">
          <a:xfrm flipV="1">
            <a:off x="2724787" y="3284984"/>
            <a:ext cx="5446281" cy="0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13780" y="5336013"/>
            <a:ext cx="266985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200" b="1" dirty="0">
                <a:solidFill>
                  <a:srgbClr val="646973"/>
                </a:solidFill>
                <a:cs typeface="Arial" charset="0"/>
              </a:rPr>
              <a:t>	Save Data</a:t>
            </a:r>
          </a:p>
          <a:p>
            <a:pPr marL="342900" indent="-342900"/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	Save Data as frequently as possible in order not to loose information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79903" y="2405694"/>
            <a:ext cx="1724009" cy="267076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 flipH="1" flipV="1">
            <a:off x="4457092" y="2708927"/>
            <a:ext cx="23985" cy="2905794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2639616" y="5614722"/>
            <a:ext cx="1851274" cy="0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178414" y="292750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78414" y="3771684"/>
            <a:ext cx="3401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95145" y="5376138"/>
            <a:ext cx="3401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D6E9A171-20C9-4429-86D0-29F3C4807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80" y="3679074"/>
            <a:ext cx="2741860" cy="1492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100" b="1" dirty="0">
                <a:solidFill>
                  <a:srgbClr val="646973"/>
                </a:solidFill>
                <a:cs typeface="Arial" charset="0"/>
              </a:rPr>
              <a:t>You can use the automatic calculation for: </a:t>
            </a:r>
          </a:p>
          <a:p>
            <a:pPr marL="446088" indent="88900" defTabSz="914400">
              <a:buFontTx/>
              <a:buChar char="-"/>
            </a:pPr>
            <a:r>
              <a:rPr lang="en-GB" sz="1100" b="1" dirty="0">
                <a:solidFill>
                  <a:srgbClr val="646973"/>
                </a:solidFill>
                <a:cs typeface="Arial" charset="0"/>
              </a:rPr>
              <a:t>Cost of financial debt</a:t>
            </a:r>
          </a:p>
          <a:p>
            <a:pPr marL="446088" indent="88900" defTabSz="914400">
              <a:buFontTx/>
              <a:buChar char="-"/>
            </a:pPr>
            <a:r>
              <a:rPr lang="en-GB" sz="1100" b="1" dirty="0">
                <a:solidFill>
                  <a:srgbClr val="646973"/>
                </a:solidFill>
                <a:cs typeface="Arial" charset="0"/>
              </a:rPr>
              <a:t>Income tax expense</a:t>
            </a:r>
          </a:p>
          <a:p>
            <a:pPr marL="342900" indent="-342900" defTabSz="914400"/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	Tick the box to use the proposed calculation or fill in your proper calculation in the yellow cells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2D2856-79F7-4209-A12B-17B8336A6994}"/>
              </a:ext>
            </a:extLst>
          </p:cNvPr>
          <p:cNvSpPr/>
          <p:nvPr/>
        </p:nvSpPr>
        <p:spPr>
          <a:xfrm>
            <a:off x="10174605" y="5299906"/>
            <a:ext cx="2010768" cy="415317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EAB018-A14E-406C-9813-27297E92AC74}"/>
              </a:ext>
            </a:extLst>
          </p:cNvPr>
          <p:cNvSpPr/>
          <p:nvPr/>
        </p:nvSpPr>
        <p:spPr>
          <a:xfrm>
            <a:off x="10176471" y="4741960"/>
            <a:ext cx="2010768" cy="416275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9BBB2AF2-73A0-4DAA-83E8-29BE962959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7782" y="4255499"/>
            <a:ext cx="7648689" cy="747008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6426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Plan Input - FCF (2/4)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E0C889E-C4C0-4732-93C1-2D6406354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3324" y="1352260"/>
            <a:ext cx="9688676" cy="4741036"/>
          </a:xfrm>
          <a:prstGeom prst="rect">
            <a:avLst/>
          </a:prstGeom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7510EFA8-BFB3-40C7-8CEB-82CADF080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85" y="2325360"/>
            <a:ext cx="2428977" cy="81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100" b="1" dirty="0">
                <a:solidFill>
                  <a:srgbClr val="646973"/>
                </a:solidFill>
                <a:cs typeface="Arial" charset="0"/>
              </a:rPr>
              <a:t>Fill in the Cash Flow Statement indicators</a:t>
            </a:r>
          </a:p>
          <a:p>
            <a:pPr marL="342900" indent="12700"/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Fill in all the yellow cells in the template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6B6DA1-384F-4C6B-9AAC-46E9006B0170}"/>
              </a:ext>
            </a:extLst>
          </p:cNvPr>
          <p:cNvSpPr/>
          <p:nvPr/>
        </p:nvSpPr>
        <p:spPr>
          <a:xfrm>
            <a:off x="59249" y="242696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279176-29F7-43E7-8415-8BE72FBBCA2C}"/>
              </a:ext>
            </a:extLst>
          </p:cNvPr>
          <p:cNvSpPr/>
          <p:nvPr/>
        </p:nvSpPr>
        <p:spPr>
          <a:xfrm>
            <a:off x="59249" y="3566323"/>
            <a:ext cx="30134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BF3AC7-B27B-43EC-9BF0-BD66E1C6CD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5385" y="3473713"/>
            <a:ext cx="24289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100" b="1" dirty="0">
                <a:solidFill>
                  <a:srgbClr val="646973"/>
                </a:solidFill>
                <a:cs typeface="Arial" charset="0"/>
              </a:rPr>
              <a:t>You can use the automatic calculation for dividends input</a:t>
            </a:r>
          </a:p>
          <a:p>
            <a:pPr marL="342900" indent="-342900" defTabSz="914400"/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	Tick the box to use the proposed calculation or fill in your proper calculation in the yellow cells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01D13F4C-BF7C-4F80-8FC5-EA1FB1B589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13325"/>
            <a:ext cx="2279576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200" b="1" dirty="0">
                <a:solidFill>
                  <a:srgbClr val="646973"/>
                </a:solidFill>
                <a:cs typeface="Arial" charset="0"/>
              </a:rPr>
              <a:t>	Save Data</a:t>
            </a:r>
          </a:p>
          <a:p>
            <a:pPr marL="342900" indent="-342900"/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	Save Data as frequently as possible in order not to loose information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E59A65-937B-43B0-B756-C98CED2609E1}"/>
              </a:ext>
            </a:extLst>
          </p:cNvPr>
          <p:cNvSpPr/>
          <p:nvPr/>
        </p:nvSpPr>
        <p:spPr>
          <a:xfrm>
            <a:off x="81365" y="5153450"/>
            <a:ext cx="290434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01E96F-8FEE-4D1B-A87E-0A5AB3AD10D8}"/>
              </a:ext>
            </a:extLst>
          </p:cNvPr>
          <p:cNvSpPr/>
          <p:nvPr/>
        </p:nvSpPr>
        <p:spPr>
          <a:xfrm>
            <a:off x="9940298" y="4927190"/>
            <a:ext cx="2170337" cy="416275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6E88FF30-3EF2-4E29-AECA-437CC62708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279576" y="4221088"/>
            <a:ext cx="7409100" cy="924894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6" name="Line 23">
            <a:extLst>
              <a:ext uri="{FF2B5EF4-FFF2-40B4-BE49-F238E27FC236}">
                <a16:creationId xmlns:a16="http://schemas.microsoft.com/office/drawing/2014/main" id="{38E2861E-DF23-4EE1-8A56-2BA71C411E9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7568" y="2564904"/>
            <a:ext cx="5446281" cy="0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20610717-BD1D-49F6-8985-D7BC52D96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6986" y="3354958"/>
            <a:ext cx="2073649" cy="115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Financial investments and disposals will be managed on top and can not be filled in at country level (shaded cells)</a:t>
            </a:r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DBB23F74-9D44-4FAF-8828-E6056A3AF92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940298" y="3757314"/>
            <a:ext cx="404174" cy="103734"/>
          </a:xfrm>
          <a:prstGeom prst="line">
            <a:avLst/>
          </a:prstGeom>
          <a:noFill/>
          <a:ln w="22225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C77E6C7B-DD0B-4A3F-870B-4CEF36F7551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40298" y="3964783"/>
            <a:ext cx="404174" cy="103734"/>
          </a:xfrm>
          <a:prstGeom prst="line">
            <a:avLst/>
          </a:prstGeom>
          <a:noFill/>
          <a:ln w="22225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12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Plan Input - BS (3/4)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6" name="ZoneTexte 5"/>
          <p:cNvSpPr txBox="1"/>
          <p:nvPr/>
        </p:nvSpPr>
        <p:spPr>
          <a:xfrm>
            <a:off x="551384" y="1340768"/>
            <a:ext cx="77048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1300" dirty="0">
                <a:solidFill>
                  <a:srgbClr val="646973"/>
                </a:solidFill>
                <a:cs typeface="Arial" charset="0"/>
              </a:rPr>
              <a:t>Balance sheet is automatically computed with all data entered</a:t>
            </a:r>
            <a:endParaRPr lang="en-GB" sz="13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08AFD6-C2C0-47D3-9E89-935A149DD7E8}"/>
              </a:ext>
            </a:extLst>
          </p:cNvPr>
          <p:cNvSpPr txBox="1"/>
          <p:nvPr/>
        </p:nvSpPr>
        <p:spPr>
          <a:xfrm>
            <a:off x="581512" y="6032321"/>
            <a:ext cx="8970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sz="1200" i="1" dirty="0">
                <a:solidFill>
                  <a:srgbClr val="3391AA"/>
                </a:solidFill>
                <a:cs typeface="Arial" charset="0"/>
              </a:rPr>
              <a:t>Please check consistency of implicit interest rate generated by the automatic calculation of cost of financial debt</a:t>
            </a:r>
            <a:endParaRPr lang="en-GB" dirty="0">
              <a:solidFill>
                <a:srgbClr val="3391AA"/>
              </a:solidFill>
            </a:endParaRPr>
          </a:p>
        </p:txBody>
      </p:sp>
      <p:sp>
        <p:nvSpPr>
          <p:cNvPr id="9" name="Line 23">
            <a:extLst>
              <a:ext uri="{FF2B5EF4-FFF2-40B4-BE49-F238E27FC236}">
                <a16:creationId xmlns:a16="http://schemas.microsoft.com/office/drawing/2014/main" id="{D543700E-CF21-4713-A0C4-0C1C48F070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813" y="5910556"/>
            <a:ext cx="1260723" cy="0"/>
          </a:xfrm>
          <a:prstGeom prst="line">
            <a:avLst/>
          </a:prstGeom>
          <a:noFill/>
          <a:ln w="22225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2217C94-EBC2-478A-90CC-10450C40D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1700808"/>
            <a:ext cx="8120292" cy="428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390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1658CFC-B649-4B7E-97FE-A1A7BC08F3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639" y="2119487"/>
            <a:ext cx="9138486" cy="2965697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7620000" algn="l"/>
              </a:tabLst>
            </a:pPr>
            <a:r>
              <a:rPr lang="en-GB" dirty="0">
                <a:solidFill>
                  <a:srgbClr val="3391AA"/>
                </a:solidFill>
              </a:rPr>
              <a:t>Plan Input – IFRIC 12 (4/4)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875282" y="5221910"/>
            <a:ext cx="11316717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pPr marL="342900" indent="-342900" defTabSz="914400"/>
            <a:r>
              <a:rPr lang="en-GB" sz="1300" b="1" dirty="0">
                <a:solidFill>
                  <a:srgbClr val="646973"/>
                </a:solidFill>
                <a:cs typeface="Arial" charset="0"/>
              </a:rPr>
              <a:t>Enter the amounts of Operating Financial assets 	</a:t>
            </a:r>
          </a:p>
          <a:p>
            <a:pPr marL="342900" indent="-342900" defTabSz="914400">
              <a:buFontTx/>
              <a:buChar char="-"/>
            </a:pPr>
            <a:r>
              <a:rPr lang="en-GB" sz="1300" dirty="0">
                <a:solidFill>
                  <a:srgbClr val="646973"/>
                </a:solidFill>
                <a:cs typeface="Arial" charset="0"/>
              </a:rPr>
              <a:t>1</a:t>
            </a:r>
            <a:r>
              <a:rPr lang="en-GB" sz="1300" baseline="30000" dirty="0">
                <a:solidFill>
                  <a:srgbClr val="646973"/>
                </a:solidFill>
                <a:cs typeface="Arial" charset="0"/>
              </a:rPr>
              <a:t>st</a:t>
            </a:r>
            <a:r>
              <a:rPr lang="en-GB" sz="1300" dirty="0">
                <a:solidFill>
                  <a:srgbClr val="646973"/>
                </a:solidFill>
                <a:cs typeface="Arial" charset="0"/>
              </a:rPr>
              <a:t> Tab : Assets impacting NFD (will be automatically reported in the plan input)</a:t>
            </a:r>
          </a:p>
          <a:p>
            <a:pPr marL="342900" indent="-342900" defTabSz="914400">
              <a:buFontTx/>
              <a:buChar char="-"/>
            </a:pPr>
            <a:r>
              <a:rPr lang="en-GB" sz="1300" dirty="0">
                <a:solidFill>
                  <a:srgbClr val="646973"/>
                </a:solidFill>
                <a:cs typeface="Arial" charset="0"/>
              </a:rPr>
              <a:t>2</a:t>
            </a:r>
            <a:r>
              <a:rPr lang="en-GB" sz="1300" baseline="30000" dirty="0">
                <a:solidFill>
                  <a:srgbClr val="646973"/>
                </a:solidFill>
                <a:cs typeface="Arial" charset="0"/>
              </a:rPr>
              <a:t>nd</a:t>
            </a:r>
            <a:r>
              <a:rPr lang="en-GB" sz="1300" dirty="0">
                <a:solidFill>
                  <a:srgbClr val="646973"/>
                </a:solidFill>
                <a:cs typeface="Arial" charset="0"/>
              </a:rPr>
              <a:t> &amp; 3</a:t>
            </a:r>
            <a:r>
              <a:rPr lang="en-GB" sz="1300" baseline="30000" dirty="0">
                <a:solidFill>
                  <a:srgbClr val="646973"/>
                </a:solidFill>
                <a:cs typeface="Arial" charset="0"/>
              </a:rPr>
              <a:t>rd</a:t>
            </a:r>
            <a:r>
              <a:rPr lang="en-GB" sz="1300" dirty="0">
                <a:solidFill>
                  <a:srgbClr val="646973"/>
                </a:solidFill>
                <a:cs typeface="Arial" charset="0"/>
              </a:rPr>
              <a:t> Tab : Assets without impact on NFD </a:t>
            </a:r>
            <a:r>
              <a:rPr lang="en-GB" sz="1300" dirty="0">
                <a:solidFill>
                  <a:srgbClr val="646973"/>
                </a:solidFill>
                <a:cs typeface="Arial" charset="0"/>
                <a:sym typeface="Wingdings" panose="05000000000000000000" pitchFamily="2" charset="2"/>
              </a:rPr>
              <a:t> no impact in the plan input but data saved in the system </a:t>
            </a:r>
          </a:p>
          <a:p>
            <a:pPr defTabSz="914400"/>
            <a:r>
              <a:rPr lang="en-GB" sz="1300" dirty="0">
                <a:solidFill>
                  <a:srgbClr val="646973"/>
                </a:solidFill>
                <a:cs typeface="Arial" charset="0"/>
                <a:sym typeface="Wingdings" panose="05000000000000000000" pitchFamily="2" charset="2"/>
              </a:rPr>
              <a:t>for specific analysis</a:t>
            </a:r>
            <a:r>
              <a:rPr lang="en-GB" sz="1300" b="1" dirty="0">
                <a:solidFill>
                  <a:srgbClr val="646973"/>
                </a:solidFill>
                <a:cs typeface="Arial" charset="0"/>
              </a:rPr>
              <a:t>	</a:t>
            </a: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472128" y="2540222"/>
            <a:ext cx="1744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	Save Data</a:t>
            </a:r>
            <a:endParaRPr lang="en-GB" sz="1200" b="1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8" name="Line 34"/>
          <p:cNvSpPr>
            <a:spLocks noChangeShapeType="1"/>
          </p:cNvSpPr>
          <p:nvPr/>
        </p:nvSpPr>
        <p:spPr bwMode="auto">
          <a:xfrm flipV="1">
            <a:off x="1127448" y="3796735"/>
            <a:ext cx="6398400" cy="1418153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640232" y="2540222"/>
            <a:ext cx="1863480" cy="251178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 flipH="1" flipV="1">
            <a:off x="3647728" y="2688605"/>
            <a:ext cx="6824400" cy="0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4" name="ZoneTexte 13"/>
          <p:cNvSpPr txBox="1"/>
          <p:nvPr/>
        </p:nvSpPr>
        <p:spPr>
          <a:xfrm>
            <a:off x="875283" y="1352962"/>
            <a:ext cx="1026127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00" dirty="0">
                <a:solidFill>
                  <a:schemeClr val="bg2">
                    <a:lumMod val="50000"/>
                  </a:schemeClr>
                </a:solidFill>
              </a:rPr>
              <a:t>Whatever the consolidation method, all IFRIC 12 investments should be isolated in order to assess the total financing needs for the group. </a:t>
            </a:r>
          </a:p>
          <a:p>
            <a:r>
              <a:rPr lang="en-GB" sz="1300" dirty="0">
                <a:solidFill>
                  <a:schemeClr val="bg2">
                    <a:lumMod val="50000"/>
                  </a:schemeClr>
                </a:solidFill>
              </a:rPr>
              <a:t>The dedicated template at the bottom of the plan input should be used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93683" y="246327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90615" y="515719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545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58813" y="158292"/>
            <a:ext cx="10909795" cy="814405"/>
          </a:xfrm>
        </p:spPr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Summary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Tango User Guide | July 2022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2423592" y="1628552"/>
            <a:ext cx="2772310" cy="4176712"/>
          </a:xfrm>
        </p:spPr>
        <p:txBody>
          <a:bodyPr/>
          <a:lstStyle/>
          <a:p>
            <a:pPr>
              <a:spcBef>
                <a:spcPts val="2800"/>
              </a:spcBef>
            </a:pPr>
            <a:r>
              <a:rPr lang="en-GB">
                <a:solidFill>
                  <a:srgbClr val="3391AA"/>
                </a:solidFill>
              </a:rPr>
              <a:t>1. Connection to Tango</a:t>
            </a:r>
          </a:p>
          <a:p>
            <a:pPr marL="0" lvl="1" indent="0">
              <a:spcBef>
                <a:spcPts val="2800"/>
              </a:spcBef>
              <a:buNone/>
            </a:pPr>
            <a:r>
              <a:rPr lang="en-GB">
                <a:solidFill>
                  <a:schemeClr val="accent6"/>
                </a:solidFill>
              </a:rPr>
              <a:t>Connection to Citrix Client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GB">
                <a:solidFill>
                  <a:schemeClr val="accent6"/>
                </a:solidFill>
              </a:rPr>
              <a:t>Settings of Citrix Client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GB">
                <a:solidFill>
                  <a:schemeClr val="accent6"/>
                </a:solidFill>
              </a:rPr>
              <a:t>Settings of Tango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GB">
                <a:solidFill>
                  <a:schemeClr val="accent6"/>
                </a:solidFill>
              </a:rPr>
              <a:t>Go to the Long Term Plan in Tango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GB">
                <a:solidFill>
                  <a:schemeClr val="accent6"/>
                </a:solidFill>
              </a:rPr>
              <a:t>Tango Documentation</a:t>
            </a:r>
          </a:p>
          <a:p>
            <a:pPr lvl="1"/>
            <a:endParaRPr lang="en-GB"/>
          </a:p>
          <a:p>
            <a:pPr lvl="2"/>
            <a:endParaRPr lang="en-GB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8976320" y="1628800"/>
            <a:ext cx="2448272" cy="4176712"/>
          </a:xfrm>
        </p:spPr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3. How to retrieve the Long Term Plan</a:t>
            </a:r>
          </a:p>
          <a:p>
            <a:endParaRPr lang="en-GB" dirty="0">
              <a:solidFill>
                <a:schemeClr val="accent6"/>
              </a:solidFill>
            </a:endParaRPr>
          </a:p>
          <a:p>
            <a:pPr marL="0" lvl="1" indent="0">
              <a:buNone/>
            </a:pPr>
            <a:r>
              <a:rPr lang="en-GB" dirty="0">
                <a:solidFill>
                  <a:schemeClr val="accent6"/>
                </a:solidFill>
              </a:rPr>
              <a:t>The Management Reports</a:t>
            </a:r>
          </a:p>
          <a:p>
            <a:pPr marL="285750" lvl="1" indent="-285750">
              <a:buFontTx/>
              <a:buChar char="-"/>
            </a:pPr>
            <a:r>
              <a:rPr lang="en-GB" dirty="0">
                <a:solidFill>
                  <a:schemeClr val="accent6"/>
                </a:solidFill>
              </a:rPr>
              <a:t>Plan Output</a:t>
            </a:r>
          </a:p>
          <a:p>
            <a:pPr marL="285750" lvl="1" indent="-285750">
              <a:buFontTx/>
              <a:buChar char="-"/>
            </a:pPr>
            <a:r>
              <a:rPr lang="en-GB" dirty="0">
                <a:solidFill>
                  <a:schemeClr val="accent6"/>
                </a:solidFill>
              </a:rPr>
              <a:t>Masterfile Output</a:t>
            </a:r>
          </a:p>
        </p:txBody>
      </p:sp>
      <p:sp>
        <p:nvSpPr>
          <p:cNvPr id="7" name="Espace réservé du texte 3">
            <a:extLst>
              <a:ext uri="{FF2B5EF4-FFF2-40B4-BE49-F238E27FC236}">
                <a16:creationId xmlns:a16="http://schemas.microsoft.com/office/drawing/2014/main" id="{45DF27CD-7702-443F-8426-4E009EDA4EB3}"/>
              </a:ext>
            </a:extLst>
          </p:cNvPr>
          <p:cNvSpPr txBox="1">
            <a:spLocks/>
          </p:cNvSpPr>
          <p:nvPr/>
        </p:nvSpPr>
        <p:spPr>
          <a:xfrm>
            <a:off x="5771619" y="1628800"/>
            <a:ext cx="2664381" cy="4176712"/>
          </a:xfrm>
          <a:prstGeom prst="rect">
            <a:avLst/>
          </a:prstGeom>
        </p:spPr>
        <p:txBody>
          <a:bodyPr vert="horz" lIns="36000" tIns="0" rIns="36000" bIns="0" rtlCol="0">
            <a:no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buSzPct val="70000"/>
              <a:buFontTx/>
              <a:buNone/>
              <a:defRPr sz="1700" b="1">
                <a:solidFill>
                  <a:schemeClr val="accent4"/>
                </a:solidFill>
              </a:defRPr>
            </a:lvl1pPr>
            <a:lvl2pPr marL="0" lvl="1" indent="0">
              <a:lnSpc>
                <a:spcPct val="100000"/>
              </a:lnSpc>
              <a:spcBef>
                <a:spcPts val="800"/>
              </a:spcBef>
              <a:buFont typeface="+mj-lt"/>
              <a:buNone/>
              <a:defRPr sz="1300" b="0">
                <a:solidFill>
                  <a:schemeClr val="accent5"/>
                </a:solidFill>
              </a:defRPr>
            </a:lvl2pPr>
            <a:lvl3pPr marL="216000" lvl="2" indent="0">
              <a:lnSpc>
                <a:spcPct val="100000"/>
              </a:lnSpc>
              <a:spcBef>
                <a:spcPts val="300"/>
              </a:spcBef>
              <a:buSzPct val="80000"/>
              <a:buFontTx/>
              <a:buNone/>
              <a:defRPr sz="1300" b="0"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/>
            </a:lvl5pPr>
            <a:lvl6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000" i="1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>
                <a:solidFill>
                  <a:srgbClr val="3391AA"/>
                </a:solidFill>
              </a:rPr>
              <a:t>2. How to fill in the Long Term Plan</a:t>
            </a:r>
          </a:p>
          <a:p>
            <a:endParaRPr lang="en-GB" dirty="0"/>
          </a:p>
          <a:p>
            <a:pPr lvl="1"/>
            <a:r>
              <a:rPr lang="en-GB">
                <a:solidFill>
                  <a:schemeClr val="accent6"/>
                </a:solidFill>
              </a:rPr>
              <a:t>Simplified LTP models</a:t>
            </a:r>
            <a:endParaRPr lang="en-GB" dirty="0">
              <a:solidFill>
                <a:schemeClr val="accent6"/>
              </a:solidFill>
            </a:endParaRPr>
          </a:p>
          <a:p>
            <a:pPr lvl="1"/>
            <a:r>
              <a:rPr lang="en-GB" dirty="0">
                <a:solidFill>
                  <a:schemeClr val="accent6"/>
                </a:solidFill>
              </a:rPr>
              <a:t>Dimensions in Tango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Context Selection</a:t>
            </a:r>
          </a:p>
          <a:p>
            <a:pPr lvl="1"/>
            <a:r>
              <a:rPr lang="en-GB" dirty="0">
                <a:solidFill>
                  <a:schemeClr val="accent6"/>
                </a:solidFill>
              </a:rPr>
              <a:t>Plan Input</a:t>
            </a:r>
          </a:p>
          <a:p>
            <a:pPr marL="285750" lvl="1" indent="-285750">
              <a:buFontTx/>
              <a:buChar char="-"/>
            </a:pPr>
            <a:r>
              <a:rPr lang="en-GB" dirty="0">
                <a:solidFill>
                  <a:schemeClr val="accent6"/>
                </a:solidFill>
              </a:rPr>
              <a:t>P&amp;L</a:t>
            </a:r>
          </a:p>
          <a:p>
            <a:pPr marL="285750" lvl="1" indent="-285750">
              <a:buFontTx/>
              <a:buChar char="-"/>
            </a:pPr>
            <a:r>
              <a:rPr lang="en-GB" dirty="0">
                <a:solidFill>
                  <a:schemeClr val="accent6"/>
                </a:solidFill>
              </a:rPr>
              <a:t>FCF</a:t>
            </a:r>
          </a:p>
          <a:p>
            <a:pPr marL="285750" lvl="1" indent="-285750">
              <a:buFontTx/>
              <a:buChar char="-"/>
            </a:pPr>
            <a:r>
              <a:rPr lang="en-GB" dirty="0">
                <a:solidFill>
                  <a:schemeClr val="accent6"/>
                </a:solidFill>
              </a:rPr>
              <a:t>BS</a:t>
            </a:r>
          </a:p>
          <a:p>
            <a:pPr marL="285750" lvl="1" indent="-285750">
              <a:buFontTx/>
              <a:buChar char="-"/>
            </a:pPr>
            <a:r>
              <a:rPr lang="en-GB" dirty="0">
                <a:solidFill>
                  <a:schemeClr val="accent6"/>
                </a:solidFill>
              </a:rPr>
              <a:t>IFRIC12</a:t>
            </a:r>
          </a:p>
          <a:p>
            <a:pPr marL="285750" lvl="1" indent="-285750">
              <a:buFontTx/>
              <a:buChar char="-"/>
            </a:pPr>
            <a:r>
              <a:rPr lang="en-GB" dirty="0">
                <a:solidFill>
                  <a:schemeClr val="accent6"/>
                </a:solidFill>
              </a:rPr>
              <a:t>IFRS16 simulation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9092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IFRS 16 Simulation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86476" y="2413192"/>
            <a:ext cx="7678076" cy="3089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Line 32"/>
          <p:cNvSpPr>
            <a:spLocks noChangeShapeType="1"/>
          </p:cNvSpPr>
          <p:nvPr/>
        </p:nvSpPr>
        <p:spPr bwMode="auto">
          <a:xfrm>
            <a:off x="3036367" y="2996952"/>
            <a:ext cx="1691839" cy="0"/>
          </a:xfrm>
          <a:prstGeom prst="line">
            <a:avLst/>
          </a:prstGeom>
          <a:noFill/>
          <a:ln w="38100">
            <a:solidFill>
              <a:srgbClr val="3391AA"/>
            </a:solidFill>
            <a:prstDash val="dash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7" name="Line 20"/>
          <p:cNvSpPr>
            <a:spLocks noChangeShapeType="1"/>
          </p:cNvSpPr>
          <p:nvPr/>
        </p:nvSpPr>
        <p:spPr bwMode="auto">
          <a:xfrm flipV="1">
            <a:off x="8858155" y="2704635"/>
            <a:ext cx="6011" cy="2834663"/>
          </a:xfrm>
          <a:prstGeom prst="line">
            <a:avLst/>
          </a:prstGeom>
          <a:noFill/>
          <a:ln w="38100">
            <a:solidFill>
              <a:srgbClr val="3391AA"/>
            </a:solidFill>
            <a:prstDash val="dash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8232588" y="2516123"/>
            <a:ext cx="1235768" cy="163180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498200" y="1373867"/>
            <a:ext cx="11286432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 dirty="0">
                <a:solidFill>
                  <a:srgbClr val="646973"/>
                </a:solidFill>
                <a:cs typeface="Arial" charset="0"/>
              </a:rPr>
              <a:t>You can simulate IFRS16 impacts on your LTP using this template.</a:t>
            </a:r>
            <a:endParaRPr lang="en-GB" sz="1400" b="1" i="1" dirty="0">
              <a:solidFill>
                <a:srgbClr val="646973"/>
              </a:solidFill>
              <a:cs typeface="Arial" charset="0"/>
            </a:endParaRPr>
          </a:p>
          <a:p>
            <a:pPr marL="342900" indent="-342900" defTabSz="914400"/>
            <a:r>
              <a:rPr lang="en-GB" sz="1200" i="1" dirty="0">
                <a:solidFill>
                  <a:srgbClr val="646973"/>
                </a:solidFill>
                <a:cs typeface="Arial" charset="0"/>
              </a:rPr>
              <a:t>This is only for information, this sheet is not connected to tango and information filled in is not saved</a:t>
            </a: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646789" y="2680464"/>
            <a:ext cx="164089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200" b="1">
                <a:solidFill>
                  <a:srgbClr val="646973"/>
                </a:solidFill>
                <a:cs typeface="Arial" charset="0"/>
              </a:rPr>
              <a:t>	Fill in the details of the lease</a:t>
            </a:r>
          </a:p>
          <a:p>
            <a:pPr marL="342900" indent="-342900" defTabSz="914400"/>
            <a:endParaRPr lang="en-GB" sz="1600" b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8051754" y="5517232"/>
            <a:ext cx="21487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6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b="1">
                <a:solidFill>
                  <a:srgbClr val="646973"/>
                </a:solidFill>
                <a:cs typeface="Arial" charset="0"/>
              </a:rPr>
              <a:t>Refresh calculation</a:t>
            </a:r>
          </a:p>
          <a:p>
            <a:pPr marL="342900" indent="-342900" defTabSz="914400"/>
            <a:r>
              <a:rPr lang="en-GB" sz="1200" b="1" i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b="1">
                <a:solidFill>
                  <a:srgbClr val="646973"/>
                </a:solidFill>
                <a:cs typeface="Arial" charset="0"/>
              </a:rPr>
              <a:t>or press F9</a:t>
            </a:r>
            <a:endParaRPr lang="en-GB" sz="1200" b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32106" y="551723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23394" y="2679303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916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0A3042-8197-4AE9-9C75-A88BA4A35A2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3. How to retrieve the Long Term Plan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33868889-2AFF-4EE6-ABC5-E4B372A8D92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E91DC81-E6AB-47A0-BEC1-59669F05BF4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1684" y="0"/>
            <a:ext cx="457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49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The Management Reports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1285134" y="1510339"/>
            <a:ext cx="3751384" cy="791667"/>
          </a:xfrm>
        </p:spPr>
        <p:txBody>
          <a:bodyPr/>
          <a:lstStyle/>
          <a:p>
            <a:pPr marL="0" indent="0">
              <a:buNone/>
            </a:pPr>
            <a:r>
              <a:rPr lang="en-GB" sz="1200" dirty="0">
                <a:solidFill>
                  <a:schemeClr val="accent6"/>
                </a:solidFill>
                <a:cs typeface="Arial" charset="0"/>
              </a:rPr>
              <a:t>Select the Long Term Plan Element in Tango Core Model</a:t>
            </a:r>
          </a:p>
          <a:p>
            <a:endParaRPr lang="en-GB" sz="1400" dirty="0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gray">
          <a:xfrm>
            <a:off x="6260654" y="2036606"/>
            <a:ext cx="2876550" cy="352839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179387" lvl="1" defTabSz="91440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tabLst>
                <a:tab pos="180975" algn="l"/>
                <a:tab pos="361950" algn="l"/>
              </a:tabLst>
            </a:pPr>
            <a:r>
              <a:rPr lang="en-GB" sz="1200" b="1" dirty="0">
                <a:solidFill>
                  <a:srgbClr val="646973"/>
                </a:solidFill>
              </a:rPr>
              <a:t>Plan Output:</a:t>
            </a:r>
          </a:p>
          <a:p>
            <a:pPr marL="827088" lvl="2" indent="-285750" defTabSz="914400">
              <a:lnSpc>
                <a:spcPct val="90000"/>
              </a:lnSpc>
              <a:spcBef>
                <a:spcPct val="15000"/>
              </a:spcBef>
              <a:buClr>
                <a:srgbClr val="646973"/>
              </a:buClr>
              <a:buFont typeface="Courier New" panose="02070309020205020404" pitchFamily="49" charset="0"/>
              <a:buChar char="o"/>
              <a:tabLst>
                <a:tab pos="180975" algn="l"/>
                <a:tab pos="361950" algn="l"/>
              </a:tabLst>
            </a:pPr>
            <a:r>
              <a:rPr lang="en-GB" sz="1200" dirty="0">
                <a:solidFill>
                  <a:srgbClr val="646973"/>
                </a:solidFill>
              </a:rPr>
              <a:t>Same format as the plan input filled in</a:t>
            </a:r>
          </a:p>
          <a:p>
            <a:pPr marL="827088" lvl="2" indent="-285750" defTabSz="914400">
              <a:lnSpc>
                <a:spcPct val="90000"/>
              </a:lnSpc>
              <a:spcBef>
                <a:spcPts val="200"/>
              </a:spcBef>
              <a:buClr>
                <a:srgbClr val="646973"/>
              </a:buClr>
              <a:buFont typeface="Courier New" panose="02070309020205020404" pitchFamily="49" charset="0"/>
              <a:buChar char="o"/>
              <a:tabLst>
                <a:tab pos="180975" algn="l"/>
                <a:tab pos="361950" algn="l"/>
              </a:tabLst>
            </a:pPr>
            <a:r>
              <a:rPr lang="en-GB" sz="1200" dirty="0">
                <a:solidFill>
                  <a:srgbClr val="646973"/>
                </a:solidFill>
              </a:rPr>
              <a:t>Consolidated view of the country Long Term Plan and Corporate adjustments</a:t>
            </a:r>
          </a:p>
          <a:p>
            <a:pPr marL="361950" lvl="1" indent="-182563" defTabSz="914400">
              <a:lnSpc>
                <a:spcPct val="90000"/>
              </a:lnSpc>
              <a:spcBef>
                <a:spcPts val="200"/>
              </a:spcBef>
              <a:buClr>
                <a:srgbClr val="FF0000"/>
              </a:buClr>
              <a:buFont typeface="Wingdings" pitchFamily="2" charset="2"/>
              <a:buNone/>
              <a:tabLst>
                <a:tab pos="180975" algn="l"/>
                <a:tab pos="361950" algn="l"/>
              </a:tabLst>
            </a:pPr>
            <a:r>
              <a:rPr lang="en-GB" sz="1200" b="1" dirty="0">
                <a:solidFill>
                  <a:srgbClr val="646973"/>
                </a:solidFill>
              </a:rPr>
              <a:t> </a:t>
            </a:r>
          </a:p>
          <a:p>
            <a:pPr marL="361950" lvl="1" indent="-182563" defTabSz="914400">
              <a:lnSpc>
                <a:spcPct val="90000"/>
              </a:lnSpc>
              <a:spcBef>
                <a:spcPts val="200"/>
              </a:spcBef>
              <a:buClr>
                <a:srgbClr val="FF0000"/>
              </a:buClr>
              <a:buFont typeface="Wingdings" pitchFamily="2" charset="2"/>
              <a:buChar char="ü"/>
              <a:tabLst>
                <a:tab pos="180975" algn="l"/>
                <a:tab pos="361950" algn="l"/>
              </a:tabLst>
            </a:pPr>
            <a:endParaRPr lang="en-GB" sz="1200" b="1" dirty="0">
              <a:solidFill>
                <a:srgbClr val="646973"/>
              </a:solidFill>
            </a:endParaRPr>
          </a:p>
          <a:p>
            <a:pPr marL="361950" lvl="1" indent="-182563" defTabSz="914400">
              <a:lnSpc>
                <a:spcPct val="90000"/>
              </a:lnSpc>
              <a:spcBef>
                <a:spcPts val="200"/>
              </a:spcBef>
              <a:buClr>
                <a:srgbClr val="FF0000"/>
              </a:buClr>
              <a:buFont typeface="Wingdings" pitchFamily="2" charset="2"/>
              <a:buChar char="ü"/>
              <a:tabLst>
                <a:tab pos="180975" algn="l"/>
                <a:tab pos="361950" algn="l"/>
              </a:tabLst>
            </a:pPr>
            <a:endParaRPr lang="en-GB" sz="1200" b="1" dirty="0">
              <a:solidFill>
                <a:srgbClr val="646973"/>
              </a:solidFill>
            </a:endParaRPr>
          </a:p>
          <a:p>
            <a:pPr marL="361950" lvl="1" indent="-182563" defTabSz="914400">
              <a:lnSpc>
                <a:spcPct val="90000"/>
              </a:lnSpc>
              <a:spcBef>
                <a:spcPts val="200"/>
              </a:spcBef>
              <a:buClr>
                <a:srgbClr val="FF0000"/>
              </a:buClr>
              <a:buFont typeface="Wingdings" pitchFamily="2" charset="2"/>
              <a:buChar char="ü"/>
              <a:tabLst>
                <a:tab pos="180975" algn="l"/>
                <a:tab pos="361950" algn="l"/>
              </a:tabLst>
            </a:pPr>
            <a:endParaRPr lang="en-GB" sz="1200" b="1" dirty="0">
              <a:solidFill>
                <a:srgbClr val="646973"/>
              </a:solidFill>
            </a:endParaRPr>
          </a:p>
          <a:p>
            <a:pPr marL="361950" lvl="1" indent="-182563" defTabSz="914400">
              <a:lnSpc>
                <a:spcPct val="90000"/>
              </a:lnSpc>
              <a:spcBef>
                <a:spcPts val="200"/>
              </a:spcBef>
              <a:buClr>
                <a:srgbClr val="FF0000"/>
              </a:buClr>
              <a:buFont typeface="Wingdings" pitchFamily="2" charset="2"/>
              <a:buChar char="ü"/>
              <a:tabLst>
                <a:tab pos="180975" algn="l"/>
                <a:tab pos="361950" algn="l"/>
              </a:tabLst>
            </a:pPr>
            <a:endParaRPr lang="en-GB" sz="1200" b="1" dirty="0">
              <a:solidFill>
                <a:srgbClr val="646973"/>
              </a:solidFill>
            </a:endParaRPr>
          </a:p>
          <a:p>
            <a:pPr marL="361950" lvl="1" indent="-182563" defTabSz="914400">
              <a:lnSpc>
                <a:spcPct val="90000"/>
              </a:lnSpc>
              <a:spcBef>
                <a:spcPts val="200"/>
              </a:spcBef>
              <a:buClr>
                <a:srgbClr val="FF0000"/>
              </a:buClr>
              <a:buFont typeface="Wingdings" pitchFamily="2" charset="2"/>
              <a:buChar char="ü"/>
              <a:tabLst>
                <a:tab pos="180975" algn="l"/>
                <a:tab pos="361950" algn="l"/>
              </a:tabLst>
            </a:pPr>
            <a:endParaRPr lang="en-GB" sz="1200" b="1" dirty="0">
              <a:solidFill>
                <a:srgbClr val="646973"/>
              </a:solidFill>
            </a:endParaRPr>
          </a:p>
          <a:p>
            <a:pPr marL="361950" lvl="1" indent="-182563" defTabSz="914400">
              <a:lnSpc>
                <a:spcPct val="90000"/>
              </a:lnSpc>
              <a:spcBef>
                <a:spcPts val="200"/>
              </a:spcBef>
              <a:buClr>
                <a:srgbClr val="FF0000"/>
              </a:buClr>
              <a:buFont typeface="Wingdings" pitchFamily="2" charset="2"/>
              <a:buChar char="ü"/>
              <a:tabLst>
                <a:tab pos="180975" algn="l"/>
                <a:tab pos="361950" algn="l"/>
              </a:tabLst>
            </a:pPr>
            <a:endParaRPr lang="en-GB" sz="1200" b="1" dirty="0">
              <a:solidFill>
                <a:srgbClr val="646973"/>
              </a:solidFill>
            </a:endParaRPr>
          </a:p>
          <a:p>
            <a:pPr marL="179387" lvl="1" defTabSz="914400">
              <a:lnSpc>
                <a:spcPct val="90000"/>
              </a:lnSpc>
              <a:spcBef>
                <a:spcPts val="200"/>
              </a:spcBef>
              <a:buClr>
                <a:srgbClr val="FF0000"/>
              </a:buClr>
              <a:tabLst>
                <a:tab pos="180975" algn="l"/>
                <a:tab pos="361950" algn="l"/>
              </a:tabLst>
            </a:pPr>
            <a:r>
              <a:rPr lang="en-GB" sz="1200" b="1" dirty="0">
                <a:solidFill>
                  <a:srgbClr val="646973"/>
                </a:solidFill>
              </a:rPr>
              <a:t>Masterfile Output: </a:t>
            </a:r>
          </a:p>
          <a:p>
            <a:pPr marL="827088" lvl="2" indent="-285750" defTabSz="914400">
              <a:lnSpc>
                <a:spcPct val="90000"/>
              </a:lnSpc>
              <a:spcBef>
                <a:spcPct val="15000"/>
              </a:spcBef>
              <a:buClr>
                <a:srgbClr val="646973"/>
              </a:buClr>
              <a:buFont typeface="Courier New" panose="02070309020205020404" pitchFamily="49" charset="0"/>
              <a:buChar char="o"/>
              <a:tabLst>
                <a:tab pos="180975" algn="l"/>
                <a:tab pos="361950" algn="l"/>
              </a:tabLst>
            </a:pPr>
            <a:r>
              <a:rPr lang="en-GB" sz="1200" dirty="0">
                <a:solidFill>
                  <a:srgbClr val="646973"/>
                </a:solidFill>
              </a:rPr>
              <a:t>Breakdown per activity on one dedicated indicator</a:t>
            </a:r>
          </a:p>
          <a:p>
            <a:pPr marL="361950" lvl="1" indent="-182563" defTabSz="91440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Font typeface="Wingdings" pitchFamily="2" charset="2"/>
              <a:buChar char="ü"/>
              <a:tabLst>
                <a:tab pos="180975" algn="l"/>
                <a:tab pos="361950" algn="l"/>
              </a:tabLst>
            </a:pPr>
            <a:endParaRPr lang="en-GB" sz="1000" dirty="0">
              <a:solidFill>
                <a:srgbClr val="646973"/>
              </a:solidFill>
            </a:endParaRPr>
          </a:p>
          <a:p>
            <a:pPr marL="361950" lvl="1" indent="-182563" defTabSz="91440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Font typeface="Wingdings" pitchFamily="2" charset="2"/>
              <a:buChar char="ü"/>
              <a:tabLst>
                <a:tab pos="180975" algn="l"/>
                <a:tab pos="361950" algn="l"/>
              </a:tabLst>
            </a:pPr>
            <a:endParaRPr lang="en-GB" sz="1000" dirty="0">
              <a:solidFill>
                <a:srgbClr val="646973"/>
              </a:solidFill>
            </a:endParaRPr>
          </a:p>
        </p:txBody>
      </p:sp>
      <p:pic>
        <p:nvPicPr>
          <p:cNvPr id="16" name="Picture 18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0891" y="4293412"/>
            <a:ext cx="1417637" cy="1271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5873551" y="1510339"/>
            <a:ext cx="4608512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6"/>
                </a:solidFill>
                <a:cs typeface="Arial" charset="0"/>
              </a:rPr>
              <a:t>Detail of the 2 main management reports</a:t>
            </a:r>
          </a:p>
          <a:p>
            <a:endParaRPr lang="en-GB" sz="1200" dirty="0" err="1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3C8121C7-F94C-4AD4-BA3B-81F7784E0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72" y="2048294"/>
            <a:ext cx="3438525" cy="2695575"/>
          </a:xfrm>
          <a:prstGeom prst="rect">
            <a:avLst/>
          </a:prstGeom>
        </p:spPr>
      </p:pic>
      <p:sp>
        <p:nvSpPr>
          <p:cNvPr id="8" name="Rectangle 38"/>
          <p:cNvSpPr/>
          <p:nvPr/>
        </p:nvSpPr>
        <p:spPr>
          <a:xfrm>
            <a:off x="2335213" y="4112211"/>
            <a:ext cx="2124075" cy="631658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787DB1F-A547-4379-93D4-9E7551AB685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30891" y="2245986"/>
            <a:ext cx="2398614" cy="1301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207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1. Plan Output (1/2)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343473" y="2473732"/>
            <a:ext cx="341235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6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b="1">
                <a:solidFill>
                  <a:srgbClr val="646973"/>
                </a:solidFill>
                <a:cs typeface="Arial" charset="0"/>
              </a:rPr>
              <a:t>Select your LTP Component</a:t>
            </a:r>
          </a:p>
          <a:p>
            <a:pPr marL="342900" indent="-342900" defTabSz="914400"/>
            <a:r>
              <a:rPr lang="en-GB" sz="12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i="1">
                <a:solidFill>
                  <a:srgbClr val="646973"/>
                </a:solidFill>
                <a:cs typeface="Arial" charset="0"/>
              </a:rPr>
              <a:t>(detailed in the next slide)</a:t>
            </a:r>
            <a:endParaRPr lang="en-GB" sz="120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343473" y="3121804"/>
            <a:ext cx="3634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6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b="1">
                <a:solidFill>
                  <a:srgbClr val="646973"/>
                </a:solidFill>
                <a:cs typeface="Arial" charset="0"/>
              </a:rPr>
              <a:t>Select your legal organization</a:t>
            </a:r>
            <a:br>
              <a:rPr lang="en-GB" sz="1200" b="1">
                <a:solidFill>
                  <a:srgbClr val="646973"/>
                </a:solidFill>
                <a:cs typeface="Arial" charset="0"/>
              </a:rPr>
            </a:br>
            <a:r>
              <a:rPr lang="en-GB" sz="1200" i="1">
                <a:solidFill>
                  <a:srgbClr val="646973"/>
                </a:solidFill>
                <a:cs typeface="Arial" charset="0"/>
              </a:rPr>
              <a:t>(same method as input report)</a:t>
            </a:r>
            <a:endParaRPr lang="en-GB" sz="120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43473" y="4340424"/>
            <a:ext cx="33996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b="1">
                <a:solidFill>
                  <a:srgbClr val="646973"/>
                </a:solidFill>
                <a:cs typeface="Arial" charset="0"/>
              </a:rPr>
              <a:t>Select the activity</a:t>
            </a:r>
            <a:endParaRPr lang="en-GB" sz="1200" b="1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2" name="TextBox 10"/>
          <p:cNvSpPr txBox="1">
            <a:spLocks noChangeArrowheads="1"/>
          </p:cNvSpPr>
          <p:nvPr/>
        </p:nvSpPr>
        <p:spPr bwMode="auto">
          <a:xfrm>
            <a:off x="1333871" y="3798644"/>
            <a:ext cx="341235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b="1">
                <a:solidFill>
                  <a:srgbClr val="646973"/>
                </a:solidFill>
                <a:cs typeface="Arial" charset="0"/>
              </a:rPr>
              <a:t>Refresh Activity List</a:t>
            </a:r>
            <a:endParaRPr lang="en-GB" sz="1400" b="1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1343473" y="4826769"/>
            <a:ext cx="3947343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b="1">
                <a:solidFill>
                  <a:srgbClr val="646973"/>
                </a:solidFill>
                <a:cs typeface="Arial" charset="0"/>
              </a:rPr>
              <a:t>Select the currency</a:t>
            </a:r>
            <a:br>
              <a:rPr lang="en-GB" sz="1200" b="1">
                <a:solidFill>
                  <a:srgbClr val="646973"/>
                </a:solidFill>
                <a:cs typeface="Arial" charset="0"/>
              </a:rPr>
            </a:br>
            <a:r>
              <a:rPr lang="en-GB" sz="1200" i="1">
                <a:solidFill>
                  <a:srgbClr val="646973"/>
                </a:solidFill>
                <a:cs typeface="Arial" charset="0"/>
              </a:rPr>
              <a:t>(LCL, KLCL, MLCL, EUR, KEUR, MEUR)</a:t>
            </a:r>
            <a:endParaRPr lang="en-GB" sz="120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23" name="TextBox 10"/>
          <p:cNvSpPr txBox="1">
            <a:spLocks noChangeArrowheads="1"/>
          </p:cNvSpPr>
          <p:nvPr/>
        </p:nvSpPr>
        <p:spPr bwMode="auto">
          <a:xfrm>
            <a:off x="1343474" y="5506939"/>
            <a:ext cx="339013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4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b="1">
                <a:solidFill>
                  <a:srgbClr val="646973"/>
                </a:solidFill>
                <a:cs typeface="Arial" charset="0"/>
              </a:rPr>
              <a:t>Refresh the report</a:t>
            </a:r>
            <a:endParaRPr lang="en-GB" sz="1400" b="1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1343473" y="1864519"/>
            <a:ext cx="313295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200" b="1" dirty="0">
                <a:solidFill>
                  <a:srgbClr val="646973"/>
                </a:solidFill>
                <a:cs typeface="Arial" charset="0"/>
              </a:rPr>
              <a:t>	Select your phase</a:t>
            </a:r>
            <a:br>
              <a:rPr lang="en-GB" sz="1200" b="1" dirty="0">
                <a:solidFill>
                  <a:srgbClr val="646973"/>
                </a:solidFill>
                <a:cs typeface="Arial" charset="0"/>
              </a:rPr>
            </a:br>
            <a:r>
              <a:rPr lang="en-GB" sz="1200" i="1" dirty="0">
                <a:solidFill>
                  <a:srgbClr val="646973"/>
                </a:solidFill>
                <a:cs typeface="Arial" charset="0"/>
              </a:rPr>
              <a:t>Long Term Plan 2021 VC</a:t>
            </a:r>
          </a:p>
        </p:txBody>
      </p: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265D5C31-309E-4F9B-8472-5E3CC8E7579A}"/>
              </a:ext>
            </a:extLst>
          </p:cNvPr>
          <p:cNvGrpSpPr/>
          <p:nvPr/>
        </p:nvGrpSpPr>
        <p:grpSpPr>
          <a:xfrm>
            <a:off x="4295800" y="1608266"/>
            <a:ext cx="6235391" cy="4052982"/>
            <a:chOff x="4295800" y="1608266"/>
            <a:chExt cx="6235391" cy="4052982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ECDFFAF-A98C-4D79-96F8-AAB13560A4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68437" y="2884019"/>
              <a:ext cx="4562753" cy="1841125"/>
            </a:xfrm>
            <a:prstGeom prst="rect">
              <a:avLst/>
            </a:prstGeom>
          </p:spPr>
        </p:pic>
        <p:grpSp>
          <p:nvGrpSpPr>
            <p:cNvPr id="34" name="Groupe 33">
              <a:extLst>
                <a:ext uri="{FF2B5EF4-FFF2-40B4-BE49-F238E27FC236}">
                  <a16:creationId xmlns:a16="http://schemas.microsoft.com/office/drawing/2014/main" id="{A8C44820-786F-481B-BBF0-A9A3E4D1A515}"/>
                </a:ext>
              </a:extLst>
            </p:cNvPr>
            <p:cNvGrpSpPr/>
            <p:nvPr/>
          </p:nvGrpSpPr>
          <p:grpSpPr>
            <a:xfrm>
              <a:off x="5968437" y="1608266"/>
              <a:ext cx="4562754" cy="2732158"/>
              <a:chOff x="5968437" y="1608266"/>
              <a:chExt cx="4562754" cy="2732158"/>
            </a:xfrm>
          </p:grpSpPr>
          <p:pic>
            <p:nvPicPr>
              <p:cNvPr id="5" name="Image 4"/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5968437" y="1608266"/>
                <a:ext cx="4562754" cy="1339767"/>
              </a:xfrm>
              <a:prstGeom prst="rect">
                <a:avLst/>
              </a:prstGeom>
            </p:spPr>
          </p:pic>
          <p:sp>
            <p:nvSpPr>
              <p:cNvPr id="7" name="Rectangle 6"/>
              <p:cNvSpPr/>
              <p:nvPr/>
            </p:nvSpPr>
            <p:spPr>
              <a:xfrm>
                <a:off x="8256239" y="3327628"/>
                <a:ext cx="1600748" cy="197484"/>
              </a:xfrm>
              <a:prstGeom prst="rect">
                <a:avLst/>
              </a:prstGeom>
              <a:noFill/>
              <a:ln w="38100">
                <a:solidFill>
                  <a:srgbClr val="3391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en-GB" dirty="0"/>
              </a:p>
            </p:txBody>
          </p:sp>
          <p:sp>
            <p:nvSpPr>
              <p:cNvPr id="10" name="Rectangle 38"/>
              <p:cNvSpPr/>
              <p:nvPr/>
            </p:nvSpPr>
            <p:spPr>
              <a:xfrm>
                <a:off x="8256240" y="3528738"/>
                <a:ext cx="1263106" cy="197484"/>
              </a:xfrm>
              <a:prstGeom prst="rect">
                <a:avLst/>
              </a:prstGeom>
              <a:noFill/>
              <a:ln w="38100">
                <a:solidFill>
                  <a:srgbClr val="3391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en-GB" dirty="0"/>
              </a:p>
            </p:txBody>
          </p:sp>
          <p:sp>
            <p:nvSpPr>
              <p:cNvPr id="15" name="Rectangle 38"/>
              <p:cNvSpPr/>
              <p:nvPr/>
            </p:nvSpPr>
            <p:spPr>
              <a:xfrm>
                <a:off x="8256240" y="3726473"/>
                <a:ext cx="974151" cy="220951"/>
              </a:xfrm>
              <a:prstGeom prst="rect">
                <a:avLst/>
              </a:prstGeom>
              <a:noFill/>
              <a:ln w="38100">
                <a:solidFill>
                  <a:srgbClr val="3391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en-GB" dirty="0"/>
              </a:p>
            </p:txBody>
          </p:sp>
          <p:sp>
            <p:nvSpPr>
              <p:cNvPr id="18" name="Rectangle 38"/>
              <p:cNvSpPr/>
              <p:nvPr/>
            </p:nvSpPr>
            <p:spPr>
              <a:xfrm>
                <a:off x="8256240" y="4127156"/>
                <a:ext cx="581490" cy="213268"/>
              </a:xfrm>
              <a:prstGeom prst="rect">
                <a:avLst/>
              </a:prstGeom>
              <a:noFill/>
              <a:ln w="38100">
                <a:solidFill>
                  <a:srgbClr val="3391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en-GB" dirty="0"/>
              </a:p>
            </p:txBody>
          </p:sp>
          <p:sp>
            <p:nvSpPr>
              <p:cNvPr id="19" name="Rectangle 38"/>
              <p:cNvSpPr/>
              <p:nvPr/>
            </p:nvSpPr>
            <p:spPr>
              <a:xfrm>
                <a:off x="6919735" y="2332720"/>
                <a:ext cx="1572234" cy="416208"/>
              </a:xfrm>
              <a:prstGeom prst="rect">
                <a:avLst/>
              </a:prstGeom>
              <a:noFill/>
              <a:ln w="38100">
                <a:solidFill>
                  <a:srgbClr val="3391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en-GB" dirty="0"/>
              </a:p>
            </p:txBody>
          </p:sp>
          <p:sp>
            <p:nvSpPr>
              <p:cNvPr id="20" name="Rectangle 38"/>
              <p:cNvSpPr/>
              <p:nvPr/>
            </p:nvSpPr>
            <p:spPr>
              <a:xfrm>
                <a:off x="6913343" y="1618165"/>
                <a:ext cx="1584011" cy="411401"/>
              </a:xfrm>
              <a:prstGeom prst="rect">
                <a:avLst/>
              </a:prstGeom>
              <a:noFill/>
              <a:ln w="38100">
                <a:solidFill>
                  <a:srgbClr val="3391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en-GB" dirty="0"/>
              </a:p>
            </p:txBody>
          </p:sp>
          <p:sp>
            <p:nvSpPr>
              <p:cNvPr id="29" name="Rectangle 38"/>
              <p:cNvSpPr/>
              <p:nvPr/>
            </p:nvSpPr>
            <p:spPr>
              <a:xfrm>
                <a:off x="8256239" y="3122148"/>
                <a:ext cx="1075499" cy="210742"/>
              </a:xfrm>
              <a:prstGeom prst="rect">
                <a:avLst/>
              </a:prstGeom>
              <a:noFill/>
              <a:ln w="38100">
                <a:solidFill>
                  <a:srgbClr val="3391A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defTabSz="914400">
                  <a:defRPr/>
                </a:pPr>
                <a:endParaRPr lang="en-GB" dirty="0"/>
              </a:p>
            </p:txBody>
          </p:sp>
        </p:grpSp>
        <p:sp>
          <p:nvSpPr>
            <p:cNvPr id="8" name="Line 49"/>
            <p:cNvSpPr>
              <a:spLocks noChangeShapeType="1"/>
            </p:cNvSpPr>
            <p:nvPr/>
          </p:nvSpPr>
          <p:spPr bwMode="auto">
            <a:xfrm>
              <a:off x="4295800" y="2856567"/>
              <a:ext cx="1904489" cy="542349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 type="triangle" w="med" len="med"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13" name="Line 49"/>
            <p:cNvSpPr>
              <a:spLocks noChangeShapeType="1"/>
            </p:cNvSpPr>
            <p:nvPr/>
          </p:nvSpPr>
          <p:spPr bwMode="auto">
            <a:xfrm>
              <a:off x="4295801" y="3423245"/>
              <a:ext cx="1921844" cy="171682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 type="triangle" w="med" len="med"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14" name="Line 49"/>
            <p:cNvSpPr>
              <a:spLocks noChangeShapeType="1"/>
            </p:cNvSpPr>
            <p:nvPr/>
          </p:nvSpPr>
          <p:spPr bwMode="auto">
            <a:xfrm>
              <a:off x="5159896" y="1800225"/>
              <a:ext cx="1728192" cy="0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 type="triangle" w="med" len="med"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17" name="Line 49"/>
            <p:cNvSpPr>
              <a:spLocks noChangeShapeType="1"/>
            </p:cNvSpPr>
            <p:nvPr/>
          </p:nvSpPr>
          <p:spPr bwMode="auto">
            <a:xfrm flipV="1">
              <a:off x="4295802" y="4245062"/>
              <a:ext cx="1921843" cy="782919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 type="triangle" w="med" len="med"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21" name="Line 51"/>
            <p:cNvSpPr>
              <a:spLocks noChangeShapeType="1"/>
            </p:cNvSpPr>
            <p:nvPr/>
          </p:nvSpPr>
          <p:spPr bwMode="auto">
            <a:xfrm flipH="1" flipV="1">
              <a:off x="4295801" y="5660827"/>
              <a:ext cx="6150374" cy="421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22" name="Line 49"/>
            <p:cNvSpPr>
              <a:spLocks noChangeShapeType="1"/>
            </p:cNvSpPr>
            <p:nvPr/>
          </p:nvSpPr>
          <p:spPr bwMode="auto">
            <a:xfrm flipH="1">
              <a:off x="8501116" y="2497025"/>
              <a:ext cx="1965846" cy="12813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 type="triangle" w="med" len="med"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24" name="Line 49"/>
            <p:cNvSpPr>
              <a:spLocks noChangeShapeType="1"/>
            </p:cNvSpPr>
            <p:nvPr/>
          </p:nvSpPr>
          <p:spPr bwMode="auto">
            <a:xfrm flipV="1">
              <a:off x="4295801" y="3837556"/>
              <a:ext cx="1904487" cy="681434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 type="triangle" w="med" len="med"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25" name="Line 51"/>
            <p:cNvSpPr>
              <a:spLocks noChangeShapeType="1"/>
            </p:cNvSpPr>
            <p:nvPr/>
          </p:nvSpPr>
          <p:spPr bwMode="auto">
            <a:xfrm flipV="1">
              <a:off x="5159896" y="1800225"/>
              <a:ext cx="0" cy="2127349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26" name="Line 51"/>
            <p:cNvSpPr>
              <a:spLocks noChangeShapeType="1"/>
            </p:cNvSpPr>
            <p:nvPr/>
          </p:nvSpPr>
          <p:spPr bwMode="auto">
            <a:xfrm flipH="1">
              <a:off x="4295800" y="3933056"/>
              <a:ext cx="864095" cy="14368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27" name="Line 49"/>
            <p:cNvSpPr>
              <a:spLocks noChangeShapeType="1"/>
            </p:cNvSpPr>
            <p:nvPr/>
          </p:nvSpPr>
          <p:spPr bwMode="auto">
            <a:xfrm>
              <a:off x="4295800" y="2095351"/>
              <a:ext cx="1957745" cy="1076980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 type="triangle" w="med" len="med"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  <p:sp>
          <p:nvSpPr>
            <p:cNvPr id="30" name="Line 51"/>
            <p:cNvSpPr>
              <a:spLocks noChangeShapeType="1"/>
            </p:cNvSpPr>
            <p:nvPr/>
          </p:nvSpPr>
          <p:spPr bwMode="auto">
            <a:xfrm flipV="1">
              <a:off x="10446175" y="2497025"/>
              <a:ext cx="20787" cy="3164221"/>
            </a:xfrm>
            <a:prstGeom prst="line">
              <a:avLst/>
            </a:prstGeom>
            <a:noFill/>
            <a:ln w="25400">
              <a:solidFill>
                <a:srgbClr val="3391AA"/>
              </a:solidFill>
              <a:prstDash val="solid"/>
              <a:round/>
              <a:headEnd/>
              <a:tailEnd/>
            </a:ln>
          </p:spPr>
          <p:txBody>
            <a:bodyPr lIns="18000" tIns="18000" rIns="18000" bIns="18000" anchor="ctr"/>
            <a:lstStyle/>
            <a:p>
              <a:endParaRPr lang="en-GB" dirty="0"/>
            </a:p>
          </p:txBody>
        </p:sp>
      </p:grpSp>
      <p:sp>
        <p:nvSpPr>
          <p:cNvPr id="38" name="Rectangle 37"/>
          <p:cNvSpPr/>
          <p:nvPr/>
        </p:nvSpPr>
        <p:spPr>
          <a:xfrm>
            <a:off x="1343473" y="1887215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343473" y="249083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343473" y="314096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3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343474" y="3721701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4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343474" y="426347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5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43473" y="479715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6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343473" y="5445224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7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877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E10E9519-0FED-4D4E-B49F-AE7E74680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105" y="2441411"/>
            <a:ext cx="5686425" cy="22098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2. Masterfile Output (1/2)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349822" y="1877343"/>
            <a:ext cx="3268663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200" b="1" dirty="0">
                <a:solidFill>
                  <a:srgbClr val="646973"/>
                </a:solidFill>
                <a:cs typeface="Arial" charset="0"/>
              </a:rPr>
              <a:t>	Select your phase</a:t>
            </a:r>
            <a:br>
              <a:rPr lang="en-GB" sz="1200" b="1" dirty="0">
                <a:solidFill>
                  <a:srgbClr val="646973"/>
                </a:solidFill>
                <a:cs typeface="Arial" charset="0"/>
              </a:rPr>
            </a:br>
            <a:r>
              <a:rPr lang="en-GB" sz="1100" i="1" dirty="0">
                <a:solidFill>
                  <a:srgbClr val="646973"/>
                </a:solidFill>
              </a:rPr>
              <a:t>(same method as Plan Output)</a:t>
            </a:r>
          </a:p>
          <a:p>
            <a:pPr marL="342900" indent="-342900" defTabSz="914400"/>
            <a:endParaRPr lang="en-GB" sz="100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345060" y="2535287"/>
            <a:ext cx="32734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200" b="1">
                <a:solidFill>
                  <a:srgbClr val="646973"/>
                </a:solidFill>
                <a:cs typeface="Arial" charset="0"/>
              </a:rPr>
              <a:t>	Select your LTP Component</a:t>
            </a:r>
          </a:p>
          <a:p>
            <a:pPr marL="342900" indent="-342900" defTabSz="914400"/>
            <a:r>
              <a:rPr lang="en-GB" sz="1200" b="1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100" i="1">
                <a:solidFill>
                  <a:srgbClr val="646973"/>
                </a:solidFill>
                <a:cs typeface="Arial" charset="0"/>
              </a:rPr>
              <a:t>(as detailed in the previous slide)</a:t>
            </a:r>
            <a:endParaRPr lang="en-GB" sz="110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349822" y="3212976"/>
            <a:ext cx="310197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200" b="1">
                <a:solidFill>
                  <a:srgbClr val="646973"/>
                </a:solidFill>
                <a:cs typeface="Arial" charset="0"/>
              </a:rPr>
              <a:t>	Select your legal organization</a:t>
            </a:r>
            <a:br>
              <a:rPr lang="en-GB" sz="1200" b="1">
                <a:solidFill>
                  <a:srgbClr val="646973"/>
                </a:solidFill>
                <a:cs typeface="Arial" charset="0"/>
              </a:rPr>
            </a:br>
            <a:r>
              <a:rPr lang="en-GB" sz="1100" i="1">
                <a:solidFill>
                  <a:srgbClr val="646973"/>
                </a:solidFill>
                <a:cs typeface="Arial" charset="0"/>
              </a:rPr>
              <a:t>(same method as input report)</a:t>
            </a:r>
            <a:endParaRPr lang="en-GB" sz="105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1348235" y="3845391"/>
            <a:ext cx="3440112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200" b="1">
                <a:solidFill>
                  <a:srgbClr val="646973"/>
                </a:solidFill>
                <a:cs typeface="Arial" charset="0"/>
              </a:rPr>
              <a:t>	Select the currency</a:t>
            </a:r>
            <a:br>
              <a:rPr lang="en-GB" sz="1200" b="1">
                <a:solidFill>
                  <a:srgbClr val="646973"/>
                </a:solidFill>
                <a:cs typeface="Arial" charset="0"/>
              </a:rPr>
            </a:br>
            <a:r>
              <a:rPr lang="en-GB" sz="1100" i="1">
                <a:solidFill>
                  <a:srgbClr val="646973"/>
                </a:solidFill>
                <a:cs typeface="Arial" charset="0"/>
              </a:rPr>
              <a:t>(LCL, KLCL, MLCL, EUR, KEUR, MEUR)</a:t>
            </a:r>
            <a:endParaRPr lang="en-GB" sz="110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0" name="TextBox 10"/>
          <p:cNvSpPr txBox="1">
            <a:spLocks noChangeArrowheads="1"/>
          </p:cNvSpPr>
          <p:nvPr/>
        </p:nvSpPr>
        <p:spPr bwMode="auto">
          <a:xfrm>
            <a:off x="1349822" y="4547066"/>
            <a:ext cx="35766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200" b="1" dirty="0">
                <a:solidFill>
                  <a:srgbClr val="646973"/>
                </a:solidFill>
                <a:cs typeface="Arial" charset="0"/>
              </a:rPr>
              <a:t>	Select the indicator to retrieve</a:t>
            </a:r>
            <a:br>
              <a:rPr lang="en-GB" sz="1200" b="1" dirty="0">
                <a:solidFill>
                  <a:srgbClr val="646973"/>
                </a:solidFill>
                <a:cs typeface="Arial" charset="0"/>
              </a:rPr>
            </a:br>
            <a:r>
              <a:rPr lang="en-GB" sz="1200" dirty="0">
                <a:solidFill>
                  <a:srgbClr val="646973"/>
                </a:solidFill>
                <a:cs typeface="Arial" charset="0"/>
              </a:rPr>
              <a:t>Double click </a:t>
            </a:r>
            <a:r>
              <a:rPr lang="en-GB" sz="1050" i="1" dirty="0">
                <a:solidFill>
                  <a:srgbClr val="646973"/>
                </a:solidFill>
              </a:rPr>
              <a:t>(</a:t>
            </a:r>
            <a:r>
              <a:rPr lang="en-GB" sz="1100" i="1" dirty="0">
                <a:solidFill>
                  <a:srgbClr val="646973"/>
                </a:solidFill>
              </a:rPr>
              <a:t>detailed in the next slide</a:t>
            </a:r>
            <a:r>
              <a:rPr lang="en-GB" sz="1050" i="1" dirty="0">
                <a:solidFill>
                  <a:srgbClr val="646973"/>
                </a:solidFill>
              </a:rPr>
              <a:t>)</a:t>
            </a:r>
            <a:endParaRPr lang="en-GB" sz="1200" i="1" dirty="0">
              <a:solidFill>
                <a:srgbClr val="646973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43472" y="5312241"/>
            <a:ext cx="2886075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200" b="1">
                <a:solidFill>
                  <a:srgbClr val="646973"/>
                </a:solidFill>
                <a:cs typeface="Arial" charset="0"/>
              </a:rPr>
              <a:t>	Refresh the report</a:t>
            </a:r>
            <a:endParaRPr lang="en-GB" sz="1200" b="1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419944" y="1887215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99438" y="2535287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419944" y="3140968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3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419944" y="3830002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4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19944" y="450912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5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399438" y="5219907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6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Line 49"/>
          <p:cNvSpPr>
            <a:spLocks noChangeShapeType="1"/>
          </p:cNvSpPr>
          <p:nvPr/>
        </p:nvSpPr>
        <p:spPr bwMode="auto">
          <a:xfrm>
            <a:off x="4451796" y="2276872"/>
            <a:ext cx="1360679" cy="792087"/>
          </a:xfrm>
          <a:prstGeom prst="line">
            <a:avLst/>
          </a:prstGeom>
          <a:noFill/>
          <a:ln w="254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32" name="Line 49"/>
          <p:cNvSpPr>
            <a:spLocks noChangeShapeType="1"/>
          </p:cNvSpPr>
          <p:nvPr/>
        </p:nvSpPr>
        <p:spPr bwMode="auto">
          <a:xfrm>
            <a:off x="4451796" y="2852936"/>
            <a:ext cx="1356171" cy="538844"/>
          </a:xfrm>
          <a:prstGeom prst="line">
            <a:avLst/>
          </a:prstGeom>
          <a:noFill/>
          <a:ln w="254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33" name="Line 49"/>
          <p:cNvSpPr>
            <a:spLocks noChangeShapeType="1"/>
          </p:cNvSpPr>
          <p:nvPr/>
        </p:nvSpPr>
        <p:spPr bwMode="auto">
          <a:xfrm>
            <a:off x="4451796" y="3552313"/>
            <a:ext cx="1356171" cy="45826"/>
          </a:xfrm>
          <a:prstGeom prst="line">
            <a:avLst/>
          </a:prstGeom>
          <a:noFill/>
          <a:ln w="254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34" name="Line 49"/>
          <p:cNvSpPr>
            <a:spLocks noChangeShapeType="1"/>
          </p:cNvSpPr>
          <p:nvPr/>
        </p:nvSpPr>
        <p:spPr bwMode="auto">
          <a:xfrm flipV="1">
            <a:off x="4451796" y="4023662"/>
            <a:ext cx="1360680" cy="0"/>
          </a:xfrm>
          <a:prstGeom prst="line">
            <a:avLst/>
          </a:prstGeom>
          <a:noFill/>
          <a:ln w="254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35" name="Line 49"/>
          <p:cNvSpPr>
            <a:spLocks noChangeShapeType="1"/>
          </p:cNvSpPr>
          <p:nvPr/>
        </p:nvSpPr>
        <p:spPr bwMode="auto">
          <a:xfrm flipV="1">
            <a:off x="4451796" y="4232964"/>
            <a:ext cx="1346995" cy="420172"/>
          </a:xfrm>
          <a:prstGeom prst="line">
            <a:avLst/>
          </a:prstGeom>
          <a:noFill/>
          <a:ln w="254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36" name="Line 51"/>
          <p:cNvSpPr>
            <a:spLocks noChangeShapeType="1"/>
          </p:cNvSpPr>
          <p:nvPr/>
        </p:nvSpPr>
        <p:spPr bwMode="auto">
          <a:xfrm flipH="1">
            <a:off x="4451796" y="5505152"/>
            <a:ext cx="2652316" cy="0"/>
          </a:xfrm>
          <a:prstGeom prst="line">
            <a:avLst/>
          </a:prstGeom>
          <a:noFill/>
          <a:ln w="25400">
            <a:solidFill>
              <a:srgbClr val="3391AA"/>
            </a:solidFill>
            <a:prstDash val="solid"/>
            <a:round/>
            <a:headEnd/>
            <a:tailEnd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37" name="Line 49"/>
          <p:cNvSpPr>
            <a:spLocks noChangeShapeType="1"/>
          </p:cNvSpPr>
          <p:nvPr/>
        </p:nvSpPr>
        <p:spPr bwMode="auto">
          <a:xfrm flipH="1" flipV="1">
            <a:off x="7104112" y="2780928"/>
            <a:ext cx="0" cy="2724223"/>
          </a:xfrm>
          <a:prstGeom prst="line">
            <a:avLst/>
          </a:prstGeom>
          <a:noFill/>
          <a:ln w="254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61" name="Rectangle 38">
            <a:extLst>
              <a:ext uri="{FF2B5EF4-FFF2-40B4-BE49-F238E27FC236}">
                <a16:creationId xmlns:a16="http://schemas.microsoft.com/office/drawing/2014/main" id="{DF6BC820-02BF-4057-8A78-10DC48FA3193}"/>
              </a:ext>
            </a:extLst>
          </p:cNvPr>
          <p:cNvSpPr/>
          <p:nvPr/>
        </p:nvSpPr>
        <p:spPr>
          <a:xfrm>
            <a:off x="8554471" y="3023531"/>
            <a:ext cx="1208485" cy="227698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62" name="Rectangle 38">
            <a:extLst>
              <a:ext uri="{FF2B5EF4-FFF2-40B4-BE49-F238E27FC236}">
                <a16:creationId xmlns:a16="http://schemas.microsoft.com/office/drawing/2014/main" id="{AA4106A1-8042-402D-AE37-E60E9E830831}"/>
              </a:ext>
            </a:extLst>
          </p:cNvPr>
          <p:cNvSpPr/>
          <p:nvPr/>
        </p:nvSpPr>
        <p:spPr>
          <a:xfrm>
            <a:off x="8557755" y="3236198"/>
            <a:ext cx="1737601" cy="227699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63" name="Rectangle 38">
            <a:extLst>
              <a:ext uri="{FF2B5EF4-FFF2-40B4-BE49-F238E27FC236}">
                <a16:creationId xmlns:a16="http://schemas.microsoft.com/office/drawing/2014/main" id="{73A7EA2B-952D-4D4B-B180-271058B7B58C}"/>
              </a:ext>
            </a:extLst>
          </p:cNvPr>
          <p:cNvSpPr/>
          <p:nvPr/>
        </p:nvSpPr>
        <p:spPr>
          <a:xfrm>
            <a:off x="8561040" y="3463897"/>
            <a:ext cx="1068930" cy="210743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64" name="Rectangle 38">
            <a:extLst>
              <a:ext uri="{FF2B5EF4-FFF2-40B4-BE49-F238E27FC236}">
                <a16:creationId xmlns:a16="http://schemas.microsoft.com/office/drawing/2014/main" id="{BEF2A9E7-1522-4DD9-AD07-633BA2412552}"/>
              </a:ext>
            </a:extLst>
          </p:cNvPr>
          <p:cNvSpPr/>
          <p:nvPr/>
        </p:nvSpPr>
        <p:spPr>
          <a:xfrm>
            <a:off x="8557755" y="3908256"/>
            <a:ext cx="1208490" cy="210742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65" name="Rectangle 38">
            <a:extLst>
              <a:ext uri="{FF2B5EF4-FFF2-40B4-BE49-F238E27FC236}">
                <a16:creationId xmlns:a16="http://schemas.microsoft.com/office/drawing/2014/main" id="{818721AF-6802-40D2-83E4-7C7318350A0C}"/>
              </a:ext>
            </a:extLst>
          </p:cNvPr>
          <p:cNvSpPr/>
          <p:nvPr/>
        </p:nvSpPr>
        <p:spPr>
          <a:xfrm>
            <a:off x="8561038" y="4111689"/>
            <a:ext cx="2431503" cy="210742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66" name="Rectangle 38">
            <a:extLst>
              <a:ext uri="{FF2B5EF4-FFF2-40B4-BE49-F238E27FC236}">
                <a16:creationId xmlns:a16="http://schemas.microsoft.com/office/drawing/2014/main" id="{A064E396-EA03-4C34-8909-45DDF700C809}"/>
              </a:ext>
            </a:extLst>
          </p:cNvPr>
          <p:cNvSpPr/>
          <p:nvPr/>
        </p:nvSpPr>
        <p:spPr>
          <a:xfrm>
            <a:off x="6171849" y="2506588"/>
            <a:ext cx="1796335" cy="274339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3636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2. Masterfile Output (2/2)</a:t>
            </a: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Tango User Guide | July 2022</a:t>
            </a:r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11019" y="1491800"/>
            <a:ext cx="5933764" cy="1865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2133823" y="1772816"/>
            <a:ext cx="228917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sz="1100" i="1">
                <a:solidFill>
                  <a:srgbClr val="646973"/>
                </a:solidFill>
                <a:cs typeface="Arial" charset="0"/>
              </a:rPr>
              <a:t>Click here if you want to expand all the dimension</a:t>
            </a:r>
            <a:endParaRPr lang="en-GB" sz="110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2086636" y="2630395"/>
            <a:ext cx="2289175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914400"/>
            <a:r>
              <a:rPr lang="en-GB" sz="1100" i="1" dirty="0">
                <a:solidFill>
                  <a:srgbClr val="646973"/>
                </a:solidFill>
                <a:cs typeface="Arial" charset="0"/>
              </a:rPr>
              <a:t>Click here if you want to switch from the code to the indicator wording</a:t>
            </a:r>
          </a:p>
        </p:txBody>
      </p:sp>
      <p:sp>
        <p:nvSpPr>
          <p:cNvPr id="8" name="TextBox 10"/>
          <p:cNvSpPr txBox="1">
            <a:spLocks noChangeArrowheads="1"/>
          </p:cNvSpPr>
          <p:nvPr/>
        </p:nvSpPr>
        <p:spPr bwMode="auto">
          <a:xfrm>
            <a:off x="1703512" y="3853424"/>
            <a:ext cx="3268663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defTabSz="914400"/>
            <a:r>
              <a:rPr lang="en-GB" sz="1600" b="1" dirty="0">
                <a:solidFill>
                  <a:srgbClr val="646973"/>
                </a:solidFill>
                <a:cs typeface="Arial" charset="0"/>
              </a:rPr>
              <a:t>	</a:t>
            </a:r>
            <a:r>
              <a:rPr lang="en-GB" sz="1200" b="1" dirty="0">
                <a:solidFill>
                  <a:srgbClr val="646973"/>
                </a:solidFill>
                <a:cs typeface="Arial" charset="0"/>
              </a:rPr>
              <a:t>Select your indicator</a:t>
            </a:r>
            <a:br>
              <a:rPr lang="en-GB" sz="1200" b="1" dirty="0">
                <a:solidFill>
                  <a:srgbClr val="646973"/>
                </a:solidFill>
                <a:cs typeface="Arial" charset="0"/>
              </a:rPr>
            </a:br>
            <a:r>
              <a:rPr lang="en-GB" sz="1100" i="1" dirty="0">
                <a:solidFill>
                  <a:srgbClr val="646973"/>
                </a:solidFill>
              </a:rPr>
              <a:t>(for example Revenue from </a:t>
            </a:r>
          </a:p>
          <a:p>
            <a:pPr marL="342900" indent="-342900" defTabSz="914400"/>
            <a:r>
              <a:rPr lang="en-GB" sz="1100" i="1" dirty="0">
                <a:solidFill>
                  <a:srgbClr val="646973"/>
                </a:solidFill>
              </a:rPr>
              <a:t>	ordinary activities)</a:t>
            </a:r>
          </a:p>
          <a:p>
            <a:pPr marL="342900" indent="-342900" defTabSz="914400"/>
            <a:endParaRPr lang="en-GB" sz="100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9" name="TextBox 10"/>
          <p:cNvSpPr txBox="1">
            <a:spLocks noChangeArrowheads="1"/>
          </p:cNvSpPr>
          <p:nvPr/>
        </p:nvSpPr>
        <p:spPr bwMode="auto">
          <a:xfrm>
            <a:off x="2091855" y="5445224"/>
            <a:ext cx="123187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defTabSz="914400"/>
            <a:r>
              <a:rPr lang="en-GB" sz="1200" b="1">
                <a:solidFill>
                  <a:srgbClr val="646973"/>
                </a:solidFill>
                <a:cs typeface="Arial" charset="0"/>
              </a:rPr>
              <a:t>Click on OK</a:t>
            </a:r>
            <a:endParaRPr lang="en-GB" sz="1100" i="1">
              <a:solidFill>
                <a:srgbClr val="646973"/>
              </a:solidFill>
            </a:endParaRPr>
          </a:p>
          <a:p>
            <a:pPr marL="342900" indent="-342900" defTabSz="914400"/>
            <a:endParaRPr lang="en-GB" sz="1000" i="1" dirty="0">
              <a:solidFill>
                <a:srgbClr val="646973"/>
              </a:solidFill>
              <a:cs typeface="Arial" charset="0"/>
            </a:endParaRPr>
          </a:p>
        </p:txBody>
      </p:sp>
      <p:sp>
        <p:nvSpPr>
          <p:cNvPr id="10" name="Line 49"/>
          <p:cNvSpPr>
            <a:spLocks noChangeShapeType="1"/>
          </p:cNvSpPr>
          <p:nvPr/>
        </p:nvSpPr>
        <p:spPr bwMode="auto">
          <a:xfrm flipV="1">
            <a:off x="9940727" y="2558395"/>
            <a:ext cx="0" cy="3062029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127723" y="1988840"/>
            <a:ext cx="590550" cy="0"/>
          </a:xfrm>
          <a:prstGeom prst="line">
            <a:avLst/>
          </a:prstGeom>
          <a:noFill/>
          <a:ln w="38100">
            <a:solidFill>
              <a:srgbClr val="3391AA"/>
            </a:solidFill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4127723" y="2188891"/>
            <a:ext cx="1981957" cy="621167"/>
          </a:xfrm>
          <a:prstGeom prst="line">
            <a:avLst/>
          </a:prstGeom>
          <a:noFill/>
          <a:ln w="38100">
            <a:solidFill>
              <a:srgbClr val="3391AA"/>
            </a:solidFill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5272624" y="2704698"/>
            <a:ext cx="1715775" cy="210722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 flipH="1">
            <a:off x="3323734" y="5635900"/>
            <a:ext cx="6587885" cy="0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1760101" y="3831431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803823" y="5343599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502232" y="2371229"/>
            <a:ext cx="870543" cy="193675"/>
          </a:xfrm>
          <a:prstGeom prst="rect">
            <a:avLst/>
          </a:prstGeom>
          <a:noFill/>
          <a:ln w="381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>
              <a:defRPr/>
            </a:pPr>
            <a:endParaRPr lang="en-GB" dirty="0"/>
          </a:p>
        </p:txBody>
      </p:sp>
      <p:sp>
        <p:nvSpPr>
          <p:cNvPr id="18" name="Line 49"/>
          <p:cNvSpPr>
            <a:spLocks noChangeShapeType="1"/>
          </p:cNvSpPr>
          <p:nvPr/>
        </p:nvSpPr>
        <p:spPr bwMode="auto">
          <a:xfrm flipV="1">
            <a:off x="3964063" y="2915419"/>
            <a:ext cx="1308561" cy="1047253"/>
          </a:xfrm>
          <a:prstGeom prst="line">
            <a:avLst/>
          </a:prstGeom>
          <a:noFill/>
          <a:ln w="38100">
            <a:solidFill>
              <a:srgbClr val="3391AA"/>
            </a:solidFill>
            <a:prstDash val="solid"/>
            <a:round/>
            <a:headEnd/>
            <a:tailEnd type="triangle" w="med" len="med"/>
          </a:ln>
        </p:spPr>
        <p:txBody>
          <a:bodyPr lIns="18000" tIns="18000" rIns="18000" bIns="1800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60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91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A0A3042-8197-4AE9-9C75-A88BA4A35A20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BF2CA779-8850-43E8-B0D8-47FE7A773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solidFill>
                  <a:srgbClr val="3391AA"/>
                </a:solidFill>
              </a:rPr>
              <a:t>1. Connection to Tango</a:t>
            </a:r>
            <a:endParaRPr lang="en-GB" dirty="0">
              <a:solidFill>
                <a:srgbClr val="3391AA"/>
              </a:solidFill>
            </a:endParaRP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D9DBB5A0-3A74-4E2D-86B6-AC5C63CFC4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1875A4-12B6-4FF4-95BC-86D7F9E3FF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04959" y="0"/>
            <a:ext cx="45707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74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solidFill>
                  <a:srgbClr val="3391AA"/>
                </a:solidFill>
              </a:rPr>
              <a:t>Connection to Citrix Client</a:t>
            </a:r>
            <a:endParaRPr lang="en-GB" dirty="0">
              <a:solidFill>
                <a:srgbClr val="3391AA"/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Tango User Guide | July 2022</a:t>
            </a:r>
            <a:endParaRPr lang="en-GB" dirty="0"/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3575720" y="1325086"/>
            <a:ext cx="4512749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 defTabSz="914400"/>
            <a:r>
              <a:rPr lang="en-GB" sz="1600" b="1" dirty="0">
                <a:solidFill>
                  <a:srgbClr val="646973"/>
                </a:solidFill>
                <a:cs typeface="Arial" charset="0"/>
              </a:rPr>
              <a:t>Connect to this web page :</a:t>
            </a:r>
          </a:p>
          <a:p>
            <a:pPr marL="342900" indent="-342900" algn="ctr" defTabSz="914400"/>
            <a:r>
              <a:rPr lang="en-GB" sz="1600" b="1" dirty="0">
                <a:solidFill>
                  <a:srgbClr val="646973"/>
                </a:solidFill>
                <a:cs typeface="Arial" charset="0"/>
              </a:rPr>
              <a:t> 		</a:t>
            </a:r>
          </a:p>
          <a:p>
            <a:pPr marL="342900" indent="-342900" algn="ctr" defTabSz="914400"/>
            <a:r>
              <a:rPr lang="en-GB" sz="1600" dirty="0">
                <a:solidFill>
                  <a:srgbClr val="646973"/>
                </a:solidFill>
                <a:cs typeface="Arial" charset="0"/>
              </a:rPr>
              <a:t>https:// citrix.transdev.net/</a:t>
            </a:r>
          </a:p>
          <a:p>
            <a:pPr marL="342900" indent="-342900" algn="ctr" defTabSz="914400"/>
            <a:endParaRPr lang="en-GB" sz="1600" dirty="0">
              <a:solidFill>
                <a:srgbClr val="646973"/>
              </a:solidFill>
              <a:cs typeface="Arial" charset="0"/>
            </a:endParaRPr>
          </a:p>
          <a:p>
            <a:pPr marL="342900" indent="-342900" algn="ctr" defTabSz="914400"/>
            <a:endParaRPr lang="en-GB" sz="1600" b="1" dirty="0">
              <a:solidFill>
                <a:srgbClr val="646973"/>
              </a:solidFill>
              <a:cs typeface="Arial" charset="0"/>
            </a:endParaRPr>
          </a:p>
          <a:p>
            <a:pPr marL="342900" indent="-342900" algn="ctr" defTabSz="914400"/>
            <a:r>
              <a:rPr lang="en-GB" sz="1600" b="1" dirty="0">
                <a:solidFill>
                  <a:srgbClr val="646973"/>
                </a:solidFill>
                <a:cs typeface="Arial" charset="0"/>
              </a:rPr>
              <a:t>Enter your Windows ID’s</a:t>
            </a:r>
          </a:p>
          <a:p>
            <a:pPr marL="342900" indent="-342900" algn="ctr" defTabSz="914400"/>
            <a:endParaRPr lang="en-GB" sz="1600" b="1" i="1" dirty="0">
              <a:solidFill>
                <a:srgbClr val="646973"/>
              </a:solidFill>
              <a:cs typeface="Arial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672" y="3076292"/>
            <a:ext cx="4636354" cy="3017004"/>
          </a:xfrm>
          <a:prstGeom prst="rect">
            <a:avLst/>
          </a:prstGeom>
        </p:spPr>
      </p:pic>
      <p:cxnSp>
        <p:nvCxnSpPr>
          <p:cNvPr id="8" name="Connecteur droit avec flèche 7"/>
          <p:cNvCxnSpPr>
            <a:cxnSpLocks/>
          </p:cNvCxnSpPr>
          <p:nvPr/>
        </p:nvCxnSpPr>
        <p:spPr>
          <a:xfrm>
            <a:off x="3287688" y="4736177"/>
            <a:ext cx="175767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>
            <a:cxnSpLocks/>
          </p:cNvCxnSpPr>
          <p:nvPr/>
        </p:nvCxnSpPr>
        <p:spPr>
          <a:xfrm>
            <a:off x="3287686" y="4952201"/>
            <a:ext cx="1757671" cy="0"/>
          </a:xfrm>
          <a:prstGeom prst="straightConnector1">
            <a:avLst/>
          </a:prstGeom>
          <a:ln w="1905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2135560" y="4592161"/>
            <a:ext cx="122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User Name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135560" y="4808185"/>
            <a:ext cx="122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accent6"/>
                </a:solidFill>
              </a:rPr>
              <a:t>Password</a:t>
            </a:r>
          </a:p>
        </p:txBody>
      </p:sp>
    </p:spTree>
    <p:extLst>
      <p:ext uri="{BB962C8B-B14F-4D97-AF65-F5344CB8AC3E}">
        <p14:creationId xmlns:p14="http://schemas.microsoft.com/office/powerpoint/2010/main" val="371544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Settings of Citrix Client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Tango User Guide | July 2022</a:t>
            </a:r>
            <a:endParaRPr lang="en-GB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8560" y="1988840"/>
            <a:ext cx="8861896" cy="362987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3065" y="1496784"/>
            <a:ext cx="8857391" cy="49205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338560" y="5733256"/>
            <a:ext cx="8861896" cy="369332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GB" sz="1200">
                <a:solidFill>
                  <a:srgbClr val="646973"/>
                </a:solidFill>
              </a:rPr>
              <a:t>We recommend you to use the option </a:t>
            </a:r>
            <a:r>
              <a:rPr lang="en-GB" sz="1200" b="1">
                <a:solidFill>
                  <a:srgbClr val="646973"/>
                </a:solidFill>
              </a:rPr>
              <a:t>« seamless » </a:t>
            </a:r>
            <a:r>
              <a:rPr lang="en-GB" sz="1200">
                <a:solidFill>
                  <a:srgbClr val="646973"/>
                </a:solidFill>
              </a:rPr>
              <a:t>window in settings</a:t>
            </a:r>
          </a:p>
          <a:p>
            <a:pPr algn="ctr"/>
            <a:endParaRPr lang="en-GB" sz="1200" dirty="0"/>
          </a:p>
        </p:txBody>
      </p:sp>
      <p:sp>
        <p:nvSpPr>
          <p:cNvPr id="10" name="Ellipse 9"/>
          <p:cNvSpPr/>
          <p:nvPr/>
        </p:nvSpPr>
        <p:spPr>
          <a:xfrm>
            <a:off x="7464152" y="1496784"/>
            <a:ext cx="504056" cy="431895"/>
          </a:xfrm>
          <a:prstGeom prst="ellipse">
            <a:avLst/>
          </a:prstGeom>
          <a:noFill/>
          <a:ln w="254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Ellipse 10"/>
          <p:cNvSpPr/>
          <p:nvPr/>
        </p:nvSpPr>
        <p:spPr>
          <a:xfrm>
            <a:off x="6456040" y="3645024"/>
            <a:ext cx="2328516" cy="461665"/>
          </a:xfrm>
          <a:prstGeom prst="ellipse">
            <a:avLst/>
          </a:prstGeom>
          <a:noFill/>
          <a:ln w="254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Ellipse 11"/>
          <p:cNvSpPr/>
          <p:nvPr/>
        </p:nvSpPr>
        <p:spPr>
          <a:xfrm>
            <a:off x="8544272" y="4869160"/>
            <a:ext cx="504056" cy="443745"/>
          </a:xfrm>
          <a:prstGeom prst="ellipse">
            <a:avLst/>
          </a:prstGeom>
          <a:noFill/>
          <a:ln w="28575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7536160" y="1887215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780179" y="3645024"/>
            <a:ext cx="34015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65921" y="4851240"/>
            <a:ext cx="34015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3</a:t>
            </a:r>
            <a:endParaRPr lang="en-GB" sz="2400" b="1" cap="none" spc="0" dirty="0">
              <a:ln>
                <a:prstDash val="solid"/>
              </a:ln>
              <a:solidFill>
                <a:srgbClr val="3391AA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Settings of Tango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839416" y="1556793"/>
            <a:ext cx="10909795" cy="576064"/>
          </a:xfrm>
        </p:spPr>
        <p:txBody>
          <a:bodyPr/>
          <a:lstStyle/>
          <a:p>
            <a:pPr marL="0" indent="0">
              <a:buNone/>
            </a:pPr>
            <a:r>
              <a:rPr lang="en-GB" b="0">
                <a:solidFill>
                  <a:srgbClr val="646973"/>
                </a:solidFill>
                <a:cs typeface="Arial" charset="0"/>
              </a:rPr>
              <a:t>Click on the icon “</a:t>
            </a:r>
            <a:r>
              <a:rPr lang="en-GB">
                <a:solidFill>
                  <a:srgbClr val="646973"/>
                </a:solidFill>
                <a:cs typeface="Arial" charset="0"/>
              </a:rPr>
              <a:t>Perspectives PROD – English</a:t>
            </a:r>
            <a:r>
              <a:rPr lang="en-GB" b="0">
                <a:solidFill>
                  <a:srgbClr val="646973"/>
                </a:solidFill>
                <a:cs typeface="Arial" charset="0"/>
              </a:rPr>
              <a:t>” or “</a:t>
            </a:r>
            <a:r>
              <a:rPr lang="en-GB">
                <a:solidFill>
                  <a:srgbClr val="646973"/>
                </a:solidFill>
                <a:cs typeface="Arial" charset="0"/>
              </a:rPr>
              <a:t>Perspectives PROD – Français</a:t>
            </a:r>
            <a:r>
              <a:rPr lang="en-GB" b="0">
                <a:solidFill>
                  <a:srgbClr val="646973"/>
                </a:solidFill>
                <a:cs typeface="Arial" charset="0"/>
              </a:rPr>
              <a:t>” to open Citrix</a:t>
            </a:r>
          </a:p>
          <a:p>
            <a:endParaRPr lang="en-GB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46548" y="2483013"/>
            <a:ext cx="7405836" cy="2125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2279576" y="3429001"/>
            <a:ext cx="936104" cy="792088"/>
          </a:xfrm>
          <a:prstGeom prst="ellipse">
            <a:avLst/>
          </a:prstGeom>
          <a:noFill/>
          <a:ln w="254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905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Settings of Tango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Tango User Guide | July 2022</a:t>
            </a:r>
            <a:endParaRPr lang="en-GB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5800596" y="1646979"/>
            <a:ext cx="3204939" cy="287611"/>
          </a:xfrm>
        </p:spPr>
        <p:txBody>
          <a:bodyPr/>
          <a:lstStyle/>
          <a:p>
            <a:pPr marL="0" indent="0">
              <a:buNone/>
            </a:pPr>
            <a:r>
              <a:rPr lang="en-GB" sz="1400">
                <a:solidFill>
                  <a:schemeClr val="bg1">
                    <a:lumMod val="50000"/>
                  </a:schemeClr>
                </a:solidFill>
              </a:rPr>
              <a:t>Select TM1 in the tool bar</a:t>
            </a:r>
            <a:endParaRPr lang="en-GB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2520" y="2168203"/>
            <a:ext cx="5743600" cy="1054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6232"/>
          <a:stretch/>
        </p:blipFill>
        <p:spPr bwMode="auto">
          <a:xfrm>
            <a:off x="8328248" y="4653136"/>
            <a:ext cx="2591724" cy="8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Ellipse 6"/>
          <p:cNvSpPr/>
          <p:nvPr/>
        </p:nvSpPr>
        <p:spPr>
          <a:xfrm>
            <a:off x="5951984" y="1988840"/>
            <a:ext cx="648072" cy="576065"/>
          </a:xfrm>
          <a:prstGeom prst="ellipse">
            <a:avLst/>
          </a:prstGeom>
          <a:noFill/>
          <a:ln w="254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3391AA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55426" y="1758007"/>
            <a:ext cx="34015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767408" y="3501008"/>
            <a:ext cx="4680520" cy="215444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1400" b="1">
                <a:solidFill>
                  <a:schemeClr val="bg1">
                    <a:lumMod val="50000"/>
                  </a:schemeClr>
                </a:solidFill>
              </a:rPr>
              <a:t>Click on the icon « Explorer » to open TM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1343472" y="2780927"/>
            <a:ext cx="919064" cy="303601"/>
          </a:xfrm>
          <a:prstGeom prst="ellipse">
            <a:avLst/>
          </a:prstGeom>
          <a:noFill/>
          <a:ln w="254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3391AA"/>
              </a:solidFill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725504" y="4852430"/>
            <a:ext cx="2952328" cy="430887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GB" sz="1400" b="1">
                <a:solidFill>
                  <a:schemeClr val="bg1">
                    <a:lumMod val="50000"/>
                  </a:schemeClr>
                </a:solidFill>
              </a:rPr>
              <a:t>Double Click on the instance « Tango_Core_Model »</a:t>
            </a:r>
            <a:endParaRPr lang="en-GB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164578" y="4852430"/>
            <a:ext cx="1323910" cy="376770"/>
          </a:xfrm>
          <a:prstGeom prst="ellipse">
            <a:avLst/>
          </a:prstGeom>
          <a:noFill/>
          <a:ln w="254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3391AA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03314" y="2707045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65921" y="5104613"/>
            <a:ext cx="340158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0" h="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GB" sz="2400" b="1" cap="none" spc="0" dirty="0">
                <a:ln>
                  <a:prstDash val="solid"/>
                </a:ln>
                <a:solidFill>
                  <a:srgbClr val="3391AA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660729" y="5804943"/>
            <a:ext cx="555559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914400"/>
            <a:r>
              <a:rPr lang="en-GB" sz="1100" i="1">
                <a:solidFill>
                  <a:srgbClr val="3391AA"/>
                </a:solidFill>
                <a:cs typeface="Arial" charset="0"/>
              </a:rPr>
              <a:t>No login neither password are required </a:t>
            </a:r>
            <a:endParaRPr lang="en-GB" sz="1100" i="1" dirty="0">
              <a:solidFill>
                <a:srgbClr val="3391A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42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Go to the Long Term Plan into Tango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Tango User Guide | July 2022</a:t>
            </a:r>
            <a:endParaRPr lang="en-GB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639616" y="2276872"/>
            <a:ext cx="6535428" cy="2255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Ellipse 5"/>
          <p:cNvSpPr/>
          <p:nvPr/>
        </p:nvSpPr>
        <p:spPr>
          <a:xfrm>
            <a:off x="3296468" y="4223603"/>
            <a:ext cx="1359372" cy="357525"/>
          </a:xfrm>
          <a:prstGeom prst="ellipse">
            <a:avLst/>
          </a:prstGeom>
          <a:noFill/>
          <a:ln w="25400">
            <a:solidFill>
              <a:srgbClr val="3391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66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3391AA"/>
                </a:solidFill>
              </a:rPr>
              <a:t>Tango Documentation</a:t>
            </a: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Tango User Guide | July 2022</a:t>
            </a:r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226765" y="1628553"/>
            <a:ext cx="10909795" cy="4176711"/>
          </a:xfrm>
          <a:ln>
            <a:noFill/>
          </a:ln>
        </p:spPr>
        <p:txBody>
          <a:bodyPr/>
          <a:lstStyle/>
          <a:p>
            <a:pPr marL="397338" lvl="2" indent="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None/>
              <a:tabLst>
                <a:tab pos="180975" algn="l"/>
                <a:tab pos="361950" algn="l"/>
              </a:tabLst>
            </a:pPr>
            <a:r>
              <a:rPr lang="en-GB" altLang="fr-FR" sz="1600" dirty="0">
                <a:solidFill>
                  <a:srgbClr val="3391AA"/>
                </a:solidFill>
              </a:rPr>
              <a:t>All Tango documentation is available: </a:t>
            </a:r>
          </a:p>
          <a:p>
            <a:pPr marL="827088" lvl="2" indent="-28575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Font typeface="Wingdings" panose="05000000000000000000" pitchFamily="2" charset="2"/>
              <a:buChar char="ü"/>
              <a:tabLst>
                <a:tab pos="180975" algn="l"/>
                <a:tab pos="361950" algn="l"/>
              </a:tabLst>
            </a:pPr>
            <a:endParaRPr lang="en-GB" altLang="fr-FR" sz="1400" dirty="0">
              <a:solidFill>
                <a:srgbClr val="646973"/>
              </a:solidFill>
            </a:endParaRPr>
          </a:p>
          <a:p>
            <a:pPr marL="541338" lvl="2" indent="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None/>
              <a:tabLst>
                <a:tab pos="180975" algn="l"/>
                <a:tab pos="361950" algn="l"/>
              </a:tabLst>
            </a:pPr>
            <a:r>
              <a:rPr lang="en-GB" altLang="fr-FR" sz="1400" dirty="0">
                <a:solidFill>
                  <a:srgbClr val="646973"/>
                </a:solidFill>
              </a:rPr>
              <a:t>On  Expert.net</a:t>
            </a:r>
          </a:p>
          <a:p>
            <a:pPr marL="541338" lvl="2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tabLst>
                <a:tab pos="180975" algn="l"/>
                <a:tab pos="361950" algn="l"/>
              </a:tabLst>
            </a:pPr>
            <a:endParaRPr lang="en-GB" altLang="fr-FR" sz="1400" dirty="0">
              <a:solidFill>
                <a:srgbClr val="3391AA"/>
              </a:solidFill>
            </a:endParaRPr>
          </a:p>
          <a:p>
            <a:pPr marL="397338" lvl="2" indent="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None/>
              <a:tabLst>
                <a:tab pos="180975" algn="l"/>
                <a:tab pos="361950" algn="l"/>
              </a:tabLst>
            </a:pPr>
            <a:r>
              <a:rPr lang="en-GB" sz="1400" b="0" dirty="0">
                <a:solidFill>
                  <a:schemeClr val="bg1">
                    <a:lumMod val="50000"/>
                  </a:schemeClr>
                </a:solidFill>
              </a:rPr>
              <a:t>	Finance community / Financial Control / TANGO Core Model ​- Financial system​​ / TANGO- Forms &amp; User Guides</a:t>
            </a:r>
          </a:p>
          <a:p>
            <a:pPr marL="541338" lvl="2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tabLst>
                <a:tab pos="180975" algn="l"/>
                <a:tab pos="361950" algn="l"/>
              </a:tabLst>
            </a:pPr>
            <a:endParaRPr lang="en-GB" sz="1400" dirty="0"/>
          </a:p>
          <a:p>
            <a:pPr marL="541338" lvl="2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tabLst>
                <a:tab pos="180975" algn="l"/>
                <a:tab pos="361950" algn="l"/>
              </a:tabLst>
            </a:pPr>
            <a:endParaRPr lang="en-GB" sz="1400" dirty="0"/>
          </a:p>
          <a:p>
            <a:pPr marL="541338" lvl="2" indent="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None/>
              <a:tabLst>
                <a:tab pos="180975" algn="l"/>
                <a:tab pos="361950" algn="l"/>
              </a:tabLst>
            </a:pPr>
            <a:r>
              <a:rPr lang="en-GB" sz="1400" dirty="0"/>
              <a:t> </a:t>
            </a:r>
            <a:r>
              <a:rPr lang="en-GB" sz="1400" dirty="0">
                <a:solidFill>
                  <a:srgbClr val="646973"/>
                </a:solidFill>
              </a:rPr>
              <a:t>Or Using the link below</a:t>
            </a:r>
          </a:p>
          <a:p>
            <a:pPr marL="397338" lvl="2" indent="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None/>
              <a:tabLst>
                <a:tab pos="180975" algn="l"/>
                <a:tab pos="361950" algn="l"/>
              </a:tabLst>
            </a:pPr>
            <a:endParaRPr lang="en-GB" sz="1400" dirty="0">
              <a:hlinkClick r:id="rId3"/>
            </a:endParaRPr>
          </a:p>
          <a:p>
            <a:pPr marL="613338" lvl="4" indent="0">
              <a:lnSpc>
                <a:spcPct val="90000"/>
              </a:lnSpc>
              <a:spcBef>
                <a:spcPct val="15000"/>
              </a:spcBef>
              <a:buClr>
                <a:srgbClr val="FF0000"/>
              </a:buClr>
              <a:buSzPct val="70000"/>
              <a:buNone/>
              <a:tabLst>
                <a:tab pos="180975" algn="l"/>
                <a:tab pos="361950" algn="l"/>
              </a:tabLst>
            </a:pPr>
            <a:r>
              <a:rPr lang="en-GB" altLang="fr-FR" sz="1400" b="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4"/>
              </a:rPr>
              <a:t>https://lehub.sharepoint.com/sites/Expert.NET/Communities/Finance_community/Tango/Forms/AllItems.aspx?web=1&amp;id=%2Fsites%2FExpert%2ENET%2FCommunities%2FFinance_community%2FTango%2F1%2E%20Connection</a:t>
            </a:r>
            <a:endParaRPr lang="en-GB" altLang="fr-FR" sz="1400" b="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5173108"/>
      </p:ext>
    </p:extLst>
  </p:cSld>
  <p:clrMapOvr>
    <a:masterClrMapping/>
  </p:clrMapOvr>
</p:sld>
</file>

<file path=ppt/theme/theme1.xml><?xml version="1.0" encoding="utf-8"?>
<a:theme xmlns:a="http://schemas.openxmlformats.org/drawingml/2006/main" name="Transdev">
  <a:themeElements>
    <a:clrScheme name="Transdev PPT 2018_Colors">
      <a:dk1>
        <a:srgbClr val="1E1E1E"/>
      </a:dk1>
      <a:lt1>
        <a:sysClr val="window" lastClr="FFFFFF"/>
      </a:lt1>
      <a:dk2>
        <a:srgbClr val="FF0000"/>
      </a:dk2>
      <a:lt2>
        <a:srgbClr val="E7E7E8"/>
      </a:lt2>
      <a:accent1>
        <a:srgbClr val="A2CAB8"/>
      </a:accent1>
      <a:accent2>
        <a:srgbClr val="5A91DC"/>
      </a:accent2>
      <a:accent3>
        <a:srgbClr val="F2B999"/>
      </a:accent3>
      <a:accent4>
        <a:srgbClr val="920024"/>
      </a:accent4>
      <a:accent5>
        <a:srgbClr val="FF7841"/>
      </a:accent5>
      <a:accent6>
        <a:srgbClr val="3C0C44"/>
      </a:accent6>
      <a:hlink>
        <a:srgbClr val="1E1E1E"/>
      </a:hlink>
      <a:folHlink>
        <a:srgbClr val="1E1E1E"/>
      </a:folHlink>
    </a:clrScheme>
    <a:fontScheme name="Transdev_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36000" tIns="0" rIns="36000" bIns="0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ransdev Slideshow v1a.potx" id="{54046E45-4847-4740-9578-88AF2BD07241}" vid="{7B50CDC3-7733-4987-BF68-95079627835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8F41DDFC12A047B89ADFEAFA8CA40C" ma:contentTypeVersion="18" ma:contentTypeDescription="Crée un document." ma:contentTypeScope="" ma:versionID="1f7140a7bbedc0c2710b5bb791715270">
  <xsd:schema xmlns:xsd="http://www.w3.org/2001/XMLSchema" xmlns:xs="http://www.w3.org/2001/XMLSchema" xmlns:p="http://schemas.microsoft.com/office/2006/metadata/properties" xmlns:ns2="37c46d26-95e5-4380-a06b-df42f7fe1bef" xmlns:ns3="7ab32658-e8b5-4d7e-b280-1fb722dd2be1" targetNamespace="http://schemas.microsoft.com/office/2006/metadata/properties" ma:root="true" ma:fieldsID="99e5fd3a55f4560dcbc440286aaed2a9" ns2:_="" ns3:_="">
    <xsd:import namespace="37c46d26-95e5-4380-a06b-df42f7fe1bef"/>
    <xsd:import namespace="7ab32658-e8b5-4d7e-b280-1fb722dd2be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46d26-95e5-4380-a06b-df42f7fe1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b32658-e8b5-4d7e-b280-1fb722dd2be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b49a2378-73c7-4e4c-bff8-b85a2f404b86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0FBE59-85FF-486A-BFEE-2936081FD7F9}">
  <ds:schemaRefs>
    <ds:schemaRef ds:uri="37c46d26-95e5-4380-a06b-df42f7fe1be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ab32658-e8b5-4d7e-b280-1fb722dd2be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6F298C6-3B08-49D0-9761-24EF1AADD5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c46d26-95e5-4380-a06b-df42f7fe1bef"/>
    <ds:schemaRef ds:uri="7ab32658-e8b5-4d7e-b280-1fb722dd2b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D300DFB-7CFC-4CCB-931B-079B77F25F49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8325771-45B0-46E0-923D-FF4D91A1F5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Transdev Slideshow v1b</Template>
  <TotalTime>2127</TotalTime>
  <Words>1084</Words>
  <Application>Microsoft Office PowerPoint</Application>
  <PresentationFormat>Grand écran</PresentationFormat>
  <Paragraphs>293</Paragraphs>
  <Slides>25</Slides>
  <Notes>25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Courier New</vt:lpstr>
      <vt:lpstr>Verdana</vt:lpstr>
      <vt:lpstr>Wingdings</vt:lpstr>
      <vt:lpstr>Transdev</vt:lpstr>
      <vt:lpstr> Long Term Plan 2023 – 2028  User Guide</vt:lpstr>
      <vt:lpstr>Summary</vt:lpstr>
      <vt:lpstr>1. Connection to Tango</vt:lpstr>
      <vt:lpstr>Connection to Citrix Client</vt:lpstr>
      <vt:lpstr>Settings of Citrix Client</vt:lpstr>
      <vt:lpstr>Settings of Tango</vt:lpstr>
      <vt:lpstr>Settings of Tango</vt:lpstr>
      <vt:lpstr>Go to the Long Term Plan into Tango</vt:lpstr>
      <vt:lpstr>Tango Documentation</vt:lpstr>
      <vt:lpstr>2. How to fill in the Long Term Plan</vt:lpstr>
      <vt:lpstr>Simplified LTP models: main changes on templates and accounts </vt:lpstr>
      <vt:lpstr>The Dimensions in Tango</vt:lpstr>
      <vt:lpstr>Context Selection (1/3)</vt:lpstr>
      <vt:lpstr>Context Selection (2/3)</vt:lpstr>
      <vt:lpstr>Context Selection (3/3)</vt:lpstr>
      <vt:lpstr>Plan Input – P&amp;L (1/4)</vt:lpstr>
      <vt:lpstr>Plan Input - FCF (2/4)</vt:lpstr>
      <vt:lpstr>Plan Input - BS (3/4)</vt:lpstr>
      <vt:lpstr>Plan Input – IFRIC 12 (4/4)</vt:lpstr>
      <vt:lpstr>IFRS 16 Simulation</vt:lpstr>
      <vt:lpstr>3. How to retrieve the Long Term Plan</vt:lpstr>
      <vt:lpstr>The Management Reports</vt:lpstr>
      <vt:lpstr>1. Plan Output (1/2)</vt:lpstr>
      <vt:lpstr>2. Masterfile Output (1/2)</vt:lpstr>
      <vt:lpstr>2. Masterfile Output (2/2)</vt:lpstr>
    </vt:vector>
  </TitlesOfParts>
  <Company>Transdev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the presentation</dc:title>
  <dc:creator>HUET, Loic</dc:creator>
  <cp:lastModifiedBy>NAVES, Julien</cp:lastModifiedBy>
  <cp:revision>135</cp:revision>
  <cp:lastPrinted>2019-04-08T13:15:18Z</cp:lastPrinted>
  <dcterms:created xsi:type="dcterms:W3CDTF">2019-04-05T07:57:14Z</dcterms:created>
  <dcterms:modified xsi:type="dcterms:W3CDTF">2022-07-29T06:25:20Z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0x010100CF8F41DDFC12A047B89ADFEAFA8CA40C</vt:lpwstr>
  </property>
</Properties>
</file>