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94-3FEF-4924-B4AA-3A17EE847E42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210-05B7-4B34-A90D-4C1097E05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3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94-3FEF-4924-B4AA-3A17EE847E42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210-05B7-4B34-A90D-4C1097E05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06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94-3FEF-4924-B4AA-3A17EE847E42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210-05B7-4B34-A90D-4C1097E05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74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94-3FEF-4924-B4AA-3A17EE847E42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210-05B7-4B34-A90D-4C1097E05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41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94-3FEF-4924-B4AA-3A17EE847E42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210-05B7-4B34-A90D-4C1097E05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85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94-3FEF-4924-B4AA-3A17EE847E42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210-05B7-4B34-A90D-4C1097E05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18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94-3FEF-4924-B4AA-3A17EE847E42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210-05B7-4B34-A90D-4C1097E05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7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94-3FEF-4924-B4AA-3A17EE847E42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210-05B7-4B34-A90D-4C1097E05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94-3FEF-4924-B4AA-3A17EE847E42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210-05B7-4B34-A90D-4C1097E05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1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94-3FEF-4924-B4AA-3A17EE847E42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210-05B7-4B34-A90D-4C1097E05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28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8494-3FEF-4924-B4AA-3A17EE847E42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210-05B7-4B34-A90D-4C1097E05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48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8494-3FEF-4924-B4AA-3A17EE847E42}" type="datetimeFigureOut">
              <a:rPr lang="fr-FR" smtClean="0"/>
              <a:t>28/02/2017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CD210-05B7-4B34-A90D-4C1097E05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70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1879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Transdev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CAUSSIDOU, Fabienne</dc:creator>
  <cp:lastModifiedBy>CAUSSIDOU, Fabienne</cp:lastModifiedBy>
  <cp:revision>1</cp:revision>
  <dcterms:created xsi:type="dcterms:W3CDTF">2017-02-28T09:30:32Z</dcterms:created>
  <dcterms:modified xsi:type="dcterms:W3CDTF">2017-02-28T09:30:47Z</dcterms:modified>
</cp:coreProperties>
</file>