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3"/>
  </p:sldMasterIdLst>
  <p:notesMasterIdLst>
    <p:notesMasterId r:id="rId15"/>
  </p:notesMasterIdLst>
  <p:handoutMasterIdLst>
    <p:handoutMasterId r:id="rId16"/>
  </p:handoutMasterIdLst>
  <p:sldIdLst>
    <p:sldId id="256" r:id="rId4"/>
    <p:sldId id="257" r:id="rId5"/>
    <p:sldId id="259" r:id="rId6"/>
    <p:sldId id="261" r:id="rId7"/>
    <p:sldId id="265" r:id="rId8"/>
    <p:sldId id="266" r:id="rId9"/>
    <p:sldId id="262" r:id="rId10"/>
    <p:sldId id="267" r:id="rId11"/>
    <p:sldId id="269" r:id="rId12"/>
    <p:sldId id="270" r:id="rId13"/>
    <p:sldId id="260" r:id="rId14"/>
  </p:sldIdLst>
  <p:sldSz cx="10969625" cy="6170613"/>
  <p:notesSz cx="6858000" cy="9144000"/>
  <p:custDataLst>
    <p:tags r:id="rId1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DA37D80-6434-44D0-A028-1B22A696006F}" styleName="Helle Formatvorlage 3 - Akz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6652" autoAdjust="0"/>
  </p:normalViewPr>
  <p:slideViewPr>
    <p:cSldViewPr snapToGrid="0">
      <p:cViewPr varScale="1">
        <p:scale>
          <a:sx n="87" d="100"/>
          <a:sy n="87" d="100"/>
        </p:scale>
        <p:origin x="108" y="270"/>
      </p:cViewPr>
      <p:guideLst/>
    </p:cSldViewPr>
  </p:slideViewPr>
  <p:outlineViewPr>
    <p:cViewPr>
      <p:scale>
        <a:sx n="33" d="100"/>
        <a:sy n="33" d="100"/>
      </p:scale>
      <p:origin x="0" y="-1066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38" y="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8ECA3-7B96-4E30-BADD-B636FA57EA3A}" type="datetimeFigureOut">
              <a:rPr lang="en-US" sz="1000" smtClean="0"/>
              <a:t>5/21/2025</a:t>
            </a:fld>
            <a:endParaRPr lang="en-US" sz="1000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A9017-B0A1-4E7D-9567-EB5C242F50F6}" type="slidenum">
              <a:rPr lang="en-US" sz="1000" smtClean="0"/>
              <a:t>‹#›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0321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118F9B-3407-4BFA-A85B-B4A674746F0E}" type="datetimeFigureOut">
              <a:rPr lang="de-DE" smtClean="0"/>
              <a:t>21.05.2025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1571E-2746-427A-9453-2A5312736AD3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19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9EBB4152-52FC-8390-032A-500F0339F603}"/>
              </a:ext>
            </a:extLst>
          </p:cNvPr>
          <p:cNvSpPr>
            <a:spLocks noSelect="1"/>
          </p:cNvSpPr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6" name="ETAS logo">
            <a:extLst>
              <a:ext uri="{FF2B5EF4-FFF2-40B4-BE49-F238E27FC236}">
                <a16:creationId xmlns:a16="http://schemas.microsoft.com/office/drawing/2014/main" id="{75669A1B-5F57-AA4E-00F4-2CB08CCE4BCE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796DE-8507-6391-E146-5DF77EC6E39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8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</a:p>
        </p:txBody>
      </p:sp>
    </p:spTree>
    <p:extLst>
      <p:ext uri="{BB962C8B-B14F-4D97-AF65-F5344CB8AC3E}">
        <p14:creationId xmlns:p14="http://schemas.microsoft.com/office/powerpoint/2010/main" val="3331889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5" userDrawn="1">
          <p15:clr>
            <a:srgbClr val="FBAE40"/>
          </p15:clr>
        </p15:guide>
        <p15:guide id="4" orient="horz" pos="1652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224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 colum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2E50C1-A75F-44C6-BB69-C486BA71626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10427633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0D1D-E672-4397-A73E-75BD97842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Subline (optional)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E0989A26-A906-43E2-930C-7E873ABF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395949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3449" userDrawn="1">
          <p15:clr>
            <a:srgbClr val="FBAE40"/>
          </p15:clr>
        </p15:guide>
        <p15:guide id="4" orient="horz" pos="126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23" userDrawn="1">
          <p15:clr>
            <a:srgbClr val="FBAE40"/>
          </p15:clr>
        </p15:guide>
        <p15:guide id="8" pos="34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long headlin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4B129C8-A104-4331-88EA-1324755E4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E8E5790-A5CA-4244-B1BD-58F6C8FCDA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717674"/>
            <a:ext cx="10428480" cy="37475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60C3E-DFEB-4D14-8DF6-A412BB884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1141785"/>
            <a:ext cx="9154800" cy="359345"/>
          </a:xfrm>
        </p:spPr>
        <p:txBody>
          <a:bodyPr/>
          <a:lstStyle/>
          <a:p>
            <a:r>
              <a:rPr lang="en-US" noProof="1"/>
              <a:t>Subline (optional)</a:t>
            </a: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819AD6F-E318-4BE8-AD29-3105CF876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800" cy="863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3751568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6">
          <p15:clr>
            <a:srgbClr val="FBAE40"/>
          </p15:clr>
        </p15:guide>
        <p15:guide id="3" orient="horz" pos="1082">
          <p15:clr>
            <a:srgbClr val="FBAE40"/>
          </p15:clr>
        </p15:guide>
        <p15:guide id="4" pos="168">
          <p15:clr>
            <a:srgbClr val="FBAE40"/>
          </p15:clr>
        </p15:guide>
        <p15:guide id="5" pos="6744">
          <p15:clr>
            <a:srgbClr val="FBAE40"/>
          </p15:clr>
        </p15:guide>
        <p15:guide id="7" orient="horz" pos="946">
          <p15:clr>
            <a:srgbClr val="FBAE40"/>
          </p15:clr>
        </p15:guide>
        <p15:guide id="8" orient="horz" pos="3451">
          <p15:clr>
            <a:srgbClr val="FBAE40"/>
          </p15:clr>
        </p15:guide>
        <p15:guide id="9" pos="3492" userDrawn="1">
          <p15:clr>
            <a:srgbClr val="FBAE40"/>
          </p15:clr>
        </p15:guide>
        <p15:guide id="10" pos="342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69B85-B5DE-4697-8BEB-7D02EA61B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B4C37-96CA-4B5E-93DB-1879107CFF63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54800" y="1285199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D39D0AF-38AC-4462-A7DC-DD4F4A3A456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5148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E9A2-6E98-4D89-8C56-7C37A876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7" name="Chapter_titleonly">
            <a:extLst>
              <a:ext uri="{FF2B5EF4-FFF2-40B4-BE49-F238E27FC236}">
                <a16:creationId xmlns:a16="http://schemas.microsoft.com/office/drawing/2014/main" id="{AC8CDF63-ECFB-4943-9998-6CC0808C8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4137614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pos="3423">
          <p15:clr>
            <a:srgbClr val="FBAE40"/>
          </p15:clr>
        </p15:guide>
        <p15:guide id="4" pos="3493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orient="horz" pos="80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5D2C-DE67-4E7B-8A67-3E6284F2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A14D81-B286-4F95-9D12-8B9323FD033F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313739" y="1285199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6C2A0-3C29-4633-83CC-40E0E3495BA1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793670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0F874D-F7A6-421C-97F2-47F79D5FF1A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198"/>
            <a:ext cx="338400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0D27A-5F71-4454-BC37-F7A765E3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462D58E9-B2F9-4214-9A35-C9CCAF97F5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155600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D68C5F-1C36-4EA1-8151-956FB9619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dirty="0">
              <a:solidFill>
                <a:srgbClr val="164293"/>
              </a:solidFill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74F6FF-F2DF-4484-A6EA-147BCD9D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A3CFC89-787E-4766-A928-188BC7C6A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5616163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126">
          <p15:clr>
            <a:srgbClr val="FBAE40"/>
          </p15:clr>
        </p15:guide>
        <p15:guide id="4" orient="horz" pos="670">
          <p15:clr>
            <a:srgbClr val="FBAE40"/>
          </p15:clr>
        </p15:guide>
        <p15:guide id="5" orient="horz" pos="3451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92" userDrawn="1">
          <p15:clr>
            <a:srgbClr val="FBAE40"/>
          </p15:clr>
        </p15:guide>
        <p15:guide id="8" pos="342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26EC37-6DF2-4553-A285-BCB4F92A0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8712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8">
          <p15:clr>
            <a:srgbClr val="FBAE40"/>
          </p15:clr>
        </p15:guide>
        <p15:guide id="4" orient="horz" pos="3451">
          <p15:clr>
            <a:srgbClr val="FBAE40"/>
          </p15:clr>
        </p15:guide>
        <p15:guide id="5" pos="3492" userDrawn="1">
          <p15:clr>
            <a:srgbClr val="FBAE40"/>
          </p15:clr>
        </p15:guide>
        <p15:guide id="6" pos="3423" userDrawn="1">
          <p15:clr>
            <a:srgbClr val="FBAE40"/>
          </p15:clr>
        </p15:guide>
        <p15:guide id="7" orient="horz" pos="800" userDrawn="1">
          <p15:clr>
            <a:srgbClr val="FBAE40"/>
          </p15:clr>
        </p15:guide>
        <p15:guide id="8" orient="horz" pos="66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verview (no footer)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adient">
            <a:extLst>
              <a:ext uri="{FF2B5EF4-FFF2-40B4-BE49-F238E27FC236}">
                <a16:creationId xmlns:a16="http://schemas.microsoft.com/office/drawing/2014/main" id="{9AC0789D-82F0-FBB2-B386-EC3CB81BE8CE}"/>
              </a:ext>
            </a:extLst>
          </p:cNvPr>
          <p:cNvSpPr>
            <a:spLocks noSelect="1"/>
          </p:cNvSpPr>
          <p:nvPr userDrawn="1"/>
        </p:nvSpPr>
        <p:spPr>
          <a:xfrm>
            <a:off x="1" y="0"/>
            <a:ext cx="10981850" cy="122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DA116CE8-BDBB-5C54-A38C-019B2FF0386D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ETAS logo">
            <a:extLst>
              <a:ext uri="{FF2B5EF4-FFF2-40B4-BE49-F238E27FC236}">
                <a16:creationId xmlns:a16="http://schemas.microsoft.com/office/drawing/2014/main" id="{52EE596A-4F70-3EAF-73ED-2F42EABB5DF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261C0-D171-4E4C-ACE8-EC8367470FB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73657" y="1644650"/>
            <a:ext cx="10429200" cy="4258800"/>
          </a:xfrm>
        </p:spPr>
        <p:txBody>
          <a:bodyPr numCol="2"/>
          <a:lstStyle>
            <a:lvl1pPr marL="378000" indent="-378000">
              <a:lnSpc>
                <a:spcPct val="110000"/>
              </a:lnSpc>
              <a:spcBef>
                <a:spcPts val="2600"/>
              </a:spcBef>
              <a:buClr>
                <a:schemeClr val="tx2"/>
              </a:buClr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601200" indent="-216000">
              <a:lnSpc>
                <a:spcPct val="110000"/>
              </a:lnSpc>
              <a:defRPr/>
            </a:lvl2pPr>
            <a:lvl3pPr marL="601200" indent="-216000">
              <a:defRPr/>
            </a:lvl3pPr>
            <a:lvl4pPr marL="378000" indent="0">
              <a:defRPr/>
            </a:lvl4pPr>
            <a:lvl5pPr marL="378000" indent="0">
              <a:defRPr/>
            </a:lvl5pPr>
          </a:lstStyle>
          <a:p>
            <a:pPr lvl="0"/>
            <a:r>
              <a:rPr lang="en-US"/>
              <a:t>Chapter (two columns)</a:t>
            </a:r>
          </a:p>
          <a:p>
            <a:pPr lvl="1"/>
            <a:r>
              <a:rPr lang="en-US"/>
              <a:t>Subitem (optional)</a:t>
            </a:r>
            <a:endParaRPr lang="de-D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614A48-C3A7-4012-B369-06AA9E13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694800"/>
            <a:ext cx="9126135" cy="3593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Subline (optional)</a:t>
            </a:r>
          </a:p>
        </p:txBody>
      </p:sp>
      <p:sp>
        <p:nvSpPr>
          <p:cNvPr id="27" name="Chapter_titleonly">
            <a:extLst>
              <a:ext uri="{FF2B5EF4-FFF2-40B4-BE49-F238E27FC236}">
                <a16:creationId xmlns:a16="http://schemas.microsoft.com/office/drawing/2014/main" id="{D9A38C7E-E57C-40FC-B581-5B8A93DB5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967" cy="432245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354992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4" userDrawn="1">
          <p15:clr>
            <a:srgbClr val="FBAE40"/>
          </p15:clr>
        </p15:guide>
        <p15:guide id="8" orient="horz" pos="3719" userDrawn="1">
          <p15:clr>
            <a:srgbClr val="FBAE40"/>
          </p15:clr>
        </p15:guide>
        <p15:guide id="12" pos="6743" userDrawn="1">
          <p15:clr>
            <a:srgbClr val="FBAE40"/>
          </p15:clr>
        </p15:guide>
        <p15:guide id="13" pos="171" userDrawn="1">
          <p15:clr>
            <a:srgbClr val="FBAE40"/>
          </p15:clr>
        </p15:guide>
        <p15:guide id="14" orient="horz" pos="126">
          <p15:clr>
            <a:srgbClr val="FBAE40"/>
          </p15:clr>
        </p15:guide>
        <p15:guide id="15" orient="horz" pos="67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(no footer)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TAS logo background">
            <a:extLst>
              <a:ext uri="{FF2B5EF4-FFF2-40B4-BE49-F238E27FC236}">
                <a16:creationId xmlns:a16="http://schemas.microsoft.com/office/drawing/2014/main" id="{77CCFE1E-220D-72FA-3E09-DAE5FA4B7DAA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3" name="ETAS logo">
            <a:extLst>
              <a:ext uri="{FF2B5EF4-FFF2-40B4-BE49-F238E27FC236}">
                <a16:creationId xmlns:a16="http://schemas.microsoft.com/office/drawing/2014/main" id="{B2DD8018-B0C9-6A1B-4D74-4CE67609CC8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5" name="Chapter_title">
            <a:extLst>
              <a:ext uri="{FF2B5EF4-FFF2-40B4-BE49-F238E27FC236}">
                <a16:creationId xmlns:a16="http://schemas.microsoft.com/office/drawing/2014/main" id="{0C07C395-2D30-4D8E-A33F-30B7FD0595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Chapter title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65948-C4C3-9364-8895-48C0F8C9FDD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9" y="3178799"/>
            <a:ext cx="10454214" cy="3747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354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1652" userDrawn="1">
          <p15:clr>
            <a:srgbClr val="FBAE40"/>
          </p15:clr>
        </p15:guide>
        <p15:guide id="3" pos="6735" userDrawn="1">
          <p15:clr>
            <a:srgbClr val="FBAE40"/>
          </p15:clr>
        </p15:guide>
        <p15:guide id="4" orient="horz" pos="2241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 with imag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TAS logo background">
            <a:extLst>
              <a:ext uri="{FF2B5EF4-FFF2-40B4-BE49-F238E27FC236}">
                <a16:creationId xmlns:a16="http://schemas.microsoft.com/office/drawing/2014/main" id="{FACC1FCD-6B0A-5319-BFFD-B00564ED04FC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ETAS logo">
            <a:extLst>
              <a:ext uri="{FF2B5EF4-FFF2-40B4-BE49-F238E27FC236}">
                <a16:creationId xmlns:a16="http://schemas.microsoft.com/office/drawing/2014/main" id="{CA83A06B-316D-D893-C76B-3791DBBB2E2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9" name="Image">
            <a:extLst>
              <a:ext uri="{FF2B5EF4-FFF2-40B4-BE49-F238E27FC236}">
                <a16:creationId xmlns:a16="http://schemas.microsoft.com/office/drawing/2014/main" id="{A06F7231-77FA-06BB-CEB7-29511A02F5E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  <p:sp>
        <p:nvSpPr>
          <p:cNvPr id="16" name="Chapter title">
            <a:extLst>
              <a:ext uri="{FF2B5EF4-FFF2-40B4-BE49-F238E27FC236}">
                <a16:creationId xmlns:a16="http://schemas.microsoft.com/office/drawing/2014/main" id="{B0941B91-2CC6-54A3-3547-C40FA36DA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03200"/>
            <a:ext cx="7127475" cy="2088108"/>
          </a:xfrm>
          <a:custGeom>
            <a:avLst/>
            <a:gdLst>
              <a:gd name="connsiteX0" fmla="*/ 0 w 7127475"/>
              <a:gd name="connsiteY0" fmla="*/ 0 h 2088108"/>
              <a:gd name="connsiteX1" fmla="*/ 6083421 w 7127475"/>
              <a:gd name="connsiteY1" fmla="*/ 0 h 2088108"/>
              <a:gd name="connsiteX2" fmla="*/ 7127475 w 7127475"/>
              <a:gd name="connsiteY2" fmla="*/ 1044054 h 2088108"/>
              <a:gd name="connsiteX3" fmla="*/ 7127474 w 7127475"/>
              <a:gd name="connsiteY3" fmla="*/ 1044054 h 2088108"/>
              <a:gd name="connsiteX4" fmla="*/ 6083420 w 7127475"/>
              <a:gd name="connsiteY4" fmla="*/ 2088108 h 2088108"/>
              <a:gd name="connsiteX5" fmla="*/ 0 w 7127475"/>
              <a:gd name="connsiteY5" fmla="*/ 2088107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7475" h="2088108">
                <a:moveTo>
                  <a:pt x="0" y="0"/>
                </a:moveTo>
                <a:lnTo>
                  <a:pt x="6083421" y="0"/>
                </a:lnTo>
                <a:cubicBezTo>
                  <a:pt x="6660036" y="0"/>
                  <a:pt x="7127475" y="467439"/>
                  <a:pt x="7127475" y="1044054"/>
                </a:cubicBezTo>
                <a:lnTo>
                  <a:pt x="7127474" y="1044054"/>
                </a:lnTo>
                <a:cubicBezTo>
                  <a:pt x="7127474" y="1620669"/>
                  <a:pt x="6660035" y="2088108"/>
                  <a:pt x="6083420" y="2088108"/>
                </a:cubicBezTo>
                <a:lnTo>
                  <a:pt x="0" y="208810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Chapter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589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2485" userDrawn="1">
          <p15:clr>
            <a:srgbClr val="FBAE40"/>
          </p15:clr>
        </p15:guide>
        <p15:guide id="3" orient="horz" pos="2778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 with description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TAS logo background">
            <a:extLst>
              <a:ext uri="{FF2B5EF4-FFF2-40B4-BE49-F238E27FC236}">
                <a16:creationId xmlns:a16="http://schemas.microsoft.com/office/drawing/2014/main" id="{5B75CF22-DECE-85D4-6883-509AABFA95BF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8" name="ETAS logo">
            <a:extLst>
              <a:ext uri="{FF2B5EF4-FFF2-40B4-BE49-F238E27FC236}">
                <a16:creationId xmlns:a16="http://schemas.microsoft.com/office/drawing/2014/main" id="{78300E20-2E5F-AFE4-4860-788D32BB968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2" name="Image">
            <a:extLst>
              <a:ext uri="{FF2B5EF4-FFF2-40B4-BE49-F238E27FC236}">
                <a16:creationId xmlns:a16="http://schemas.microsoft.com/office/drawing/2014/main" id="{A4F23A61-F8F2-D1AE-0719-97E2F23F1B3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  <p:sp>
        <p:nvSpPr>
          <p:cNvPr id="6" name="Picture description">
            <a:extLst>
              <a:ext uri="{FF2B5EF4-FFF2-40B4-BE49-F238E27FC236}">
                <a16:creationId xmlns:a16="http://schemas.microsoft.com/office/drawing/2014/main" id="{2D3C108E-A061-890B-84A3-794BC8E63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291200"/>
            <a:ext cx="5556820" cy="900000"/>
          </a:xfrm>
          <a:custGeom>
            <a:avLst/>
            <a:gdLst>
              <a:gd name="connsiteX0" fmla="*/ 0 w 5556820"/>
              <a:gd name="connsiteY0" fmla="*/ 0 h 900000"/>
              <a:gd name="connsiteX1" fmla="*/ 5106820 w 5556820"/>
              <a:gd name="connsiteY1" fmla="*/ 0 h 900000"/>
              <a:gd name="connsiteX2" fmla="*/ 5556820 w 5556820"/>
              <a:gd name="connsiteY2" fmla="*/ 450000 h 900000"/>
              <a:gd name="connsiteX3" fmla="*/ 5106820 w 5556820"/>
              <a:gd name="connsiteY3" fmla="*/ 900000 h 900000"/>
              <a:gd name="connsiteX4" fmla="*/ 0 w 5556820"/>
              <a:gd name="connsiteY4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820" h="900000">
                <a:moveTo>
                  <a:pt x="0" y="0"/>
                </a:moveTo>
                <a:lnTo>
                  <a:pt x="5106820" y="0"/>
                </a:lnTo>
                <a:cubicBezTo>
                  <a:pt x="5355348" y="0"/>
                  <a:pt x="5556820" y="201472"/>
                  <a:pt x="5556820" y="450000"/>
                </a:cubicBezTo>
                <a:cubicBezTo>
                  <a:pt x="5556820" y="698528"/>
                  <a:pt x="5355348" y="900000"/>
                  <a:pt x="5106820" y="900000"/>
                </a:cubicBezTo>
                <a:lnTo>
                  <a:pt x="0" y="90000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tx2"/>
              </a:gs>
            </a:gsLst>
            <a:lin ang="0" scaled="0"/>
          </a:gradFill>
        </p:spPr>
        <p:txBody>
          <a:bodyPr wrap="square" lIns="248400" anchor="ctr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Picture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601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landscap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TAS logo">
            <a:extLst>
              <a:ext uri="{FF2B5EF4-FFF2-40B4-BE49-F238E27FC236}">
                <a16:creationId xmlns:a16="http://schemas.microsoft.com/office/drawing/2014/main" id="{33F0B184-C7AD-BBA5-5113-77F02F5F4E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F9D26032-1F0C-607C-3030-731F714326E0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4106 h 6170613"/>
              <a:gd name="connsiteX3" fmla="*/ 9587112 w 10969625"/>
              <a:gd name="connsiteY3" fmla="*/ 274106 h 6170613"/>
              <a:gd name="connsiteX4" fmla="*/ 9584533 w 10969625"/>
              <a:gd name="connsiteY4" fmla="*/ 273844 h 6170613"/>
              <a:gd name="connsiteX5" fmla="*/ 9305926 w 10969625"/>
              <a:gd name="connsiteY5" fmla="*/ 555062 h 6170613"/>
              <a:gd name="connsiteX6" fmla="*/ 9584533 w 10969625"/>
              <a:gd name="connsiteY6" fmla="*/ 836280 h 6170613"/>
              <a:gd name="connsiteX7" fmla="*/ 10969625 w 10969625"/>
              <a:gd name="connsiteY7" fmla="*/ 836280 h 6170613"/>
              <a:gd name="connsiteX8" fmla="*/ 10969625 w 10969625"/>
              <a:gd name="connsiteY8" fmla="*/ 6170613 h 6170613"/>
              <a:gd name="connsiteX9" fmla="*/ 0 w 10969625"/>
              <a:gd name="connsiteY9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4106"/>
                </a:lnTo>
                <a:lnTo>
                  <a:pt x="9587112" y="274106"/>
                </a:lnTo>
                <a:lnTo>
                  <a:pt x="9584533" y="273844"/>
                </a:lnTo>
                <a:cubicBezTo>
                  <a:pt x="9430663" y="273844"/>
                  <a:pt x="9305926" y="399749"/>
                  <a:pt x="9305926" y="555062"/>
                </a:cubicBezTo>
                <a:cubicBezTo>
                  <a:pt x="9305926" y="710375"/>
                  <a:pt x="9430663" y="836280"/>
                  <a:pt x="9584533" y="836280"/>
                </a:cubicBezTo>
                <a:lnTo>
                  <a:pt x="10969625" y="836280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r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F45DA05-1BA1-E299-A454-0381557741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3517354"/>
            <a:ext cx="7584674" cy="2088108"/>
          </a:xfrm>
          <a:custGeom>
            <a:avLst/>
            <a:gdLst>
              <a:gd name="connsiteX0" fmla="*/ 0 w 6276901"/>
              <a:gd name="connsiteY0" fmla="*/ 0 h 1728070"/>
              <a:gd name="connsiteX1" fmla="*/ 5412866 w 6276901"/>
              <a:gd name="connsiteY1" fmla="*/ 0 h 1728070"/>
              <a:gd name="connsiteX2" fmla="*/ 6276901 w 6276901"/>
              <a:gd name="connsiteY2" fmla="*/ 864035 h 1728070"/>
              <a:gd name="connsiteX3" fmla="*/ 6276900 w 6276901"/>
              <a:gd name="connsiteY3" fmla="*/ 864035 h 1728070"/>
              <a:gd name="connsiteX4" fmla="*/ 5412865 w 6276901"/>
              <a:gd name="connsiteY4" fmla="*/ 1728070 h 1728070"/>
              <a:gd name="connsiteX5" fmla="*/ 0 w 6276901"/>
              <a:gd name="connsiteY5" fmla="*/ 1728069 h 17280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901" h="1728070">
                <a:moveTo>
                  <a:pt x="0" y="0"/>
                </a:moveTo>
                <a:lnTo>
                  <a:pt x="5412866" y="0"/>
                </a:lnTo>
                <a:cubicBezTo>
                  <a:pt x="5890059" y="0"/>
                  <a:pt x="6276901" y="386842"/>
                  <a:pt x="6276901" y="864035"/>
                </a:cubicBezTo>
                <a:lnTo>
                  <a:pt x="6276900" y="864035"/>
                </a:lnTo>
                <a:cubicBezTo>
                  <a:pt x="6276900" y="1341228"/>
                  <a:pt x="5890058" y="1728070"/>
                  <a:pt x="5412865" y="1728070"/>
                </a:cubicBezTo>
                <a:lnTo>
                  <a:pt x="0" y="1728069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5404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05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2355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-size imag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321C5EC7-540B-3A4B-7BC3-CB23766A55C6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" name="ETAS logo">
            <a:extLst>
              <a:ext uri="{FF2B5EF4-FFF2-40B4-BE49-F238E27FC236}">
                <a16:creationId xmlns:a16="http://schemas.microsoft.com/office/drawing/2014/main" id="{391F95AC-4C59-A23B-CBA9-AE1BB878E929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2" name="Image">
            <a:extLst>
              <a:ext uri="{FF2B5EF4-FFF2-40B4-BE49-F238E27FC236}">
                <a16:creationId xmlns:a16="http://schemas.microsoft.com/office/drawing/2014/main" id="{DD0869D4-490C-AB5A-6BC5-F24C883E4E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625" cy="6170613"/>
          </a:xfrm>
          <a:custGeom>
            <a:avLst/>
            <a:gdLst>
              <a:gd name="connsiteX0" fmla="*/ 0 w 10969625"/>
              <a:gd name="connsiteY0" fmla="*/ 0 h 6170613"/>
              <a:gd name="connsiteX1" fmla="*/ 10969625 w 10969625"/>
              <a:gd name="connsiteY1" fmla="*/ 0 h 6170613"/>
              <a:gd name="connsiteX2" fmla="*/ 10969625 w 10969625"/>
              <a:gd name="connsiteY2" fmla="*/ 276225 h 6170613"/>
              <a:gd name="connsiteX3" fmla="*/ 10143446 w 10969625"/>
              <a:gd name="connsiteY3" fmla="*/ 276225 h 6170613"/>
              <a:gd name="connsiteX4" fmla="*/ 10143446 w 10969625"/>
              <a:gd name="connsiteY4" fmla="*/ 276929 h 6170613"/>
              <a:gd name="connsiteX5" fmla="*/ 10137432 w 10969625"/>
              <a:gd name="connsiteY5" fmla="*/ 276929 h 6170613"/>
              <a:gd name="connsiteX6" fmla="*/ 10136080 w 10969625"/>
              <a:gd name="connsiteY6" fmla="*/ 276795 h 6170613"/>
              <a:gd name="connsiteX7" fmla="*/ 9989999 w 10969625"/>
              <a:gd name="connsiteY7" fmla="*/ 420526 h 6170613"/>
              <a:gd name="connsiteX8" fmla="*/ 10136080 w 10969625"/>
              <a:gd name="connsiteY8" fmla="*/ 564257 h 6170613"/>
              <a:gd name="connsiteX9" fmla="*/ 10871063 w 10969625"/>
              <a:gd name="connsiteY9" fmla="*/ 564257 h 6170613"/>
              <a:gd name="connsiteX10" fmla="*/ 10871063 w 10969625"/>
              <a:gd name="connsiteY10" fmla="*/ 563787 h 6170613"/>
              <a:gd name="connsiteX11" fmla="*/ 10969625 w 10969625"/>
              <a:gd name="connsiteY11" fmla="*/ 563787 h 6170613"/>
              <a:gd name="connsiteX12" fmla="*/ 10969625 w 10969625"/>
              <a:gd name="connsiteY12" fmla="*/ 6170613 h 6170613"/>
              <a:gd name="connsiteX13" fmla="*/ 0 w 10969625"/>
              <a:gd name="connsiteY13" fmla="*/ 6170613 h 6170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625" h="6170613">
                <a:moveTo>
                  <a:pt x="0" y="0"/>
                </a:moveTo>
                <a:lnTo>
                  <a:pt x="10969625" y="0"/>
                </a:lnTo>
                <a:lnTo>
                  <a:pt x="10969625" y="276225"/>
                </a:lnTo>
                <a:lnTo>
                  <a:pt x="10143446" y="276225"/>
                </a:lnTo>
                <a:lnTo>
                  <a:pt x="10143446" y="276929"/>
                </a:lnTo>
                <a:lnTo>
                  <a:pt x="10137432" y="276929"/>
                </a:lnTo>
                <a:lnTo>
                  <a:pt x="10136080" y="276795"/>
                </a:lnTo>
                <a:cubicBezTo>
                  <a:pt x="10055402" y="276795"/>
                  <a:pt x="9989999" y="341145"/>
                  <a:pt x="9989999" y="420526"/>
                </a:cubicBezTo>
                <a:cubicBezTo>
                  <a:pt x="9989999" y="499907"/>
                  <a:pt x="10055402" y="564257"/>
                  <a:pt x="10136080" y="564257"/>
                </a:cubicBezTo>
                <a:lnTo>
                  <a:pt x="10871063" y="564257"/>
                </a:lnTo>
                <a:lnTo>
                  <a:pt x="10871063" y="563787"/>
                </a:lnTo>
                <a:lnTo>
                  <a:pt x="10969625" y="563787"/>
                </a:lnTo>
                <a:lnTo>
                  <a:pt x="10969625" y="6170613"/>
                </a:lnTo>
                <a:lnTo>
                  <a:pt x="0" y="6170613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</p:txBody>
      </p:sp>
    </p:spTree>
    <p:extLst>
      <p:ext uri="{BB962C8B-B14F-4D97-AF65-F5344CB8AC3E}">
        <p14:creationId xmlns:p14="http://schemas.microsoft.com/office/powerpoint/2010/main" val="15479794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 column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EBBBF2BE-85DA-35BE-5AF6-56268ABAC40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D2965E04-DC9C-F141-70E7-74A9C678297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E12E50C1-A75F-44C6-BB69-C486BA71626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199"/>
            <a:ext cx="10427633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8F0D1D-E672-4397-A73E-75BD97842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Subline (optional)</a:t>
            </a:r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E0989A26-A906-43E2-930C-7E873ABF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8417494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3719" userDrawn="1">
          <p15:clr>
            <a:srgbClr val="FBAE40"/>
          </p15:clr>
        </p15:guide>
        <p15:guide id="4" orient="horz" pos="126">
          <p15:clr>
            <a:srgbClr val="FBAE40"/>
          </p15:clr>
        </p15:guide>
        <p15:guide id="5" orient="horz" pos="670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23" userDrawn="1">
          <p15:clr>
            <a:srgbClr val="FBAE40"/>
          </p15:clr>
        </p15:guide>
        <p15:guide id="8" pos="34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long headlin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A55D004C-76FE-2908-3877-EEFC5D00ADF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9E8FED21-16E3-8DF2-73F7-990783B1317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6E8E5790-A5CA-4244-B1BD-58F6C8FCDA35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717674"/>
            <a:ext cx="10428480" cy="4183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560C3E-DFEB-4D14-8DF6-A412BB8843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1141785"/>
            <a:ext cx="9154800" cy="359345"/>
          </a:xfrm>
        </p:spPr>
        <p:txBody>
          <a:bodyPr/>
          <a:lstStyle/>
          <a:p>
            <a:r>
              <a:rPr lang="en-US" noProof="1"/>
              <a:t>Subline (optional)</a:t>
            </a:r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819AD6F-E318-4BE8-AD29-3105CF876BB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800" cy="863600"/>
          </a:xfrm>
          <a:prstGeom prst="rect">
            <a:avLst/>
          </a:prstGeom>
        </p:spPr>
        <p:txBody>
          <a:bodyPr lIns="0" tIns="0" rIns="0" bIns="0" anchor="b" anchorCtr="0"/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  <a:br>
              <a:rPr lang="en-US" noProof="1"/>
            </a:br>
            <a:r>
              <a:rPr lang="en-US" noProof="1"/>
              <a:t>with two lines</a:t>
            </a:r>
          </a:p>
        </p:txBody>
      </p:sp>
    </p:spTree>
    <p:extLst>
      <p:ext uri="{BB962C8B-B14F-4D97-AF65-F5344CB8AC3E}">
        <p14:creationId xmlns:p14="http://schemas.microsoft.com/office/powerpoint/2010/main" val="3300535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126">
          <p15:clr>
            <a:srgbClr val="FBAE40"/>
          </p15:clr>
        </p15:guide>
        <p15:guide id="3" orient="horz" pos="1082">
          <p15:clr>
            <a:srgbClr val="FBAE40"/>
          </p15:clr>
        </p15:guide>
        <p15:guide id="4" pos="168">
          <p15:clr>
            <a:srgbClr val="FBAE40"/>
          </p15:clr>
        </p15:guide>
        <p15:guide id="5" pos="6744">
          <p15:clr>
            <a:srgbClr val="FBAE40"/>
          </p15:clr>
        </p15:guide>
        <p15:guide id="7" orient="horz" pos="946">
          <p15:clr>
            <a:srgbClr val="FBAE40"/>
          </p15:clr>
        </p15:guide>
        <p15:guide id="8" orient="horz" pos="3719" userDrawn="1">
          <p15:clr>
            <a:srgbClr val="FBAE40"/>
          </p15:clr>
        </p15:guide>
        <p15:guide id="9" pos="3492" userDrawn="1">
          <p15:clr>
            <a:srgbClr val="FBAE40"/>
          </p15:clr>
        </p15:guide>
        <p15:guide id="10" pos="3423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2 columns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ackground">
            <a:extLst>
              <a:ext uri="{FF2B5EF4-FFF2-40B4-BE49-F238E27FC236}">
                <a16:creationId xmlns:a16="http://schemas.microsoft.com/office/drawing/2014/main" id="{9DCDB433-1588-DE56-D415-43B99D059F42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TAS logo">
            <a:extLst>
              <a:ext uri="{FF2B5EF4-FFF2-40B4-BE49-F238E27FC236}">
                <a16:creationId xmlns:a16="http://schemas.microsoft.com/office/drawing/2014/main" id="{4267E0FB-6392-7829-194A-DFDA04235301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9AB4C37-96CA-4B5E-93DB-1879107CFF63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5554800" y="1285199"/>
            <a:ext cx="5148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D39D0AF-38AC-4462-A7DC-DD4F4A3A456A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600" y="1285200"/>
            <a:ext cx="5148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F3E9A2-6E98-4D89-8C56-7C37A8769B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7" name="Chapter_titleonly">
            <a:extLst>
              <a:ext uri="{FF2B5EF4-FFF2-40B4-BE49-F238E27FC236}">
                <a16:creationId xmlns:a16="http://schemas.microsoft.com/office/drawing/2014/main" id="{AC8CDF63-ECFB-4943-9998-6CC0808C87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3661954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pos="3423">
          <p15:clr>
            <a:srgbClr val="FBAE40"/>
          </p15:clr>
        </p15:guide>
        <p15:guide id="4" pos="3493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orient="horz" pos="80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3 columns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864DD543-50BE-9988-8667-2A3E1C2B9F0A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3FA82A7C-09B0-1D11-3D30-60DAD2A8ADDD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BA14D81-B286-4F95-9D12-8B9323FD033F}"/>
              </a:ext>
            </a:extLst>
          </p:cNvPr>
          <p:cNvSpPr>
            <a:spLocks noGrp="1"/>
          </p:cNvSpPr>
          <p:nvPr>
            <p:ph sz="quarter" idx="3" hasCustomPrompt="1"/>
          </p:nvPr>
        </p:nvSpPr>
        <p:spPr>
          <a:xfrm>
            <a:off x="7313739" y="1285199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526C2A0-3C29-4633-83CC-40E0E3495BA1}"/>
              </a:ext>
            </a:extLst>
          </p:cNvPr>
          <p:cNvSpPr>
            <a:spLocks noGrp="1"/>
          </p:cNvSpPr>
          <p:nvPr>
            <p:ph sz="quarter" idx="2" hasCustomPrompt="1"/>
          </p:nvPr>
        </p:nvSpPr>
        <p:spPr>
          <a:xfrm>
            <a:off x="3793670" y="1285198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3B0F874D-F7A6-421C-97F2-47F79D5FF1A8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73599" y="1285198"/>
            <a:ext cx="3384000" cy="4618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4E0D27A-5F71-4454-BC37-F7A765E382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8" name="Chapter_titleonly">
            <a:extLst>
              <a:ext uri="{FF2B5EF4-FFF2-40B4-BE49-F238E27FC236}">
                <a16:creationId xmlns:a16="http://schemas.microsoft.com/office/drawing/2014/main" id="{462D58E9-B2F9-4214-9A35-C9CCAF97F5F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27425373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423" userDrawn="1">
          <p15:clr>
            <a:srgbClr val="FBAE40"/>
          </p15:clr>
        </p15:guide>
        <p15:guide id="2" pos="3492" userDrawn="1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126">
          <p15:clr>
            <a:srgbClr val="FBAE40"/>
          </p15:clr>
        </p15:guide>
        <p15:guide id="7" orient="horz" pos="670">
          <p15:clr>
            <a:srgbClr val="FBAE40"/>
          </p15:clr>
        </p15:guide>
        <p15:guide id="8" pos="169">
          <p15:clr>
            <a:srgbClr val="FBAE40"/>
          </p15:clr>
        </p15:guide>
        <p15:guide id="9" pos="6739">
          <p15:clr>
            <a:srgbClr val="FBAE40"/>
          </p15:clr>
        </p15:guide>
        <p15:guide id="10" orient="horz" pos="80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ly title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85577B2C-BD5C-935B-ED1F-B049F21D1736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ETAS logo">
            <a:extLst>
              <a:ext uri="{FF2B5EF4-FFF2-40B4-BE49-F238E27FC236}">
                <a16:creationId xmlns:a16="http://schemas.microsoft.com/office/drawing/2014/main" id="{4770D6E5-CD39-7979-464E-9743A79DF385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74F6FF-F2DF-4484-A6EA-147BCD9D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/>
              <a:t>Subline (optional)</a:t>
            </a:r>
            <a:endParaRPr lang="de-DE"/>
          </a:p>
        </p:txBody>
      </p:sp>
      <p:sp>
        <p:nvSpPr>
          <p:cNvPr id="6" name="Chapter_titleonly">
            <a:extLst>
              <a:ext uri="{FF2B5EF4-FFF2-40B4-BE49-F238E27FC236}">
                <a16:creationId xmlns:a16="http://schemas.microsoft.com/office/drawing/2014/main" id="{0A3CFC89-787E-4766-A928-188BC7C6A6E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300" y="204789"/>
            <a:ext cx="9154800" cy="36051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FontTx/>
              <a:buNone/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1"/>
              <a:t>Headline</a:t>
            </a:r>
          </a:p>
        </p:txBody>
      </p:sp>
    </p:spTree>
    <p:extLst>
      <p:ext uri="{BB962C8B-B14F-4D97-AF65-F5344CB8AC3E}">
        <p14:creationId xmlns:p14="http://schemas.microsoft.com/office/powerpoint/2010/main" val="162140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pos="6738">
          <p15:clr>
            <a:srgbClr val="FBAE40"/>
          </p15:clr>
        </p15:guide>
        <p15:guide id="3" orient="horz" pos="126">
          <p15:clr>
            <a:srgbClr val="FBAE40"/>
          </p15:clr>
        </p15:guide>
        <p15:guide id="4" orient="horz" pos="670">
          <p15:clr>
            <a:srgbClr val="FBAE40"/>
          </p15:clr>
        </p15:guide>
        <p15:guide id="5" orient="horz" pos="3719" userDrawn="1">
          <p15:clr>
            <a:srgbClr val="FBAE40"/>
          </p15:clr>
        </p15:guide>
        <p15:guide id="6" orient="horz" pos="801">
          <p15:clr>
            <a:srgbClr val="FBAE40"/>
          </p15:clr>
        </p15:guide>
        <p15:guide id="7" pos="3492" userDrawn="1">
          <p15:clr>
            <a:srgbClr val="FBAE40"/>
          </p15:clr>
        </p15:guide>
        <p15:guide id="8" pos="3423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content (no footer)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TAS logo background">
            <a:extLst>
              <a:ext uri="{FF2B5EF4-FFF2-40B4-BE49-F238E27FC236}">
                <a16:creationId xmlns:a16="http://schemas.microsoft.com/office/drawing/2014/main" id="{2689D6BD-2475-43B8-3CF4-B8177DD71E07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ETAS logo">
            <a:extLst>
              <a:ext uri="{FF2B5EF4-FFF2-40B4-BE49-F238E27FC236}">
                <a16:creationId xmlns:a16="http://schemas.microsoft.com/office/drawing/2014/main" id="{E8FDCEAF-F7AC-E458-CF05-9A755D6E8EB8}"/>
              </a:ext>
            </a:extLst>
          </p:cNvPr>
          <p:cNvSpPr>
            <a:spLocks noSelect="1"/>
          </p:cNvSpPr>
          <p:nvPr userDrawn="1"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74887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8">
          <p15:clr>
            <a:srgbClr val="FBAE40"/>
          </p15:clr>
        </p15:guide>
        <p15:guide id="2" orient="horz" pos="126">
          <p15:clr>
            <a:srgbClr val="FBAE40"/>
          </p15:clr>
        </p15:guide>
        <p15:guide id="3" pos="6738">
          <p15:clr>
            <a:srgbClr val="FBAE40"/>
          </p15:clr>
        </p15:guide>
        <p15:guide id="4" orient="horz" pos="3719" userDrawn="1">
          <p15:clr>
            <a:srgbClr val="FBAE40"/>
          </p15:clr>
        </p15:guide>
        <p15:guide id="5" pos="3492" userDrawn="1">
          <p15:clr>
            <a:srgbClr val="FBAE40"/>
          </p15:clr>
        </p15:guide>
        <p15:guide id="6" pos="3423" userDrawn="1">
          <p15:clr>
            <a:srgbClr val="FBAE40"/>
          </p15:clr>
        </p15:guide>
        <p15:guide id="7" orient="horz" pos="800" userDrawn="1">
          <p15:clr>
            <a:srgbClr val="FBAE40"/>
          </p15:clr>
        </p15:guide>
        <p15:guide id="8" orient="horz" pos="66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TAS Logo Bgr">
            <a:extLst>
              <a:ext uri="{FF2B5EF4-FFF2-40B4-BE49-F238E27FC236}">
                <a16:creationId xmlns:a16="http://schemas.microsoft.com/office/drawing/2014/main" id="{34C1FC2E-7665-451B-A576-523684DC0574}"/>
              </a:ext>
            </a:extLst>
          </p:cNvPr>
          <p:cNvSpPr/>
          <p:nvPr userDrawn="1"/>
        </p:nvSpPr>
        <p:spPr>
          <a:xfrm>
            <a:off x="9305925" y="273844"/>
            <a:ext cx="1663700" cy="562436"/>
          </a:xfrm>
          <a:custGeom>
            <a:avLst/>
            <a:gdLst>
              <a:gd name="connsiteX0" fmla="*/ 278607 w 1663700"/>
              <a:gd name="connsiteY0" fmla="*/ 0 h 562436"/>
              <a:gd name="connsiteX1" fmla="*/ 281186 w 1663700"/>
              <a:gd name="connsiteY1" fmla="*/ 262 h 562436"/>
              <a:gd name="connsiteX2" fmla="*/ 1663700 w 1663700"/>
              <a:gd name="connsiteY2" fmla="*/ 262 h 562436"/>
              <a:gd name="connsiteX3" fmla="*/ 1663700 w 1663700"/>
              <a:gd name="connsiteY3" fmla="*/ 562436 h 562436"/>
              <a:gd name="connsiteX4" fmla="*/ 278607 w 1663700"/>
              <a:gd name="connsiteY4" fmla="*/ 562436 h 562436"/>
              <a:gd name="connsiteX5" fmla="*/ 0 w 1663700"/>
              <a:gd name="connsiteY5" fmla="*/ 281218 h 562436"/>
              <a:gd name="connsiteX6" fmla="*/ 278607 w 1663700"/>
              <a:gd name="connsiteY6" fmla="*/ 0 h 562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3700" h="562436">
                <a:moveTo>
                  <a:pt x="278607" y="0"/>
                </a:moveTo>
                <a:lnTo>
                  <a:pt x="281186" y="262"/>
                </a:lnTo>
                <a:lnTo>
                  <a:pt x="1663700" y="262"/>
                </a:lnTo>
                <a:lnTo>
                  <a:pt x="1663700" y="562436"/>
                </a:lnTo>
                <a:lnTo>
                  <a:pt x="278607" y="562436"/>
                </a:lnTo>
                <a:cubicBezTo>
                  <a:pt x="124737" y="562436"/>
                  <a:pt x="0" y="436531"/>
                  <a:pt x="0" y="281218"/>
                </a:cubicBezTo>
                <a:cubicBezTo>
                  <a:pt x="0" y="125905"/>
                  <a:pt x="124737" y="0"/>
                  <a:pt x="2786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ETAS logo">
            <a:extLst>
              <a:ext uri="{FF2B5EF4-FFF2-40B4-BE49-F238E27FC236}">
                <a16:creationId xmlns:a16="http://schemas.microsoft.com/office/drawing/2014/main" id="{7C03C844-13A3-582D-8878-E7452AD783F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27FD407-3A9F-4E23-A6E0-09D3FFEF8A2F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7" y="3178799"/>
            <a:ext cx="10454215" cy="3747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Contact data (optional)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F2294D99-E0FC-4AD2-9C6A-A19C9236EB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4950" y="2628000"/>
            <a:ext cx="10456863" cy="487313"/>
          </a:xfrm>
          <a:prstGeom prst="rect">
            <a:avLst/>
          </a:prstGeom>
          <a:noFill/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Closing phrase</a:t>
            </a:r>
          </a:p>
        </p:txBody>
      </p:sp>
    </p:spTree>
    <p:extLst>
      <p:ext uri="{BB962C8B-B14F-4D97-AF65-F5344CB8AC3E}">
        <p14:creationId xmlns:p14="http://schemas.microsoft.com/office/powerpoint/2010/main" val="34770410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9" userDrawn="1">
          <p15:clr>
            <a:srgbClr val="FBAE40"/>
          </p15:clr>
        </p15:guide>
        <p15:guide id="4" pos="148" userDrawn="1">
          <p15:clr>
            <a:srgbClr val="FBAE40"/>
          </p15:clr>
        </p15:guide>
        <p15:guide id="5" pos="6735" userDrawn="1">
          <p15:clr>
            <a:srgbClr val="FBAE40"/>
          </p15:clr>
        </p15:guide>
        <p15:guide id="6" orient="horz" pos="2241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squar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A561492B-A912-5369-D65C-51DF803F43F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83200" y="414000"/>
            <a:ext cx="1116000" cy="279000"/>
          </a:xfrm>
          <a:prstGeom prst="rect">
            <a:avLst/>
          </a:prstGeom>
        </p:spPr>
      </p:pic>
      <p:sp>
        <p:nvSpPr>
          <p:cNvPr id="7" name="Image">
            <a:extLst>
              <a:ext uri="{FF2B5EF4-FFF2-40B4-BE49-F238E27FC236}">
                <a16:creationId xmlns:a16="http://schemas.microsoft.com/office/drawing/2014/main" id="{3A281DC1-21D5-F9B5-BF53-530440A5DBD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118400" y="0"/>
            <a:ext cx="6854400" cy="6170400"/>
          </a:xfrm>
          <a:custGeom>
            <a:avLst/>
            <a:gdLst>
              <a:gd name="connsiteX0" fmla="*/ 5466132 w 6854400"/>
              <a:gd name="connsiteY0" fmla="*/ 273844 h 6170400"/>
              <a:gd name="connsiteX1" fmla="*/ 5187525 w 6854400"/>
              <a:gd name="connsiteY1" fmla="*/ 555062 h 6170400"/>
              <a:gd name="connsiteX2" fmla="*/ 5466132 w 6854400"/>
              <a:gd name="connsiteY2" fmla="*/ 836280 h 6170400"/>
              <a:gd name="connsiteX3" fmla="*/ 6851225 w 6854400"/>
              <a:gd name="connsiteY3" fmla="*/ 836280 h 6170400"/>
              <a:gd name="connsiteX4" fmla="*/ 6851225 w 6854400"/>
              <a:gd name="connsiteY4" fmla="*/ 274106 h 6170400"/>
              <a:gd name="connsiteX5" fmla="*/ 5468711 w 6854400"/>
              <a:gd name="connsiteY5" fmla="*/ 274106 h 6170400"/>
              <a:gd name="connsiteX6" fmla="*/ 0 w 6854400"/>
              <a:gd name="connsiteY6" fmla="*/ 0 h 6170400"/>
              <a:gd name="connsiteX7" fmla="*/ 6854400 w 6854400"/>
              <a:gd name="connsiteY7" fmla="*/ 0 h 6170400"/>
              <a:gd name="connsiteX8" fmla="*/ 6854400 w 6854400"/>
              <a:gd name="connsiteY8" fmla="*/ 6170400 h 6170400"/>
              <a:gd name="connsiteX9" fmla="*/ 0 w 6854400"/>
              <a:gd name="connsiteY9" fmla="*/ 6170400 h 617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54400" h="6170400">
                <a:moveTo>
                  <a:pt x="5466132" y="273844"/>
                </a:moveTo>
                <a:cubicBezTo>
                  <a:pt x="5312262" y="273844"/>
                  <a:pt x="5187525" y="399749"/>
                  <a:pt x="5187525" y="555062"/>
                </a:cubicBezTo>
                <a:cubicBezTo>
                  <a:pt x="5187525" y="710375"/>
                  <a:pt x="5312262" y="836280"/>
                  <a:pt x="5466132" y="836280"/>
                </a:cubicBezTo>
                <a:lnTo>
                  <a:pt x="6851225" y="836280"/>
                </a:lnTo>
                <a:lnTo>
                  <a:pt x="6851225" y="274106"/>
                </a:lnTo>
                <a:lnTo>
                  <a:pt x="5468711" y="274106"/>
                </a:lnTo>
                <a:close/>
                <a:moveTo>
                  <a:pt x="0" y="0"/>
                </a:moveTo>
                <a:lnTo>
                  <a:pt x="6854400" y="0"/>
                </a:lnTo>
                <a:lnTo>
                  <a:pt x="6854400" y="6170400"/>
                </a:lnTo>
                <a:lnTo>
                  <a:pt x="0" y="6170400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1404000" tIns="36000" rIns="2160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pPr marL="0" marR="0" lvl="0" indent="0" algn="l" defTabSz="625475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lang="en-US"/>
              <a:t>Please insert picture – you can find pictures and graphics in the media database of the ETAS brand portal</a:t>
            </a:r>
          </a:p>
          <a:p>
            <a:endParaRPr lang="de-DE"/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30BF00C-4241-AD69-7BE6-CA1174E1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" y="-1"/>
            <a:ext cx="7199999" cy="6170614"/>
          </a:xfrm>
          <a:custGeom>
            <a:avLst/>
            <a:gdLst>
              <a:gd name="connsiteX0" fmla="*/ 1167 w 7199999"/>
              <a:gd name="connsiteY0" fmla="*/ 0 h 6170614"/>
              <a:gd name="connsiteX1" fmla="*/ 4114692 w 7199999"/>
              <a:gd name="connsiteY1" fmla="*/ 0 h 6170614"/>
              <a:gd name="connsiteX2" fmla="*/ 7199999 w 7199999"/>
              <a:gd name="connsiteY2" fmla="*/ 3085307 h 6170614"/>
              <a:gd name="connsiteX3" fmla="*/ 7199998 w 7199999"/>
              <a:gd name="connsiteY3" fmla="*/ 3085307 h 6170614"/>
              <a:gd name="connsiteX4" fmla="*/ 4114691 w 7199999"/>
              <a:gd name="connsiteY4" fmla="*/ 6170614 h 6170614"/>
              <a:gd name="connsiteX5" fmla="*/ 1167 w 7199999"/>
              <a:gd name="connsiteY5" fmla="*/ 6170613 h 6170614"/>
              <a:gd name="connsiteX6" fmla="*/ 0 w 7199999"/>
              <a:gd name="connsiteY6" fmla="*/ 6170584 h 6170614"/>
              <a:gd name="connsiteX7" fmla="*/ 0 w 7199999"/>
              <a:gd name="connsiteY7" fmla="*/ 30 h 6170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99999" h="6170614">
                <a:moveTo>
                  <a:pt x="1167" y="0"/>
                </a:moveTo>
                <a:lnTo>
                  <a:pt x="4114692" y="0"/>
                </a:lnTo>
                <a:cubicBezTo>
                  <a:pt x="5818660" y="0"/>
                  <a:pt x="7199999" y="1381339"/>
                  <a:pt x="7199999" y="3085307"/>
                </a:cubicBezTo>
                <a:lnTo>
                  <a:pt x="7199998" y="3085307"/>
                </a:lnTo>
                <a:cubicBezTo>
                  <a:pt x="7199998" y="4789275"/>
                  <a:pt x="5818659" y="6170614"/>
                  <a:pt x="4114691" y="6170614"/>
                </a:cubicBezTo>
                <a:lnTo>
                  <a:pt x="1167" y="6170613"/>
                </a:lnTo>
                <a:lnTo>
                  <a:pt x="0" y="6170584"/>
                </a:lnTo>
                <a:lnTo>
                  <a:pt x="0" y="3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6578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102" userDrawn="1">
          <p15:clr>
            <a:srgbClr val="FBAE40"/>
          </p15:clr>
        </p15:guide>
        <p15:guide id="4" pos="6734" userDrawn="1">
          <p15:clr>
            <a:srgbClr val="FBAE40"/>
          </p15:clr>
        </p15:guide>
        <p15:guide id="9" orient="horz" pos="1830" userDrawn="1">
          <p15:clr>
            <a:srgbClr val="FBAE40"/>
          </p15:clr>
        </p15:guide>
        <p15:guide id="10" pos="1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cutout imag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ETAS logo">
            <a:extLst>
              <a:ext uri="{FF2B5EF4-FFF2-40B4-BE49-F238E27FC236}">
                <a16:creationId xmlns:a16="http://schemas.microsoft.com/office/drawing/2014/main" id="{326BA7D4-D9AC-9271-6373-2710699A7163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55934" y="267469"/>
            <a:ext cx="1152000" cy="288000"/>
          </a:xfrm>
          <a:prstGeom prst="rect">
            <a:avLst/>
          </a:prstGeom>
        </p:spPr>
      </p:pic>
      <p:sp>
        <p:nvSpPr>
          <p:cNvPr id="23" name="Title">
            <a:extLst>
              <a:ext uri="{FF2B5EF4-FFF2-40B4-BE49-F238E27FC236}">
                <a16:creationId xmlns:a16="http://schemas.microsoft.com/office/drawing/2014/main" id="{265B0DED-4496-4455-A22A-1B79C89603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600" y="4470399"/>
            <a:ext cx="10452625" cy="1420684"/>
          </a:xfrm>
          <a:prstGeom prst="rect">
            <a:avLst/>
          </a:prstGeom>
          <a:noFill/>
        </p:spPr>
        <p:txBody>
          <a:bodyPr wrap="square" tIns="0" rIns="0" bIns="0" anchor="ctr" anchorCtr="0">
            <a:no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Presentation title</a:t>
            </a:r>
          </a:p>
        </p:txBody>
      </p:sp>
      <p:sp>
        <p:nvSpPr>
          <p:cNvPr id="3" name="Image">
            <a:extLst>
              <a:ext uri="{FF2B5EF4-FFF2-40B4-BE49-F238E27FC236}">
                <a16:creationId xmlns:a16="http://schemas.microsoft.com/office/drawing/2014/main" id="{B31E4815-CA3A-FD9B-C7FD-60F318F1599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916" y="279530"/>
            <a:ext cx="7140996" cy="4176712"/>
          </a:xfrm>
          <a:custGeom>
            <a:avLst/>
            <a:gdLst>
              <a:gd name="connsiteX0" fmla="*/ 12328 w 7140996"/>
              <a:gd name="connsiteY0" fmla="*/ 0 h 4176712"/>
              <a:gd name="connsiteX1" fmla="*/ 5052640 w 7140996"/>
              <a:gd name="connsiteY1" fmla="*/ 0 h 4176712"/>
              <a:gd name="connsiteX2" fmla="*/ 7140996 w 7140996"/>
              <a:gd name="connsiteY2" fmla="*/ 2088356 h 4176712"/>
              <a:gd name="connsiteX3" fmla="*/ 5052640 w 7140996"/>
              <a:gd name="connsiteY3" fmla="*/ 4176712 h 4176712"/>
              <a:gd name="connsiteX4" fmla="*/ 12328 w 7140996"/>
              <a:gd name="connsiteY4" fmla="*/ 4176712 h 4176712"/>
              <a:gd name="connsiteX5" fmla="*/ 0 w 7140996"/>
              <a:gd name="connsiteY5" fmla="*/ 4176090 h 4176712"/>
              <a:gd name="connsiteX6" fmla="*/ 0 w 7140996"/>
              <a:gd name="connsiteY6" fmla="*/ 623 h 4176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40996" h="4176712">
                <a:moveTo>
                  <a:pt x="12328" y="0"/>
                </a:moveTo>
                <a:lnTo>
                  <a:pt x="5052640" y="0"/>
                </a:lnTo>
                <a:cubicBezTo>
                  <a:pt x="6206007" y="0"/>
                  <a:pt x="7140996" y="934989"/>
                  <a:pt x="7140996" y="2088356"/>
                </a:cubicBezTo>
                <a:cubicBezTo>
                  <a:pt x="7140996" y="3241723"/>
                  <a:pt x="6206007" y="4176712"/>
                  <a:pt x="5052640" y="4176712"/>
                </a:cubicBezTo>
                <a:lnTo>
                  <a:pt x="12328" y="4176712"/>
                </a:lnTo>
                <a:lnTo>
                  <a:pt x="0" y="4176090"/>
                </a:lnTo>
                <a:lnTo>
                  <a:pt x="0" y="62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72000" tIns="72000">
            <a:noAutofit/>
          </a:bodyPr>
          <a:lstStyle>
            <a:lvl1pPr marL="0" indent="0">
              <a:buNone/>
              <a:defRPr sz="800"/>
            </a:lvl1pPr>
          </a:lstStyle>
          <a:p>
            <a:r>
              <a:rPr lang="en-US"/>
              <a:t> Please insert picture – you can find pictures and graphics in the media database of the ETAS brand portal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170070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734" userDrawn="1">
          <p15:clr>
            <a:srgbClr val="FBAE40"/>
          </p15:clr>
        </p15:guide>
        <p15:guide id="4" orient="horz" pos="2814" userDrawn="1">
          <p15:clr>
            <a:srgbClr val="FBAE40"/>
          </p15:clr>
        </p15:guide>
        <p15:guide id="6" pos="148" userDrawn="1">
          <p15:clr>
            <a:srgbClr val="FBAE40"/>
          </p15:clr>
        </p15:guide>
        <p15:guide id="7" orient="horz" pos="371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 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440D51-D747-47FA-91DE-26557B98D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2" name="Gradient">
            <a:extLst>
              <a:ext uri="{FF2B5EF4-FFF2-40B4-BE49-F238E27FC236}">
                <a16:creationId xmlns:a16="http://schemas.microsoft.com/office/drawing/2014/main" id="{9AC0789D-82F0-FBB2-B386-EC3CB81BE8CE}"/>
              </a:ext>
            </a:extLst>
          </p:cNvPr>
          <p:cNvSpPr>
            <a:spLocks noSelect="1"/>
          </p:cNvSpPr>
          <p:nvPr userDrawn="1"/>
        </p:nvSpPr>
        <p:spPr>
          <a:xfrm>
            <a:off x="1" y="0"/>
            <a:ext cx="10981850" cy="1224000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DA116CE8-BDBB-5C54-A38C-019B2FF0386D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9" name="ETAS logo">
            <a:extLst>
              <a:ext uri="{FF2B5EF4-FFF2-40B4-BE49-F238E27FC236}">
                <a16:creationId xmlns:a16="http://schemas.microsoft.com/office/drawing/2014/main" id="{52EE596A-4F70-3EAF-73ED-2F42EABB5DF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42261C0-D171-4E4C-ACE8-EC8367470FBB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273657" y="1644651"/>
            <a:ext cx="10429200" cy="3824287"/>
          </a:xfrm>
        </p:spPr>
        <p:txBody>
          <a:bodyPr numCol="2"/>
          <a:lstStyle>
            <a:lvl1pPr marL="378000" indent="-378000">
              <a:lnSpc>
                <a:spcPct val="110000"/>
              </a:lnSpc>
              <a:spcBef>
                <a:spcPts val="2600"/>
              </a:spcBef>
              <a:buClr>
                <a:schemeClr val="tx2"/>
              </a:buClr>
              <a:buFont typeface="+mj-lt"/>
              <a:buAutoNum type="arabicPeriod"/>
              <a:defRPr b="1">
                <a:solidFill>
                  <a:schemeClr val="tx2"/>
                </a:solidFill>
              </a:defRPr>
            </a:lvl1pPr>
            <a:lvl2pPr marL="601200" indent="-216000">
              <a:lnSpc>
                <a:spcPct val="110000"/>
              </a:lnSpc>
              <a:defRPr/>
            </a:lvl2pPr>
            <a:lvl3pPr marL="601200" indent="-216000">
              <a:defRPr/>
            </a:lvl3pPr>
            <a:lvl4pPr marL="378000" indent="0">
              <a:defRPr/>
            </a:lvl4pPr>
            <a:lvl5pPr marL="378000" indent="0">
              <a:defRPr/>
            </a:lvl5pPr>
          </a:lstStyle>
          <a:p>
            <a:pPr lvl="0"/>
            <a:r>
              <a:rPr lang="en-US"/>
              <a:t>Chapter (two columns)</a:t>
            </a:r>
          </a:p>
          <a:p>
            <a:pPr lvl="1"/>
            <a:r>
              <a:rPr lang="en-US"/>
              <a:t>Subitem (optional)</a:t>
            </a:r>
            <a:endParaRPr lang="de-DE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0614A48-C3A7-4012-B369-06AA9E137E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5600" y="694800"/>
            <a:ext cx="9126135" cy="3593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1"/>
              <a:t>Subline (optional)</a:t>
            </a:r>
          </a:p>
        </p:txBody>
      </p:sp>
      <p:sp>
        <p:nvSpPr>
          <p:cNvPr id="27" name="Chapter_titleonly">
            <a:extLst>
              <a:ext uri="{FF2B5EF4-FFF2-40B4-BE49-F238E27FC236}">
                <a16:creationId xmlns:a16="http://schemas.microsoft.com/office/drawing/2014/main" id="{D9A38C7E-E57C-40FC-B581-5B8A93DB5E8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1200" y="204788"/>
            <a:ext cx="9154967" cy="432245"/>
          </a:xfrm>
        </p:spPr>
        <p:txBody>
          <a:bodyPr/>
          <a:lstStyle>
            <a:lvl1pPr>
              <a:buFontTx/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157382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4" userDrawn="1">
          <p15:clr>
            <a:srgbClr val="FBAE40"/>
          </p15:clr>
        </p15:guide>
        <p15:guide id="8" orient="horz" pos="3451">
          <p15:clr>
            <a:srgbClr val="FBAE40"/>
          </p15:clr>
        </p15:guide>
        <p15:guide id="12" pos="6743" userDrawn="1">
          <p15:clr>
            <a:srgbClr val="FBAE40"/>
          </p15:clr>
        </p15:guide>
        <p15:guide id="13" pos="171" userDrawn="1">
          <p15:clr>
            <a:srgbClr val="FBAE40"/>
          </p15:clr>
        </p15:guide>
        <p15:guide id="14" orient="horz" pos="126">
          <p15:clr>
            <a:srgbClr val="FBAE40"/>
          </p15:clr>
        </p15:guide>
        <p15:guide id="15" orient="horz" pos="67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title ">
    <p:bg>
      <p:bgPr>
        <a:gradFill>
          <a:gsLst>
            <a:gs pos="100000">
              <a:schemeClr val="accent2"/>
            </a:gs>
            <a:gs pos="0">
              <a:schemeClr val="tx2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B58FDE-A627-421C-954B-F012E88F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/>
              <a:pPr defTabSz="914400">
                <a:defRPr/>
              </a:pPr>
              <a:t>‹#›</a:t>
            </a:fld>
            <a:endParaRPr lang="en-US" sz="1800" noProof="1"/>
          </a:p>
        </p:txBody>
      </p:sp>
      <p:sp>
        <p:nvSpPr>
          <p:cNvPr id="3" name="Footnote2inv">
            <a:extLst>
              <a:ext uri="{FF2B5EF4-FFF2-40B4-BE49-F238E27FC236}">
                <a16:creationId xmlns:a16="http://schemas.microsoft.com/office/drawing/2014/main" id="{459A1617-11B5-718C-61A5-F7CC0DEA303B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2025 ETAS Korea Co.,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6" name="Footnote1inv">
            <a:extLst>
              <a:ext uri="{FF2B5EF4-FFF2-40B4-BE49-F238E27FC236}">
                <a16:creationId xmlns:a16="http://schemas.microsoft.com/office/drawing/2014/main" id="{F743C601-FE9C-F5CB-48BB-0285FD5BDB8F}"/>
              </a:ext>
            </a:extLst>
          </p:cNvPr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ETAS-ICA/XSF-KR | 2025-03-25</a:t>
            </a:r>
          </a:p>
        </p:txBody>
      </p:sp>
      <p:sp>
        <p:nvSpPr>
          <p:cNvPr id="12" name="ETAS logo background">
            <a:extLst>
              <a:ext uri="{FF2B5EF4-FFF2-40B4-BE49-F238E27FC236}">
                <a16:creationId xmlns:a16="http://schemas.microsoft.com/office/drawing/2014/main" id="{77CCFE1E-220D-72FA-3E09-DAE5FA4B7DAA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3" name="ETAS logo">
            <a:extLst>
              <a:ext uri="{FF2B5EF4-FFF2-40B4-BE49-F238E27FC236}">
                <a16:creationId xmlns:a16="http://schemas.microsoft.com/office/drawing/2014/main" id="{B2DD8018-B0C9-6A1B-4D74-4CE67609CC8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5" name="Chapter_title">
            <a:extLst>
              <a:ext uri="{FF2B5EF4-FFF2-40B4-BE49-F238E27FC236}">
                <a16:creationId xmlns:a16="http://schemas.microsoft.com/office/drawing/2014/main" id="{0C07C395-2D30-4D8E-A33F-30B7FD05953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37599" y="2628000"/>
            <a:ext cx="10454214" cy="487313"/>
          </a:xfrm>
          <a:prstGeom prst="rect">
            <a:avLst/>
          </a:prstGeom>
        </p:spPr>
        <p:txBody>
          <a:bodyPr wrap="square" tIns="0" rIns="0" bIns="0" anchor="b" anchorCtr="0">
            <a:spAutoFit/>
          </a:bodyPr>
          <a:lstStyle>
            <a:lvl1pPr marL="0" indent="0">
              <a:lnSpc>
                <a:spcPts val="3840"/>
              </a:lnSpc>
              <a:buFontTx/>
              <a:buNone/>
              <a:defRPr sz="3600">
                <a:solidFill>
                  <a:schemeClr val="bg1"/>
                </a:solidFill>
              </a:defRPr>
            </a:lvl1pPr>
            <a:lvl2pPr marL="0" indent="0">
              <a:buFontTx/>
              <a:buNone/>
              <a:defRPr sz="3600">
                <a:solidFill>
                  <a:schemeClr val="bg1"/>
                </a:solidFill>
              </a:defRPr>
            </a:lvl2pPr>
            <a:lvl3pPr marL="0" indent="0">
              <a:buNone/>
              <a:defRPr sz="3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 noProof="1"/>
              <a:t>Chapter title</a:t>
            </a:r>
          </a:p>
        </p:txBody>
      </p:sp>
      <p:sp>
        <p:nvSpPr>
          <p:cNvPr id="4" name="Text Placeholder 1">
            <a:extLst>
              <a:ext uri="{FF2B5EF4-FFF2-40B4-BE49-F238E27FC236}">
                <a16:creationId xmlns:a16="http://schemas.microsoft.com/office/drawing/2014/main" id="{47165948-C4C3-9364-8895-48C0F8C9FDD5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237599" y="3178799"/>
            <a:ext cx="10454214" cy="37471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FontTx/>
              <a:buNone/>
              <a:defRPr sz="24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1"/>
              <a:t>Subtitle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1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1652" userDrawn="1">
          <p15:clr>
            <a:srgbClr val="FBAE40"/>
          </p15:clr>
        </p15:guide>
        <p15:guide id="3" pos="6735" userDrawn="1">
          <p15:clr>
            <a:srgbClr val="FBAE40"/>
          </p15:clr>
        </p15:guide>
        <p15:guide id="4" orient="horz" pos="2241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with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FF8882-5D55-4A18-9AEB-F5439CB3B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14" name="ETAS logo background">
            <a:extLst>
              <a:ext uri="{FF2B5EF4-FFF2-40B4-BE49-F238E27FC236}">
                <a16:creationId xmlns:a16="http://schemas.microsoft.com/office/drawing/2014/main" id="{FACC1FCD-6B0A-5319-BFFD-B00564ED04FC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15" name="ETAS logo">
            <a:extLst>
              <a:ext uri="{FF2B5EF4-FFF2-40B4-BE49-F238E27FC236}">
                <a16:creationId xmlns:a16="http://schemas.microsoft.com/office/drawing/2014/main" id="{CA83A06B-316D-D893-C76B-3791DBBB2E2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13" name="Image">
            <a:extLst>
              <a:ext uri="{FF2B5EF4-FFF2-40B4-BE49-F238E27FC236}">
                <a16:creationId xmlns:a16="http://schemas.microsoft.com/office/drawing/2014/main" id="{2E3288EB-C40E-A1BD-6874-B8707D1A645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16" name="Chapter title">
            <a:extLst>
              <a:ext uri="{FF2B5EF4-FFF2-40B4-BE49-F238E27FC236}">
                <a16:creationId xmlns:a16="http://schemas.microsoft.com/office/drawing/2014/main" id="{B0941B91-2CC6-54A3-3547-C40FA36DA4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103200"/>
            <a:ext cx="7127475" cy="2088108"/>
          </a:xfrm>
          <a:custGeom>
            <a:avLst/>
            <a:gdLst>
              <a:gd name="connsiteX0" fmla="*/ 0 w 7127475"/>
              <a:gd name="connsiteY0" fmla="*/ 0 h 2088108"/>
              <a:gd name="connsiteX1" fmla="*/ 6083421 w 7127475"/>
              <a:gd name="connsiteY1" fmla="*/ 0 h 2088108"/>
              <a:gd name="connsiteX2" fmla="*/ 7127475 w 7127475"/>
              <a:gd name="connsiteY2" fmla="*/ 1044054 h 2088108"/>
              <a:gd name="connsiteX3" fmla="*/ 7127474 w 7127475"/>
              <a:gd name="connsiteY3" fmla="*/ 1044054 h 2088108"/>
              <a:gd name="connsiteX4" fmla="*/ 6083420 w 7127475"/>
              <a:gd name="connsiteY4" fmla="*/ 2088108 h 2088108"/>
              <a:gd name="connsiteX5" fmla="*/ 0 w 7127475"/>
              <a:gd name="connsiteY5" fmla="*/ 2088107 h 2088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7475" h="2088108">
                <a:moveTo>
                  <a:pt x="0" y="0"/>
                </a:moveTo>
                <a:lnTo>
                  <a:pt x="6083421" y="0"/>
                </a:lnTo>
                <a:cubicBezTo>
                  <a:pt x="6660036" y="0"/>
                  <a:pt x="7127475" y="467439"/>
                  <a:pt x="7127475" y="1044054"/>
                </a:cubicBezTo>
                <a:lnTo>
                  <a:pt x="7127474" y="1044054"/>
                </a:lnTo>
                <a:cubicBezTo>
                  <a:pt x="7127474" y="1620669"/>
                  <a:pt x="6660035" y="2088108"/>
                  <a:pt x="6083420" y="2088108"/>
                </a:cubicBezTo>
                <a:lnTo>
                  <a:pt x="0" y="2088107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0" scaled="0"/>
          </a:gradFill>
        </p:spPr>
        <p:txBody>
          <a:bodyPr wrap="square" lIns="237600" tIns="0" rIns="262800" bIns="0" anchor="ctr" anchorCtr="0">
            <a:noAutofit/>
          </a:bodyPr>
          <a:lstStyle>
            <a:lvl1pPr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noProof="1"/>
              <a:t>Chapter title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6337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8" userDrawn="1">
          <p15:clr>
            <a:srgbClr val="FBAE40"/>
          </p15:clr>
        </p15:guide>
        <p15:guide id="2" orient="horz" pos="2485" userDrawn="1">
          <p15:clr>
            <a:srgbClr val="FBAE40"/>
          </p15:clr>
        </p15:guide>
        <p15:guide id="3" orient="horz" pos="277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 with description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479BAD-6CC7-42D8-91FA-A914FC42D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7" name="ETAS logo background">
            <a:extLst>
              <a:ext uri="{FF2B5EF4-FFF2-40B4-BE49-F238E27FC236}">
                <a16:creationId xmlns:a16="http://schemas.microsoft.com/office/drawing/2014/main" id="{5B75CF22-DECE-85D4-6883-509AABFA95BF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8" name="ETAS logo">
            <a:extLst>
              <a:ext uri="{FF2B5EF4-FFF2-40B4-BE49-F238E27FC236}">
                <a16:creationId xmlns:a16="http://schemas.microsoft.com/office/drawing/2014/main" id="{78300E20-2E5F-AFE4-4860-788D32BB968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3D85E635-DF19-D632-DE02-A7CB23420AA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  <p:sp>
        <p:nvSpPr>
          <p:cNvPr id="6" name="Picture description">
            <a:extLst>
              <a:ext uri="{FF2B5EF4-FFF2-40B4-BE49-F238E27FC236}">
                <a16:creationId xmlns:a16="http://schemas.microsoft.com/office/drawing/2014/main" id="{2D3C108E-A061-890B-84A3-794BC8E635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4291200"/>
            <a:ext cx="5556820" cy="900000"/>
          </a:xfrm>
          <a:custGeom>
            <a:avLst/>
            <a:gdLst>
              <a:gd name="connsiteX0" fmla="*/ 0 w 5556820"/>
              <a:gd name="connsiteY0" fmla="*/ 0 h 900000"/>
              <a:gd name="connsiteX1" fmla="*/ 5106820 w 5556820"/>
              <a:gd name="connsiteY1" fmla="*/ 0 h 900000"/>
              <a:gd name="connsiteX2" fmla="*/ 5556820 w 5556820"/>
              <a:gd name="connsiteY2" fmla="*/ 450000 h 900000"/>
              <a:gd name="connsiteX3" fmla="*/ 5106820 w 5556820"/>
              <a:gd name="connsiteY3" fmla="*/ 900000 h 900000"/>
              <a:gd name="connsiteX4" fmla="*/ 0 w 5556820"/>
              <a:gd name="connsiteY4" fmla="*/ 900000 h 9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56820" h="900000">
                <a:moveTo>
                  <a:pt x="0" y="0"/>
                </a:moveTo>
                <a:lnTo>
                  <a:pt x="5106820" y="0"/>
                </a:lnTo>
                <a:cubicBezTo>
                  <a:pt x="5355348" y="0"/>
                  <a:pt x="5556820" y="201472"/>
                  <a:pt x="5556820" y="450000"/>
                </a:cubicBezTo>
                <a:cubicBezTo>
                  <a:pt x="5556820" y="698528"/>
                  <a:pt x="5355348" y="900000"/>
                  <a:pt x="5106820" y="900000"/>
                </a:cubicBezTo>
                <a:lnTo>
                  <a:pt x="0" y="900000"/>
                </a:lnTo>
                <a:close/>
              </a:path>
            </a:pathLst>
          </a:custGeom>
          <a:gradFill>
            <a:gsLst>
              <a:gs pos="100000">
                <a:schemeClr val="accent2"/>
              </a:gs>
              <a:gs pos="0">
                <a:schemeClr val="tx2"/>
              </a:gs>
            </a:gsLst>
            <a:lin ang="0" scaled="0"/>
          </a:gradFill>
        </p:spPr>
        <p:txBody>
          <a:bodyPr wrap="square" lIns="248400" anchor="ctr" anchorCtr="0">
            <a:no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Picture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648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  <p15:guide id="2" pos="1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ize imag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48E1EC-9D82-4CB2-AEF4-0CD5DD8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321C5EC7-540B-3A4B-7BC3-CB23766A55C6}"/>
              </a:ext>
            </a:extLst>
          </p:cNvPr>
          <p:cNvSpPr>
            <a:spLocks noSelect="1"/>
          </p:cNvSpPr>
          <p:nvPr userDrawn="1"/>
        </p:nvSpPr>
        <p:spPr>
          <a:xfrm>
            <a:off x="9989999" y="276225"/>
            <a:ext cx="990000" cy="288032"/>
          </a:xfrm>
          <a:custGeom>
            <a:avLst/>
            <a:gdLst>
              <a:gd name="connsiteX0" fmla="*/ 151856 w 979737"/>
              <a:gd name="connsiteY0" fmla="*/ 0 h 288603"/>
              <a:gd name="connsiteX1" fmla="*/ 979737 w 979737"/>
              <a:gd name="connsiteY1" fmla="*/ 0 h 288603"/>
              <a:gd name="connsiteX2" fmla="*/ 979737 w 979737"/>
              <a:gd name="connsiteY2" fmla="*/ 288132 h 288603"/>
              <a:gd name="connsiteX3" fmla="*/ 871930 w 979737"/>
              <a:gd name="connsiteY3" fmla="*/ 288132 h 288603"/>
              <a:gd name="connsiteX4" fmla="*/ 871930 w 979737"/>
              <a:gd name="connsiteY4" fmla="*/ 288603 h 288603"/>
              <a:gd name="connsiteX5" fmla="*/ 144567 w 979737"/>
              <a:gd name="connsiteY5" fmla="*/ 288603 h 288603"/>
              <a:gd name="connsiteX6" fmla="*/ 0 w 979737"/>
              <a:gd name="connsiteY6" fmla="*/ 144587 h 288603"/>
              <a:gd name="connsiteX7" fmla="*/ 144567 w 979737"/>
              <a:gd name="connsiteY7" fmla="*/ 571 h 288603"/>
              <a:gd name="connsiteX8" fmla="*/ 145905 w 979737"/>
              <a:gd name="connsiteY8" fmla="*/ 705 h 288603"/>
              <a:gd name="connsiteX9" fmla="*/ 151856 w 979737"/>
              <a:gd name="connsiteY9" fmla="*/ 705 h 288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9737" h="288603">
                <a:moveTo>
                  <a:pt x="151856" y="0"/>
                </a:moveTo>
                <a:lnTo>
                  <a:pt x="979737" y="0"/>
                </a:lnTo>
                <a:lnTo>
                  <a:pt x="979737" y="288132"/>
                </a:lnTo>
                <a:lnTo>
                  <a:pt x="871930" y="288132"/>
                </a:lnTo>
                <a:lnTo>
                  <a:pt x="871930" y="288603"/>
                </a:lnTo>
                <a:lnTo>
                  <a:pt x="144567" y="288603"/>
                </a:lnTo>
                <a:cubicBezTo>
                  <a:pt x="64725" y="288603"/>
                  <a:pt x="0" y="224125"/>
                  <a:pt x="0" y="144587"/>
                </a:cubicBezTo>
                <a:cubicBezTo>
                  <a:pt x="0" y="65049"/>
                  <a:pt x="64725" y="571"/>
                  <a:pt x="144567" y="571"/>
                </a:cubicBezTo>
                <a:lnTo>
                  <a:pt x="145905" y="705"/>
                </a:lnTo>
                <a:lnTo>
                  <a:pt x="151856" y="70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it-IT"/>
          </a:p>
        </p:txBody>
      </p:sp>
      <p:pic>
        <p:nvPicPr>
          <p:cNvPr id="7" name="ETAS logo">
            <a:extLst>
              <a:ext uri="{FF2B5EF4-FFF2-40B4-BE49-F238E27FC236}">
                <a16:creationId xmlns:a16="http://schemas.microsoft.com/office/drawing/2014/main" id="{391F95AC-4C59-A23B-CBA9-AE1BB878E929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10935" y="347292"/>
            <a:ext cx="596304" cy="149076"/>
          </a:xfrm>
          <a:prstGeom prst="rect">
            <a:avLst/>
          </a:prstGeom>
        </p:spPr>
      </p:pic>
      <p:sp>
        <p:nvSpPr>
          <p:cNvPr id="5" name="Image">
            <a:extLst>
              <a:ext uri="{FF2B5EF4-FFF2-40B4-BE49-F238E27FC236}">
                <a16:creationId xmlns:a16="http://schemas.microsoft.com/office/drawing/2014/main" id="{7ADC6E1D-0B80-A6F1-7999-C9EEA21234C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0969200" cy="5468938"/>
          </a:xfrm>
          <a:custGeom>
            <a:avLst/>
            <a:gdLst>
              <a:gd name="connsiteX0" fmla="*/ 0 w 10969200"/>
              <a:gd name="connsiteY0" fmla="*/ 0 h 5468938"/>
              <a:gd name="connsiteX1" fmla="*/ 10969200 w 10969200"/>
              <a:gd name="connsiteY1" fmla="*/ 0 h 5468938"/>
              <a:gd name="connsiteX2" fmla="*/ 10969200 w 10969200"/>
              <a:gd name="connsiteY2" fmla="*/ 278606 h 5468938"/>
              <a:gd name="connsiteX3" fmla="*/ 10141744 w 10969200"/>
              <a:gd name="connsiteY3" fmla="*/ 278606 h 5468938"/>
              <a:gd name="connsiteX4" fmla="*/ 10141744 w 10969200"/>
              <a:gd name="connsiteY4" fmla="*/ 279311 h 5468938"/>
              <a:gd name="connsiteX5" fmla="*/ 10135793 w 10969200"/>
              <a:gd name="connsiteY5" fmla="*/ 279311 h 5468938"/>
              <a:gd name="connsiteX6" fmla="*/ 10134455 w 10969200"/>
              <a:gd name="connsiteY6" fmla="*/ 279177 h 5468938"/>
              <a:gd name="connsiteX7" fmla="*/ 9989888 w 10969200"/>
              <a:gd name="connsiteY7" fmla="*/ 423193 h 5468938"/>
              <a:gd name="connsiteX8" fmla="*/ 10134455 w 10969200"/>
              <a:gd name="connsiteY8" fmla="*/ 567209 h 5468938"/>
              <a:gd name="connsiteX9" fmla="*/ 10861818 w 10969200"/>
              <a:gd name="connsiteY9" fmla="*/ 567209 h 5468938"/>
              <a:gd name="connsiteX10" fmla="*/ 10861818 w 10969200"/>
              <a:gd name="connsiteY10" fmla="*/ 566738 h 5468938"/>
              <a:gd name="connsiteX11" fmla="*/ 10969200 w 10969200"/>
              <a:gd name="connsiteY11" fmla="*/ 566738 h 5468938"/>
              <a:gd name="connsiteX12" fmla="*/ 10969200 w 10969200"/>
              <a:gd name="connsiteY12" fmla="*/ 5468938 h 5468938"/>
              <a:gd name="connsiteX13" fmla="*/ 0 w 10969200"/>
              <a:gd name="connsiteY13" fmla="*/ 5468938 h 546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0969200" h="5468938">
                <a:moveTo>
                  <a:pt x="0" y="0"/>
                </a:moveTo>
                <a:lnTo>
                  <a:pt x="10969200" y="0"/>
                </a:lnTo>
                <a:lnTo>
                  <a:pt x="10969200" y="278606"/>
                </a:lnTo>
                <a:lnTo>
                  <a:pt x="10141744" y="278606"/>
                </a:lnTo>
                <a:lnTo>
                  <a:pt x="10141744" y="279311"/>
                </a:lnTo>
                <a:lnTo>
                  <a:pt x="10135793" y="279311"/>
                </a:lnTo>
                <a:lnTo>
                  <a:pt x="10134455" y="279177"/>
                </a:lnTo>
                <a:cubicBezTo>
                  <a:pt x="10054613" y="279177"/>
                  <a:pt x="9989888" y="343655"/>
                  <a:pt x="9989888" y="423193"/>
                </a:cubicBezTo>
                <a:cubicBezTo>
                  <a:pt x="9989888" y="502731"/>
                  <a:pt x="10054613" y="567209"/>
                  <a:pt x="10134455" y="567209"/>
                </a:cubicBezTo>
                <a:lnTo>
                  <a:pt x="10861818" y="567209"/>
                </a:lnTo>
                <a:lnTo>
                  <a:pt x="10861818" y="566738"/>
                </a:lnTo>
                <a:lnTo>
                  <a:pt x="10969200" y="566738"/>
                </a:lnTo>
                <a:lnTo>
                  <a:pt x="10969200" y="5468938"/>
                </a:lnTo>
                <a:lnTo>
                  <a:pt x="0" y="5468938"/>
                </a:lnTo>
                <a:close/>
              </a:path>
            </a:pathLst>
          </a:custGeom>
          <a:solidFill>
            <a:srgbClr val="BDC1C5"/>
          </a:solidFill>
        </p:spPr>
        <p:txBody>
          <a:bodyPr wrap="square" lIns="324000" tIns="72000">
            <a:noAutofit/>
          </a:bodyPr>
          <a:lstStyle>
            <a:lvl1pPr marL="0" indent="0">
              <a:buFontTx/>
              <a:buNone/>
              <a:defRPr sz="1000"/>
            </a:lvl1pPr>
          </a:lstStyle>
          <a:p>
            <a:r>
              <a:rPr lang="en-US"/>
              <a:t>Please insert picture – you can find pictures and graphics in the media database of the ETAS brand portal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85316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note2inv" hidden="1">
            <a:extLst>
              <a:ext uri="{FF2B5EF4-FFF2-40B4-BE49-F238E27FC236}">
                <a16:creationId xmlns:a16="http://schemas.microsoft.com/office/drawing/2014/main" id="{4F14331F-6BC5-9572-2AFE-25FFA2917A36}"/>
              </a:ext>
            </a:extLst>
          </p:cNvPr>
          <p:cNvSpPr txBox="1"/>
          <p:nvPr userDrawn="1"/>
        </p:nvSpPr>
        <p:spPr>
          <a:xfrm>
            <a:off x="1251006" y="5335352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5" name="Footnote1inv" hidden="1">
            <a:extLst>
              <a:ext uri="{FF2B5EF4-FFF2-40B4-BE49-F238E27FC236}">
                <a16:creationId xmlns:a16="http://schemas.microsoft.com/office/drawing/2014/main" id="{64CB034B-10E2-5511-735A-CDA37EF16CB3}"/>
              </a:ext>
            </a:extLst>
          </p:cNvPr>
          <p:cNvSpPr txBox="1"/>
          <p:nvPr userDrawn="1"/>
        </p:nvSpPr>
        <p:spPr>
          <a:xfrm>
            <a:off x="1252817" y="5228487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9" name="Footnote2" hidden="1">
            <a:extLst>
              <a:ext uri="{FF2B5EF4-FFF2-40B4-BE49-F238E27FC236}">
                <a16:creationId xmlns:a16="http://schemas.microsoft.com/office/drawing/2014/main" id="{3CBE5DC3-09AE-4038-B89E-D524F092CA9F}"/>
              </a:ext>
            </a:extLst>
          </p:cNvPr>
          <p:cNvSpPr txBox="1"/>
          <p:nvPr userDrawn="1"/>
        </p:nvSpPr>
        <p:spPr>
          <a:xfrm>
            <a:off x="874489" y="5568435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%copyright_etas%</a:t>
            </a:r>
          </a:p>
        </p:txBody>
      </p:sp>
      <p:sp>
        <p:nvSpPr>
          <p:cNvPr id="10" name="Footnote1" hidden="1">
            <a:extLst>
              <a:ext uri="{FF2B5EF4-FFF2-40B4-BE49-F238E27FC236}">
                <a16:creationId xmlns:a16="http://schemas.microsoft.com/office/drawing/2014/main" id="{1B93D36C-C523-4C68-9A85-533D3DC048EE}"/>
              </a:ext>
            </a:extLst>
          </p:cNvPr>
          <p:cNvSpPr txBox="1"/>
          <p:nvPr userDrawn="1"/>
        </p:nvSpPr>
        <p:spPr>
          <a:xfrm>
            <a:off x="876300" y="5461570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%conf_etas_internal%%departmentshort%%dateformat%</a:t>
            </a:r>
          </a:p>
        </p:txBody>
      </p:sp>
      <p:sp>
        <p:nvSpPr>
          <p:cNvPr id="6" name="ETAS logo background">
            <a:extLst>
              <a:ext uri="{FF2B5EF4-FFF2-40B4-BE49-F238E27FC236}">
                <a16:creationId xmlns:a16="http://schemas.microsoft.com/office/drawing/2014/main" id="{2B4F1FC7-D636-5739-6597-7FE26268029D}"/>
              </a:ext>
            </a:extLst>
          </p:cNvPr>
          <p:cNvSpPr>
            <a:spLocks noSelect="1"/>
          </p:cNvSpPr>
          <p:nvPr userDrawn="1"/>
        </p:nvSpPr>
        <p:spPr>
          <a:xfrm>
            <a:off x="9990000" y="276225"/>
            <a:ext cx="979625" cy="287934"/>
          </a:xfrm>
          <a:custGeom>
            <a:avLst/>
            <a:gdLst>
              <a:gd name="connsiteX0" fmla="*/ 143967 w 979625"/>
              <a:gd name="connsiteY0" fmla="*/ 0 h 287934"/>
              <a:gd name="connsiteX1" fmla="*/ 979625 w 979625"/>
              <a:gd name="connsiteY1" fmla="*/ 0 h 287934"/>
              <a:gd name="connsiteX2" fmla="*/ 979625 w 979625"/>
              <a:gd name="connsiteY2" fmla="*/ 287934 h 287934"/>
              <a:gd name="connsiteX3" fmla="*/ 143967 w 979625"/>
              <a:gd name="connsiteY3" fmla="*/ 287934 h 287934"/>
              <a:gd name="connsiteX4" fmla="*/ 0 w 979625"/>
              <a:gd name="connsiteY4" fmla="*/ 143967 h 287934"/>
              <a:gd name="connsiteX5" fmla="*/ 143967 w 979625"/>
              <a:gd name="connsiteY5" fmla="*/ 0 h 287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9625" h="287934">
                <a:moveTo>
                  <a:pt x="143967" y="0"/>
                </a:moveTo>
                <a:lnTo>
                  <a:pt x="979625" y="0"/>
                </a:lnTo>
                <a:lnTo>
                  <a:pt x="979625" y="287934"/>
                </a:lnTo>
                <a:lnTo>
                  <a:pt x="143967" y="287934"/>
                </a:lnTo>
                <a:cubicBezTo>
                  <a:pt x="64456" y="287934"/>
                  <a:pt x="0" y="223478"/>
                  <a:pt x="0" y="143967"/>
                </a:cubicBezTo>
                <a:cubicBezTo>
                  <a:pt x="0" y="64456"/>
                  <a:pt x="64456" y="0"/>
                  <a:pt x="143967" y="0"/>
                </a:cubicBezTo>
                <a:close/>
              </a:path>
            </a:pathLst>
          </a:custGeom>
          <a:gradFill>
            <a:gsLst>
              <a:gs pos="100000">
                <a:srgbClr val="89037A"/>
              </a:gs>
              <a:gs pos="10000">
                <a:srgbClr val="164293"/>
              </a:gs>
            </a:gsLst>
            <a:lin ang="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ETAS logo">
            <a:extLst>
              <a:ext uri="{FF2B5EF4-FFF2-40B4-BE49-F238E27FC236}">
                <a16:creationId xmlns:a16="http://schemas.microsoft.com/office/drawing/2014/main" id="{5DA1F348-1FBB-191B-B9C3-C047EEA48593}"/>
              </a:ext>
            </a:extLst>
          </p:cNvPr>
          <p:cNvSpPr>
            <a:spLocks noSelect="1"/>
          </p:cNvSpPr>
          <p:nvPr/>
        </p:nvSpPr>
        <p:spPr>
          <a:xfrm>
            <a:off x="10116000" y="347292"/>
            <a:ext cx="581559" cy="147604"/>
          </a:xfrm>
          <a:custGeom>
            <a:avLst/>
            <a:gdLst>
              <a:gd name="connsiteX0" fmla="*/ 472507 w 581559"/>
              <a:gd name="connsiteY0" fmla="*/ 46506 h 147604"/>
              <a:gd name="connsiteX1" fmla="*/ 486392 w 581559"/>
              <a:gd name="connsiteY1" fmla="*/ 32519 h 147604"/>
              <a:gd name="connsiteX2" fmla="*/ 550624 w 581559"/>
              <a:gd name="connsiteY2" fmla="*/ 32519 h 147604"/>
              <a:gd name="connsiteX3" fmla="*/ 566777 w 581559"/>
              <a:gd name="connsiteY3" fmla="*/ 17736 h 147604"/>
              <a:gd name="connsiteX4" fmla="*/ 550624 w 581559"/>
              <a:gd name="connsiteY4" fmla="*/ 2954 h 147604"/>
              <a:gd name="connsiteX5" fmla="*/ 487676 w 581559"/>
              <a:gd name="connsiteY5" fmla="*/ 2952 h 147604"/>
              <a:gd name="connsiteX6" fmla="*/ 442939 w 581559"/>
              <a:gd name="connsiteY6" fmla="*/ 46506 h 147604"/>
              <a:gd name="connsiteX7" fmla="*/ 487676 w 581559"/>
              <a:gd name="connsiteY7" fmla="*/ 90060 h 147604"/>
              <a:gd name="connsiteX8" fmla="*/ 538106 w 581559"/>
              <a:gd name="connsiteY8" fmla="*/ 90060 h 147604"/>
              <a:gd name="connsiteX9" fmla="*/ 551994 w 581559"/>
              <a:gd name="connsiteY9" fmla="*/ 104047 h 147604"/>
              <a:gd name="connsiteX10" fmla="*/ 538106 w 581559"/>
              <a:gd name="connsiteY10" fmla="*/ 118034 h 147604"/>
              <a:gd name="connsiteX11" fmla="*/ 473876 w 581559"/>
              <a:gd name="connsiteY11" fmla="*/ 118039 h 147604"/>
              <a:gd name="connsiteX12" fmla="*/ 457722 w 581559"/>
              <a:gd name="connsiteY12" fmla="*/ 132821 h 147604"/>
              <a:gd name="connsiteX13" fmla="*/ 473876 w 581559"/>
              <a:gd name="connsiteY13" fmla="*/ 147604 h 147604"/>
              <a:gd name="connsiteX14" fmla="*/ 536825 w 581559"/>
              <a:gd name="connsiteY14" fmla="*/ 147601 h 147604"/>
              <a:gd name="connsiteX15" fmla="*/ 581560 w 581559"/>
              <a:gd name="connsiteY15" fmla="*/ 104047 h 147604"/>
              <a:gd name="connsiteX16" fmla="*/ 536825 w 581559"/>
              <a:gd name="connsiteY16" fmla="*/ 60493 h 147604"/>
              <a:gd name="connsiteX17" fmla="*/ 486392 w 581559"/>
              <a:gd name="connsiteY17" fmla="*/ 60493 h 147604"/>
              <a:gd name="connsiteX18" fmla="*/ 472507 w 581559"/>
              <a:gd name="connsiteY18" fmla="*/ 46506 h 147604"/>
              <a:gd name="connsiteX19" fmla="*/ 472507 w 581559"/>
              <a:gd name="connsiteY19" fmla="*/ 46506 h 147604"/>
              <a:gd name="connsiteX20" fmla="*/ 440512 w 581559"/>
              <a:gd name="connsiteY20" fmla="*/ 124204 h 147604"/>
              <a:gd name="connsiteX21" fmla="*/ 375437 w 581559"/>
              <a:gd name="connsiteY21" fmla="*/ 11489 h 147604"/>
              <a:gd name="connsiteX22" fmla="*/ 369116 w 581559"/>
              <a:gd name="connsiteY22" fmla="*/ 4900 h 147604"/>
              <a:gd name="connsiteX23" fmla="*/ 369108 w 581559"/>
              <a:gd name="connsiteY23" fmla="*/ 4890 h 147604"/>
              <a:gd name="connsiteX24" fmla="*/ 369040 w 581559"/>
              <a:gd name="connsiteY24" fmla="*/ 4855 h 147604"/>
              <a:gd name="connsiteX25" fmla="*/ 363613 w 581559"/>
              <a:gd name="connsiteY25" fmla="*/ 2996 h 147604"/>
              <a:gd name="connsiteX26" fmla="*/ 363511 w 581559"/>
              <a:gd name="connsiteY26" fmla="*/ 2983 h 147604"/>
              <a:gd name="connsiteX27" fmla="*/ 362422 w 581559"/>
              <a:gd name="connsiteY27" fmla="*/ 2898 h 147604"/>
              <a:gd name="connsiteX28" fmla="*/ 361833 w 581559"/>
              <a:gd name="connsiteY28" fmla="*/ 2883 h 147604"/>
              <a:gd name="connsiteX29" fmla="*/ 361244 w 581559"/>
              <a:gd name="connsiteY29" fmla="*/ 2898 h 147604"/>
              <a:gd name="connsiteX30" fmla="*/ 360155 w 581559"/>
              <a:gd name="connsiteY30" fmla="*/ 2983 h 147604"/>
              <a:gd name="connsiteX31" fmla="*/ 360053 w 581559"/>
              <a:gd name="connsiteY31" fmla="*/ 2996 h 147604"/>
              <a:gd name="connsiteX32" fmla="*/ 354626 w 581559"/>
              <a:gd name="connsiteY32" fmla="*/ 4855 h 147604"/>
              <a:gd name="connsiteX33" fmla="*/ 354558 w 581559"/>
              <a:gd name="connsiteY33" fmla="*/ 4890 h 147604"/>
              <a:gd name="connsiteX34" fmla="*/ 354550 w 581559"/>
              <a:gd name="connsiteY34" fmla="*/ 4900 h 147604"/>
              <a:gd name="connsiteX35" fmla="*/ 348229 w 581559"/>
              <a:gd name="connsiteY35" fmla="*/ 11489 h 147604"/>
              <a:gd name="connsiteX36" fmla="*/ 283154 w 581559"/>
              <a:gd name="connsiteY36" fmla="*/ 124204 h 147604"/>
              <a:gd name="connsiteX37" fmla="*/ 287879 w 581559"/>
              <a:gd name="connsiteY37" fmla="*/ 145585 h 147604"/>
              <a:gd name="connsiteX38" fmla="*/ 308758 w 581559"/>
              <a:gd name="connsiteY38" fmla="*/ 138986 h 147604"/>
              <a:gd name="connsiteX39" fmla="*/ 361833 w 581559"/>
              <a:gd name="connsiteY39" fmla="*/ 47057 h 147604"/>
              <a:gd name="connsiteX40" fmla="*/ 414908 w 581559"/>
              <a:gd name="connsiteY40" fmla="*/ 138986 h 147604"/>
              <a:gd name="connsiteX41" fmla="*/ 435787 w 581559"/>
              <a:gd name="connsiteY41" fmla="*/ 145585 h 147604"/>
              <a:gd name="connsiteX42" fmla="*/ 440512 w 581559"/>
              <a:gd name="connsiteY42" fmla="*/ 124204 h 147604"/>
              <a:gd name="connsiteX43" fmla="*/ 440512 w 581559"/>
              <a:gd name="connsiteY43" fmla="*/ 124204 h 147604"/>
              <a:gd name="connsiteX44" fmla="*/ 305728 w 581559"/>
              <a:gd name="connsiteY44" fmla="*/ 17737 h 147604"/>
              <a:gd name="connsiteX45" fmla="*/ 289574 w 581559"/>
              <a:gd name="connsiteY45" fmla="*/ 2954 h 147604"/>
              <a:gd name="connsiteX46" fmla="*/ 163756 w 581559"/>
              <a:gd name="connsiteY46" fmla="*/ 2954 h 147604"/>
              <a:gd name="connsiteX47" fmla="*/ 147602 w 581559"/>
              <a:gd name="connsiteY47" fmla="*/ 17737 h 147604"/>
              <a:gd name="connsiteX48" fmla="*/ 163756 w 581559"/>
              <a:gd name="connsiteY48" fmla="*/ 32520 h 147604"/>
              <a:gd name="connsiteX49" fmla="*/ 211890 w 581559"/>
              <a:gd name="connsiteY49" fmla="*/ 32520 h 147604"/>
              <a:gd name="connsiteX50" fmla="*/ 211891 w 581559"/>
              <a:gd name="connsiteY50" fmla="*/ 131450 h 147604"/>
              <a:gd name="connsiteX51" fmla="*/ 226673 w 581559"/>
              <a:gd name="connsiteY51" fmla="*/ 147604 h 147604"/>
              <a:gd name="connsiteX52" fmla="*/ 241456 w 581559"/>
              <a:gd name="connsiteY52" fmla="*/ 131450 h 147604"/>
              <a:gd name="connsiteX53" fmla="*/ 241457 w 581559"/>
              <a:gd name="connsiteY53" fmla="*/ 32520 h 147604"/>
              <a:gd name="connsiteX54" fmla="*/ 289574 w 581559"/>
              <a:gd name="connsiteY54" fmla="*/ 32520 h 147604"/>
              <a:gd name="connsiteX55" fmla="*/ 305728 w 581559"/>
              <a:gd name="connsiteY55" fmla="*/ 17737 h 147604"/>
              <a:gd name="connsiteX56" fmla="*/ 305728 w 581559"/>
              <a:gd name="connsiteY56" fmla="*/ 17737 h 147604"/>
              <a:gd name="connsiteX57" fmla="*/ 147603 w 581559"/>
              <a:gd name="connsiteY57" fmla="*/ 73802 h 147604"/>
              <a:gd name="connsiteX58" fmla="*/ 73800 w 581559"/>
              <a:gd name="connsiteY58" fmla="*/ 0 h 147604"/>
              <a:gd name="connsiteX59" fmla="*/ 0 w 581559"/>
              <a:gd name="connsiteY59" fmla="*/ 73802 h 147604"/>
              <a:gd name="connsiteX60" fmla="*/ 80218 w 581559"/>
              <a:gd name="connsiteY60" fmla="*/ 147604 h 147604"/>
              <a:gd name="connsiteX61" fmla="*/ 106710 w 581559"/>
              <a:gd name="connsiteY61" fmla="*/ 147604 h 147604"/>
              <a:gd name="connsiteX62" fmla="*/ 125431 w 581559"/>
              <a:gd name="connsiteY62" fmla="*/ 132821 h 147604"/>
              <a:gd name="connsiteX63" fmla="*/ 109278 w 581559"/>
              <a:gd name="connsiteY63" fmla="*/ 118039 h 147604"/>
              <a:gd name="connsiteX64" fmla="*/ 80218 w 581559"/>
              <a:gd name="connsiteY64" fmla="*/ 118038 h 147604"/>
              <a:gd name="connsiteX65" fmla="*/ 32354 w 581559"/>
              <a:gd name="connsiteY65" fmla="*/ 90062 h 147604"/>
              <a:gd name="connsiteX66" fmla="*/ 132820 w 581559"/>
              <a:gd name="connsiteY66" fmla="*/ 90062 h 147604"/>
              <a:gd name="connsiteX67" fmla="*/ 147603 w 581559"/>
              <a:gd name="connsiteY67" fmla="*/ 75278 h 147604"/>
              <a:gd name="connsiteX68" fmla="*/ 147603 w 581559"/>
              <a:gd name="connsiteY68" fmla="*/ 73802 h 147604"/>
              <a:gd name="connsiteX69" fmla="*/ 147603 w 581559"/>
              <a:gd name="connsiteY69" fmla="*/ 73802 h 147604"/>
              <a:gd name="connsiteX70" fmla="*/ 115990 w 581559"/>
              <a:gd name="connsiteY70" fmla="*/ 60494 h 147604"/>
              <a:gd name="connsiteX71" fmla="*/ 31612 w 581559"/>
              <a:gd name="connsiteY71" fmla="*/ 60494 h 147604"/>
              <a:gd name="connsiteX72" fmla="*/ 73800 w 581559"/>
              <a:gd name="connsiteY72" fmla="*/ 29568 h 147604"/>
              <a:gd name="connsiteX73" fmla="*/ 115990 w 581559"/>
              <a:gd name="connsiteY73" fmla="*/ 60494 h 147604"/>
              <a:gd name="connsiteX74" fmla="*/ 115990 w 581559"/>
              <a:gd name="connsiteY74" fmla="*/ 60494 h 14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81559" h="147604">
                <a:moveTo>
                  <a:pt x="472507" y="46506"/>
                </a:moveTo>
                <a:cubicBezTo>
                  <a:pt x="472507" y="38794"/>
                  <a:pt x="478736" y="32519"/>
                  <a:pt x="486392" y="32519"/>
                </a:cubicBezTo>
                <a:lnTo>
                  <a:pt x="550624" y="32519"/>
                </a:lnTo>
                <a:cubicBezTo>
                  <a:pt x="560575" y="32519"/>
                  <a:pt x="566777" y="25901"/>
                  <a:pt x="566777" y="17736"/>
                </a:cubicBezTo>
                <a:cubicBezTo>
                  <a:pt x="566777" y="9572"/>
                  <a:pt x="560575" y="2954"/>
                  <a:pt x="550624" y="2954"/>
                </a:cubicBezTo>
                <a:lnTo>
                  <a:pt x="487676" y="2952"/>
                </a:lnTo>
                <a:cubicBezTo>
                  <a:pt x="462218" y="2952"/>
                  <a:pt x="442939" y="22490"/>
                  <a:pt x="442939" y="46506"/>
                </a:cubicBezTo>
                <a:cubicBezTo>
                  <a:pt x="442939" y="70522"/>
                  <a:pt x="462218" y="90060"/>
                  <a:pt x="487676" y="90060"/>
                </a:cubicBezTo>
                <a:lnTo>
                  <a:pt x="538106" y="90060"/>
                </a:lnTo>
                <a:cubicBezTo>
                  <a:pt x="545761" y="90060"/>
                  <a:pt x="551994" y="96335"/>
                  <a:pt x="551994" y="104047"/>
                </a:cubicBezTo>
                <a:cubicBezTo>
                  <a:pt x="551994" y="111759"/>
                  <a:pt x="545761" y="118034"/>
                  <a:pt x="538106" y="118034"/>
                </a:cubicBezTo>
                <a:lnTo>
                  <a:pt x="473876" y="118039"/>
                </a:lnTo>
                <a:cubicBezTo>
                  <a:pt x="463926" y="118039"/>
                  <a:pt x="457722" y="124657"/>
                  <a:pt x="457722" y="132821"/>
                </a:cubicBezTo>
                <a:cubicBezTo>
                  <a:pt x="457722" y="140986"/>
                  <a:pt x="463926" y="147604"/>
                  <a:pt x="473876" y="147604"/>
                </a:cubicBezTo>
                <a:lnTo>
                  <a:pt x="536825" y="147601"/>
                </a:lnTo>
                <a:cubicBezTo>
                  <a:pt x="562278" y="147601"/>
                  <a:pt x="581560" y="128063"/>
                  <a:pt x="581560" y="104047"/>
                </a:cubicBezTo>
                <a:cubicBezTo>
                  <a:pt x="581560" y="80031"/>
                  <a:pt x="562278" y="60493"/>
                  <a:pt x="536825" y="60493"/>
                </a:cubicBezTo>
                <a:lnTo>
                  <a:pt x="486392" y="60493"/>
                </a:lnTo>
                <a:cubicBezTo>
                  <a:pt x="478736" y="60493"/>
                  <a:pt x="472507" y="54218"/>
                  <a:pt x="472507" y="46506"/>
                </a:cubicBezTo>
                <a:lnTo>
                  <a:pt x="472507" y="46506"/>
                </a:lnTo>
                <a:close/>
                <a:moveTo>
                  <a:pt x="440512" y="124204"/>
                </a:moveTo>
                <a:lnTo>
                  <a:pt x="375437" y="11489"/>
                </a:lnTo>
                <a:cubicBezTo>
                  <a:pt x="373716" y="8508"/>
                  <a:pt x="371528" y="6330"/>
                  <a:pt x="369116" y="4900"/>
                </a:cubicBezTo>
                <a:lnTo>
                  <a:pt x="369108" y="4890"/>
                </a:lnTo>
                <a:cubicBezTo>
                  <a:pt x="369085" y="4877"/>
                  <a:pt x="369062" y="4868"/>
                  <a:pt x="369040" y="4855"/>
                </a:cubicBezTo>
                <a:cubicBezTo>
                  <a:pt x="367317" y="3847"/>
                  <a:pt x="365482" y="3230"/>
                  <a:pt x="363613" y="2996"/>
                </a:cubicBezTo>
                <a:cubicBezTo>
                  <a:pt x="363579" y="2992"/>
                  <a:pt x="363545" y="2987"/>
                  <a:pt x="363511" y="2983"/>
                </a:cubicBezTo>
                <a:cubicBezTo>
                  <a:pt x="363149" y="2940"/>
                  <a:pt x="362786" y="2912"/>
                  <a:pt x="362422" y="2898"/>
                </a:cubicBezTo>
                <a:cubicBezTo>
                  <a:pt x="362225" y="2889"/>
                  <a:pt x="362029" y="2885"/>
                  <a:pt x="361833" y="2883"/>
                </a:cubicBezTo>
                <a:cubicBezTo>
                  <a:pt x="361636" y="2884"/>
                  <a:pt x="361440" y="2889"/>
                  <a:pt x="361244" y="2898"/>
                </a:cubicBezTo>
                <a:cubicBezTo>
                  <a:pt x="360880" y="2912"/>
                  <a:pt x="360517" y="2940"/>
                  <a:pt x="360155" y="2983"/>
                </a:cubicBezTo>
                <a:cubicBezTo>
                  <a:pt x="360121" y="2987"/>
                  <a:pt x="360087" y="2992"/>
                  <a:pt x="360053" y="2996"/>
                </a:cubicBezTo>
                <a:cubicBezTo>
                  <a:pt x="358184" y="3230"/>
                  <a:pt x="356349" y="3847"/>
                  <a:pt x="354626" y="4855"/>
                </a:cubicBezTo>
                <a:cubicBezTo>
                  <a:pt x="354604" y="4868"/>
                  <a:pt x="354580" y="4877"/>
                  <a:pt x="354558" y="4890"/>
                </a:cubicBezTo>
                <a:cubicBezTo>
                  <a:pt x="354558" y="4890"/>
                  <a:pt x="354551" y="4898"/>
                  <a:pt x="354550" y="4900"/>
                </a:cubicBezTo>
                <a:cubicBezTo>
                  <a:pt x="352138" y="6330"/>
                  <a:pt x="349950" y="8508"/>
                  <a:pt x="348229" y="11489"/>
                </a:cubicBezTo>
                <a:lnTo>
                  <a:pt x="283154" y="124204"/>
                </a:lnTo>
                <a:cubicBezTo>
                  <a:pt x="278179" y="132821"/>
                  <a:pt x="280808" y="141503"/>
                  <a:pt x="287879" y="145585"/>
                </a:cubicBezTo>
                <a:cubicBezTo>
                  <a:pt x="294949" y="149667"/>
                  <a:pt x="303783" y="147604"/>
                  <a:pt x="308758" y="138986"/>
                </a:cubicBezTo>
                <a:lnTo>
                  <a:pt x="361833" y="47057"/>
                </a:lnTo>
                <a:lnTo>
                  <a:pt x="414908" y="138986"/>
                </a:lnTo>
                <a:cubicBezTo>
                  <a:pt x="419883" y="147604"/>
                  <a:pt x="428717" y="149667"/>
                  <a:pt x="435787" y="145585"/>
                </a:cubicBezTo>
                <a:cubicBezTo>
                  <a:pt x="442858" y="141503"/>
                  <a:pt x="445488" y="132821"/>
                  <a:pt x="440512" y="124204"/>
                </a:cubicBezTo>
                <a:lnTo>
                  <a:pt x="440512" y="124204"/>
                </a:lnTo>
                <a:close/>
                <a:moveTo>
                  <a:pt x="305728" y="17737"/>
                </a:moveTo>
                <a:cubicBezTo>
                  <a:pt x="305728" y="9572"/>
                  <a:pt x="299524" y="2954"/>
                  <a:pt x="289574" y="2954"/>
                </a:cubicBezTo>
                <a:lnTo>
                  <a:pt x="163756" y="2954"/>
                </a:lnTo>
                <a:cubicBezTo>
                  <a:pt x="153805" y="2954"/>
                  <a:pt x="147602" y="9572"/>
                  <a:pt x="147602" y="17737"/>
                </a:cubicBezTo>
                <a:cubicBezTo>
                  <a:pt x="147602" y="25901"/>
                  <a:pt x="153805" y="32520"/>
                  <a:pt x="163756" y="32520"/>
                </a:cubicBezTo>
                <a:lnTo>
                  <a:pt x="211890" y="32520"/>
                </a:lnTo>
                <a:lnTo>
                  <a:pt x="211891" y="131450"/>
                </a:lnTo>
                <a:cubicBezTo>
                  <a:pt x="211891" y="141400"/>
                  <a:pt x="218509" y="147604"/>
                  <a:pt x="226673" y="147604"/>
                </a:cubicBezTo>
                <a:cubicBezTo>
                  <a:pt x="234838" y="147604"/>
                  <a:pt x="241456" y="141400"/>
                  <a:pt x="241456" y="131450"/>
                </a:cubicBezTo>
                <a:lnTo>
                  <a:pt x="241457" y="32520"/>
                </a:lnTo>
                <a:lnTo>
                  <a:pt x="289574" y="32520"/>
                </a:lnTo>
                <a:cubicBezTo>
                  <a:pt x="299524" y="32520"/>
                  <a:pt x="305728" y="25901"/>
                  <a:pt x="305728" y="17737"/>
                </a:cubicBezTo>
                <a:lnTo>
                  <a:pt x="305728" y="17737"/>
                </a:lnTo>
                <a:close/>
                <a:moveTo>
                  <a:pt x="147603" y="73802"/>
                </a:moveTo>
                <a:cubicBezTo>
                  <a:pt x="147603" y="33107"/>
                  <a:pt x="114496" y="0"/>
                  <a:pt x="73800" y="0"/>
                </a:cubicBezTo>
                <a:cubicBezTo>
                  <a:pt x="33105" y="0"/>
                  <a:pt x="0" y="33107"/>
                  <a:pt x="0" y="73802"/>
                </a:cubicBezTo>
                <a:cubicBezTo>
                  <a:pt x="0" y="117256"/>
                  <a:pt x="32987" y="147604"/>
                  <a:pt x="80218" y="147604"/>
                </a:cubicBezTo>
                <a:lnTo>
                  <a:pt x="106710" y="147604"/>
                </a:lnTo>
                <a:cubicBezTo>
                  <a:pt x="117856" y="147604"/>
                  <a:pt x="125431" y="141366"/>
                  <a:pt x="125431" y="132821"/>
                </a:cubicBezTo>
                <a:cubicBezTo>
                  <a:pt x="125431" y="124657"/>
                  <a:pt x="119227" y="118039"/>
                  <a:pt x="109278" y="118039"/>
                </a:cubicBezTo>
                <a:lnTo>
                  <a:pt x="80218" y="118038"/>
                </a:lnTo>
                <a:cubicBezTo>
                  <a:pt x="56213" y="118038"/>
                  <a:pt x="38835" y="107468"/>
                  <a:pt x="32354" y="90062"/>
                </a:cubicBezTo>
                <a:lnTo>
                  <a:pt x="132820" y="90062"/>
                </a:lnTo>
                <a:cubicBezTo>
                  <a:pt x="140984" y="90062"/>
                  <a:pt x="147603" y="83443"/>
                  <a:pt x="147603" y="75278"/>
                </a:cubicBezTo>
                <a:lnTo>
                  <a:pt x="147603" y="73802"/>
                </a:lnTo>
                <a:lnTo>
                  <a:pt x="147603" y="73802"/>
                </a:lnTo>
                <a:close/>
                <a:moveTo>
                  <a:pt x="115990" y="60494"/>
                </a:moveTo>
                <a:lnTo>
                  <a:pt x="31612" y="60494"/>
                </a:lnTo>
                <a:cubicBezTo>
                  <a:pt x="37274" y="42587"/>
                  <a:pt x="54045" y="29568"/>
                  <a:pt x="73800" y="29568"/>
                </a:cubicBezTo>
                <a:cubicBezTo>
                  <a:pt x="93555" y="29568"/>
                  <a:pt x="110329" y="42587"/>
                  <a:pt x="115990" y="60494"/>
                </a:cubicBezTo>
                <a:lnTo>
                  <a:pt x="115990" y="60494"/>
                </a:lnTo>
                <a:close/>
              </a:path>
            </a:pathLst>
          </a:custGeom>
          <a:solidFill>
            <a:srgbClr val="FFFFFF"/>
          </a:solidFill>
          <a:ln w="5188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8" name="Footnote2">
            <a:extLst>
              <a:ext uri="{FF2B5EF4-FFF2-40B4-BE49-F238E27FC236}">
                <a16:creationId xmlns:a16="http://schemas.microsoft.com/office/drawing/2014/main" id="{1493CA85-2CB3-4686-97B8-52C29C2839E7}"/>
              </a:ext>
            </a:extLst>
          </p:cNvPr>
          <p:cNvSpPr txBox="1"/>
          <p:nvPr userDrawn="1"/>
        </p:nvSpPr>
        <p:spPr>
          <a:xfrm>
            <a:off x="273600" y="5797897"/>
            <a:ext cx="9051362" cy="126000"/>
          </a:xfrm>
          <a:prstGeom prst="rect">
            <a:avLst/>
          </a:prstGeom>
          <a:noFill/>
        </p:spPr>
        <p:txBody>
          <a:bodyPr wrap="non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© 2025 ETAS Korea Co., Ltd..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1" name="Footnote1"/>
          <p:cNvSpPr txBox="1"/>
          <p:nvPr userDrawn="1"/>
        </p:nvSpPr>
        <p:spPr>
          <a:xfrm>
            <a:off x="273600" y="5691032"/>
            <a:ext cx="9051362" cy="126000"/>
          </a:xfrm>
          <a:prstGeom prst="rect">
            <a:avLst/>
          </a:prstGeom>
          <a:noFill/>
        </p:spPr>
        <p:txBody>
          <a:bodyPr wrap="square" lIns="25200" tIns="1800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none" strike="noStrike" kern="200" cap="none" spc="9" normalizeH="0" baseline="0" noProof="1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ETAS-ICA/XSF-KR | 2025-03-25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A68CDF-EE40-4865-A626-F5EEA955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37341" y="5742703"/>
            <a:ext cx="464111" cy="219945"/>
          </a:xfrm>
          <a:prstGeom prst="rect">
            <a:avLst/>
          </a:prstGeom>
        </p:spPr>
        <p:txBody>
          <a:bodyPr vert="horz" wrap="none" lIns="0" tIns="36000" rIns="0" bIns="0" rtlCol="0" anchor="t" anchorCtr="0"/>
          <a:lstStyle>
            <a:lvl1pPr algn="r">
              <a:defRPr sz="2800" baseline="30000">
                <a:solidFill>
                  <a:schemeClr val="tx2"/>
                </a:solidFill>
              </a:defRPr>
            </a:lvl1pPr>
          </a:lstStyle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‹#›</a:t>
            </a:fld>
            <a:endParaRPr lang="en-US" noProof="1">
              <a:solidFill>
                <a:srgbClr val="164293"/>
              </a:solidFill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80C6A7BA-DC98-43BF-AA13-880CD5801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3600" y="1285304"/>
            <a:ext cx="10426150" cy="41841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Level 1</a:t>
            </a:r>
          </a:p>
          <a:p>
            <a:pPr lvl="1"/>
            <a:r>
              <a:rPr lang="en-US" noProof="1"/>
              <a:t>Level 2</a:t>
            </a:r>
          </a:p>
          <a:p>
            <a:pPr lvl="2"/>
            <a:r>
              <a:rPr lang="en-US" noProof="1"/>
              <a:t>Level 3</a:t>
            </a:r>
          </a:p>
          <a:p>
            <a:pPr lvl="3"/>
            <a:r>
              <a:rPr lang="en-US" noProof="1"/>
              <a:t>Level 4</a:t>
            </a:r>
          </a:p>
          <a:p>
            <a:pPr lvl="4"/>
            <a:r>
              <a:rPr lang="en-US" noProof="1"/>
              <a:t>Level 5</a:t>
            </a:r>
          </a:p>
          <a:p>
            <a:pPr lvl="5"/>
            <a:r>
              <a:rPr lang="en-US" noProof="1"/>
              <a:t>Level 6</a:t>
            </a:r>
          </a:p>
          <a:p>
            <a:pPr lvl="6"/>
            <a:r>
              <a:rPr lang="en-US" noProof="1"/>
              <a:t>Level 7</a:t>
            </a:r>
          </a:p>
          <a:p>
            <a:pPr lvl="7"/>
            <a:r>
              <a:rPr lang="en-US" noProof="1"/>
              <a:t>Level 8</a:t>
            </a:r>
          </a:p>
          <a:p>
            <a:pPr lvl="8"/>
            <a:r>
              <a:rPr lang="en-US" noProof="1"/>
              <a:t>Level 9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600" y="695790"/>
            <a:ext cx="9154800" cy="359345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/>
            <a:r>
              <a:rPr lang="en-US" noProof="1"/>
              <a:t>Subline (optional)</a:t>
            </a:r>
          </a:p>
        </p:txBody>
      </p:sp>
    </p:spTree>
    <p:extLst>
      <p:ext uri="{BB962C8B-B14F-4D97-AF65-F5344CB8AC3E}">
        <p14:creationId xmlns:p14="http://schemas.microsoft.com/office/powerpoint/2010/main" val="387362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93" r:id="rId2"/>
    <p:sldLayoutId id="2147483694" r:id="rId3"/>
    <p:sldLayoutId id="2147483695" r:id="rId4"/>
    <p:sldLayoutId id="2147483677" r:id="rId5"/>
    <p:sldLayoutId id="2147483675" r:id="rId6"/>
    <p:sldLayoutId id="2147483676" r:id="rId7"/>
    <p:sldLayoutId id="2147483678" r:id="rId8"/>
    <p:sldLayoutId id="2147483679" r:id="rId9"/>
    <p:sldLayoutId id="2147483680" r:id="rId10"/>
    <p:sldLayoutId id="2147483689" r:id="rId11"/>
    <p:sldLayoutId id="2147483681" r:id="rId12"/>
    <p:sldLayoutId id="2147483682" r:id="rId13"/>
    <p:sldLayoutId id="2147483690" r:id="rId14"/>
    <p:sldLayoutId id="2147483691" r:id="rId15"/>
    <p:sldLayoutId id="2147483696" r:id="rId16"/>
    <p:sldLayoutId id="2147483697" r:id="rId17"/>
    <p:sldLayoutId id="2147483698" r:id="rId18"/>
    <p:sldLayoutId id="2147483699" r:id="rId19"/>
    <p:sldLayoutId id="2147483700" r:id="rId20"/>
    <p:sldLayoutId id="2147483701" r:id="rId21"/>
    <p:sldLayoutId id="2147483702" r:id="rId22"/>
    <p:sldLayoutId id="2147483703" r:id="rId23"/>
    <p:sldLayoutId id="2147483704" r:id="rId24"/>
    <p:sldLayoutId id="2147483705" r:id="rId25"/>
    <p:sldLayoutId id="2147483706" r:id="rId26"/>
    <p:sldLayoutId id="2147483692" r:id="rId27"/>
  </p:sldLayoutIdLst>
  <p:hf hdr="0" ftr="0" dt="0"/>
  <p:txStyles>
    <p:titleStyle>
      <a:lvl1pPr algn="l" defTabSz="617083" rtl="0" eaLnBrk="1" latinLnBrk="1" hangingPunct="1">
        <a:lnSpc>
          <a:spcPct val="100000"/>
        </a:lnSpc>
        <a:spcBef>
          <a:spcPct val="0"/>
        </a:spcBef>
        <a:buNone/>
        <a:defRPr sz="1800" kern="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25475" rtl="0" eaLnBrk="1" latinLnBrk="1" hangingPunct="1">
        <a:lnSpc>
          <a:spcPct val="110000"/>
        </a:lnSpc>
        <a:spcBef>
          <a:spcPts val="0"/>
        </a:spcBef>
        <a:buClr>
          <a:srgbClr val="000000"/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1pPr>
      <a:lvl2pPr marL="366713" indent="-179388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sz="1800" b="0" kern="200" baseline="0">
          <a:solidFill>
            <a:srgbClr val="000000"/>
          </a:solidFill>
          <a:latin typeface="+mn-lt"/>
          <a:ea typeface="+mn-ea"/>
          <a:cs typeface="+mn-cs"/>
        </a:defRPr>
      </a:lvl2pPr>
      <a:lvl3pPr marL="555625" indent="-17145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100000"/>
        <a:buFont typeface="Arial" panose="020B0604020202020204" pitchFamily="34" charset="0"/>
        <a:buChar char="–"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3pPr>
      <a:lvl4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4pPr>
      <a:lvl5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5pPr>
      <a:lvl6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6pPr>
      <a:lvl7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7pPr>
      <a:lvl8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8pPr>
      <a:lvl9pPr marL="0" indent="0" algn="l" defTabSz="617083" rtl="0" eaLnBrk="1" latinLnBrk="1" hangingPunct="1">
        <a:lnSpc>
          <a:spcPct val="110000"/>
        </a:lnSpc>
        <a:spcBef>
          <a:spcPts val="0"/>
        </a:spcBef>
        <a:buClr>
          <a:schemeClr val="bg2">
            <a:lumMod val="10000"/>
          </a:schemeClr>
        </a:buClr>
        <a:buSzPct val="90000"/>
        <a:buFontTx/>
        <a:buNone/>
        <a:tabLst/>
        <a:defRPr lang="de-DE" sz="1800" b="0" kern="200" baseline="0" dirty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1pPr>
      <a:lvl2pPr marL="308541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2pPr>
      <a:lvl3pPr marL="617083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3pPr>
      <a:lvl4pPr marL="925624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4pPr>
      <a:lvl5pPr marL="1234166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5pPr>
      <a:lvl6pPr marL="1542707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6pPr>
      <a:lvl7pPr marL="1851249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7pPr>
      <a:lvl8pPr marL="2159790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8pPr>
      <a:lvl9pPr marL="2468331" algn="l" defTabSz="617083" rtl="0" eaLnBrk="1" latinLnBrk="1" hangingPunct="1">
        <a:defRPr sz="1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tasdownload.diskstation.me:5001/sharing/3cxAnaTWm" TargetMode="Externa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9B25-61C0-F98D-D170-068D77F4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ETAS </a:t>
            </a:r>
            <a:r>
              <a:rPr lang="en-US" altLang="ko-KR"/>
              <a:t>License </a:t>
            </a:r>
            <a:r>
              <a:rPr lang="en-US"/>
              <a:t>Server Setup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37A00-5F45-D7DE-93F1-A0F081E50578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r>
              <a:rPr lang="en-US"/>
              <a:t>V1.0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815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10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방화벽 설정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1.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제어판 → 시스템 및 보안 →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Windows Defender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방화벽 클릭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또는 시작 메뉴에서 방화벽 검색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87325" lvl="1" indent="0"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2.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왼쪽 메뉴에서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고급 설정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→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"Windows Defender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방화벽 고급 보안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창이 뜸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3.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왼쪽에서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600" b="1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인바운드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규칙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클릭 → 오른쪽에서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새 규칙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4.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규칙 유형 선택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→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포트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"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 후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5.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TCP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또는 </a:t>
            </a:r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UDP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TCP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특정 로컬 포트에 열고자 하는 포트 번호 입력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8080)</a:t>
            </a: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6.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연결 허용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선택 →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다음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7.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규칙이 적용될 위치 선택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도메인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개인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/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공용 선택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필요에 따라 모두 체크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87325" lvl="1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8. </a:t>
            </a:r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규칙 이름 지정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예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: Open Port 8080) → [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마침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]</a:t>
            </a: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0D2263-B396-C361-D699-B1A5F7522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556" y="2187340"/>
            <a:ext cx="2382844" cy="667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56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0E0145B-87B6-6322-A6DA-241A5341C851}"/>
              </a:ext>
            </a:extLst>
          </p:cNvPr>
          <p:cNvSpPr>
            <a:spLocks noGrp="1"/>
          </p:cNvSpPr>
          <p:nvPr>
            <p:ph type="subTitle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558703-910F-6536-7462-B4DCED60F0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71EBB6-B601-238B-ED0C-97DA85938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6E2322-B8A1-4AF7-8DCD-0571136AC237}" type="slidenum">
              <a:rPr kumimoji="0" lang="en-US" sz="2800" b="0" i="0" u="none" strike="noStrike" kern="1200" cap="none" spc="0" normalizeH="0" baseline="30000" noProof="1" smtClean="0">
                <a:ln>
                  <a:noFill/>
                </a:ln>
                <a:solidFill>
                  <a:srgbClr val="164293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800" b="0" i="0" u="none" strike="noStrike" kern="1200" cap="none" spc="0" normalizeH="0" baseline="30000" noProof="1">
              <a:ln>
                <a:noFill/>
              </a:ln>
              <a:solidFill>
                <a:srgbClr val="16429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6140A-5F0B-E72E-19AE-3B7878FB273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/>
              <a:t>ETAS License Server</a:t>
            </a:r>
          </a:p>
          <a:p>
            <a:r>
              <a:rPr lang="en-US" dirty="0"/>
              <a:t>Config Services</a:t>
            </a:r>
          </a:p>
          <a:p>
            <a:r>
              <a:rPr lang="en-US" dirty="0"/>
              <a:t>Start/Stop/Reread</a:t>
            </a:r>
          </a:p>
          <a:p>
            <a:r>
              <a:rPr lang="en-US" dirty="0"/>
              <a:t>Server Status</a:t>
            </a:r>
          </a:p>
          <a:p>
            <a:r>
              <a:rPr lang="en-US" dirty="0"/>
              <a:t>Client License file</a:t>
            </a:r>
          </a:p>
          <a:p>
            <a:r>
              <a:rPr lang="en-US" dirty="0"/>
              <a:t>Server</a:t>
            </a:r>
            <a:r>
              <a:rPr lang="ko-KR" altLang="en-US" dirty="0"/>
              <a:t> </a:t>
            </a:r>
            <a:r>
              <a:rPr lang="en-US" altLang="ko-KR" dirty="0"/>
              <a:t>License</a:t>
            </a:r>
            <a:r>
              <a:rPr lang="ko-KR" altLang="en-US" dirty="0"/>
              <a:t> </a:t>
            </a:r>
            <a:r>
              <a:rPr lang="en-US" altLang="ko-KR" dirty="0"/>
              <a:t>file</a:t>
            </a:r>
          </a:p>
          <a:p>
            <a:r>
              <a:rPr lang="en-US" dirty="0"/>
              <a:t>Client/Server</a:t>
            </a:r>
            <a:r>
              <a:rPr lang="ko-KR" altLang="en-US" dirty="0"/>
              <a:t> 통신 확인</a:t>
            </a:r>
            <a:endParaRPr lang="en-US" altLang="ko-KR" dirty="0"/>
          </a:p>
          <a:p>
            <a:r>
              <a:rPr lang="ko-KR" altLang="en-US" dirty="0"/>
              <a:t>방화벽 설정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EE8ECB-8CD5-7803-9253-662E7DB9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131960-FE22-544D-31A2-42747703081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90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3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다운로드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EtasLicenseServer11.15.1 : 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  <a:hlinkClick r:id="rId2"/>
              </a:rPr>
              <a:t>https://etasdownload.DiskStation.me:5001/sharing/3cxAnaTWm</a:t>
            </a:r>
            <a:endParaRPr lang="en-US" altLang="ko-KR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Password : etkr6200!</a:t>
            </a:r>
          </a:p>
          <a:p>
            <a:pPr algn="l"/>
            <a:endParaRPr lang="ko-KR" altLang="en-US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설치방법</a:t>
            </a:r>
          </a:p>
          <a:p>
            <a:pPr marL="195263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다운로드받은후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원하는폴더에압축해제</a:t>
            </a:r>
          </a:p>
          <a:p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확인사항</a:t>
            </a:r>
          </a:p>
          <a:p>
            <a:pPr marL="195263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License Activation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시사용한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MACAddress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와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Server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로사용될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PC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 Address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동일</a:t>
            </a:r>
            <a:endParaRPr lang="en-US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053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4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Config Services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“imgrd.exe” file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License file (Server type)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선택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(License file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저장위치→“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C:\ProgramData\ETAS\FlexNet”)</a:t>
            </a:r>
          </a:p>
          <a:p>
            <a:pPr marL="538163" lvl="1" indent="-342900">
              <a:buFont typeface="+mj-lt"/>
              <a:buAutoNum type="arabicPeriod"/>
            </a:pP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클릭하여저장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38C9D9D-9080-FF79-C9C6-B44638449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50" y="1690427"/>
            <a:ext cx="4535042" cy="278975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D7F1F75-F44C-960D-71A0-A512131EA1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0786" y="1600386"/>
            <a:ext cx="1227582" cy="2879799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1A28414-0192-11B0-89A4-F748A7238107}"/>
              </a:ext>
            </a:extLst>
          </p:cNvPr>
          <p:cNvCxnSpPr/>
          <p:nvPr/>
        </p:nvCxnSpPr>
        <p:spPr>
          <a:xfrm flipH="1">
            <a:off x="4186410" y="2864386"/>
            <a:ext cx="19279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7169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5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Start/Stop/Reread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“Start Server”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endParaRPr lang="ko-KR" altLang="en-US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31E664-4E7A-39D8-2C87-6219BEEF3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19" y="1662201"/>
            <a:ext cx="4638942" cy="285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8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6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Server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Status </a:t>
            </a:r>
            <a:r>
              <a:rPr lang="ko-KR" altLang="en-US">
                <a:latin typeface="Malgun Gothic" panose="020B0503020000020004" pitchFamily="34" charset="-127"/>
                <a:ea typeface="Malgun Gothic" panose="020B0503020000020004" pitchFamily="34" charset="-127"/>
              </a:rPr>
              <a:t>설정</a:t>
            </a: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ko-KR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/>
            <a:endParaRPr lang="ko-KR" altLang="en-US" sz="1800" b="0" i="0" u="none" strike="noStrike" baseline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marL="538163" lvl="1" indent="-342900">
              <a:buFont typeface="+mj-lt"/>
              <a:buAutoNum type="arabicPeriod"/>
            </a:pP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“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Perform Status Enquiry” 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클릭</a:t>
            </a:r>
            <a:b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(</a:t>
            </a:r>
            <a:r>
              <a:rPr lang="ko-KR" altLang="en-US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아래창에서 라이선스 표시되면 정상동작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  <a:endParaRPr lang="ko-KR" altLang="en-US" sz="1600" b="0" i="0" u="none" strike="noStrike" baseline="0">
              <a:solidFill>
                <a:srgbClr val="00000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947E0AA-B680-EB56-0B34-D1FDA8592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8" y="1662201"/>
            <a:ext cx="4738094" cy="2914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192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7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>
                <a:latin typeface="Malgun Gothic" panose="020B0503020000020004" pitchFamily="34" charset="-127"/>
                <a:ea typeface="Malgun Gothic" panose="020B0503020000020004" pitchFamily="34" charset="-127"/>
              </a:rPr>
              <a:t>Client License File</a:t>
            </a: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Sample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생성</a:t>
            </a:r>
          </a:p>
          <a:p>
            <a:pPr marL="187325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구성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: SERVER, ‘IP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주소’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, ‘MAC Address’, ‘Port Number’</a:t>
            </a:r>
          </a:p>
          <a:p>
            <a:pPr marL="187325" lvl="1" indent="0">
              <a:buNone/>
            </a:pP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일반적으로 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IP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주소’ ‘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MAC Address’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만 변경하여 생성</a:t>
            </a:r>
          </a:p>
          <a:p>
            <a:pPr marL="187325" lvl="1" indent="0">
              <a:buNone/>
            </a:pP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Server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가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대일 경우 </a:t>
            </a:r>
            <a:r>
              <a:rPr lang="en-US" altLang="ko-KR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3lines </a:t>
            </a:r>
            <a:r>
              <a:rPr lang="ko-KR" altLang="en-US" sz="1600">
                <a:latin typeface="Malgun Gothic" panose="020B0503020000020004" pitchFamily="34" charset="-127"/>
                <a:ea typeface="Malgun Gothic" panose="020B0503020000020004" pitchFamily="34" charset="-127"/>
              </a:rPr>
              <a:t>모두 동일하게 입력</a:t>
            </a:r>
            <a:endParaRPr lang="en-US" altLang="ko-KR" sz="16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713E3E-B017-C544-B84A-326195C4126E}"/>
              </a:ext>
            </a:extLst>
          </p:cNvPr>
          <p:cNvSpPr txBox="1"/>
          <p:nvPr/>
        </p:nvSpPr>
        <p:spPr>
          <a:xfrm>
            <a:off x="585716" y="3558449"/>
            <a:ext cx="380081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#Please Do not delete this comment line.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SERVER xxx.xxx.xxx.xxxABCDEFGHIJKL 20007</a:t>
            </a:r>
          </a:p>
          <a:p>
            <a:r>
              <a:rPr lang="en-US" altLang="ko-KR" sz="1200" b="0" i="0" u="none" strike="noStrike" baseline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USE_SERVER</a:t>
            </a:r>
            <a:endParaRPr lang="ko-KR" altLang="en-US" sz="120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DE74E-A5F3-B724-D24E-6C7CBC3B98B3}"/>
              </a:ext>
            </a:extLst>
          </p:cNvPr>
          <p:cNvSpPr/>
          <p:nvPr/>
        </p:nvSpPr>
        <p:spPr>
          <a:xfrm>
            <a:off x="585716" y="3085306"/>
            <a:ext cx="1266940" cy="3855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Example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981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8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Server License File</a:t>
            </a:r>
          </a:p>
          <a:p>
            <a:pPr marL="530225" lvl="1" indent="-342900">
              <a:buAutoNum type="arabicParenBoth"/>
            </a:pP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Lmtools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가 설치된 서버의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MAC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주소</a:t>
            </a: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Client/Server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연결하기 위한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Inbound port</a:t>
            </a:r>
          </a:p>
          <a:p>
            <a:pPr marL="530225" lvl="1" indent="-342900">
              <a:buAutoNum type="arabicParenBoth"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Client/Server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를 연결하기 위한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outbound port</a:t>
            </a: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ko-KR" altLang="en-US" sz="1600" i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㈜ </a:t>
            </a:r>
            <a:r>
              <a:rPr lang="en-US" altLang="ko-KR" sz="1600" i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in/out</a:t>
            </a:r>
            <a:r>
              <a:rPr lang="ko-KR" altLang="en-US" sz="1600" i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i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port</a:t>
            </a:r>
            <a:r>
              <a:rPr lang="ko-KR" altLang="en-US" sz="1600" i="1" u="sng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는 매뉴얼 하게 편집 가능</a:t>
            </a:r>
            <a:endParaRPr lang="en-US" altLang="ko-KR" sz="1600" i="1" u="sng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CDE74E-A5F3-B724-D24E-6C7CBC3B98B3}"/>
              </a:ext>
            </a:extLst>
          </p:cNvPr>
          <p:cNvSpPr/>
          <p:nvPr/>
        </p:nvSpPr>
        <p:spPr>
          <a:xfrm>
            <a:off x="585716" y="3430503"/>
            <a:ext cx="1266940" cy="38559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Example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A88822F-45C7-ABFE-5572-188E9BDEC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16" y="3931126"/>
            <a:ext cx="6320185" cy="159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81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DBDB71-7ACA-4907-EDFD-BF5FCA8F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B66E2322-B8A1-4AF7-8DCD-0571136AC237}" type="slidenum">
              <a:rPr lang="en-US" noProof="1" smtClean="0">
                <a:solidFill>
                  <a:srgbClr val="164293"/>
                </a:solidFill>
              </a:rPr>
              <a:pPr defTabSz="914400">
                <a:defRPr/>
              </a:pPr>
              <a:t>9</a:t>
            </a:fld>
            <a:endParaRPr lang="en-US" sz="1800" noProof="1">
              <a:solidFill>
                <a:srgbClr val="164293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B5CE3-E31C-87C2-FCAC-2B62C6AC942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Client/Server </a:t>
            </a:r>
            <a:r>
              <a:rPr lang="ko-KR" altLang="en-US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통신 확인</a:t>
            </a:r>
            <a:endParaRPr lang="en-US" altLang="ko-KR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Telnet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을 이용하여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Client/Server 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간의 통신 확인 가능 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( telnet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server_ip</a:t>
            </a:r>
            <a:r>
              <a:rPr lang="ko-KR" altLang="en-US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160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server_port</a:t>
            </a:r>
            <a:r>
              <a:rPr lang="en-US" altLang="ko-KR" sz="1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)</a:t>
            </a:r>
          </a:p>
          <a:p>
            <a:pPr marL="187325" lvl="1" indent="0">
              <a:buNone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187325" lvl="1" indent="0">
              <a:buNone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marL="530225" lvl="1" indent="-342900">
              <a:buAutoNum type="arabicParenBoth"/>
            </a:pPr>
            <a:endParaRPr lang="en-US" altLang="ko-KR" sz="1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2C9DFD-33F8-1C7C-2E5D-E02435AD7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6462B6-A64F-728C-5581-3F74D02732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ETAS Server License</a:t>
            </a: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45C48B9-C5F7-67EB-9F7E-668B52308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93" y="3365329"/>
            <a:ext cx="8778240" cy="1965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None/>
            </a:pPr>
            <a:r>
              <a:rPr lang="en-US" altLang="ko-KR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Telnet </a:t>
            </a:r>
            <a:r>
              <a:rPr lang="ko-KR" altLang="en-US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활성화 </a:t>
            </a:r>
            <a:r>
              <a:rPr lang="ko-KR" altLang="ko-KR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방법</a:t>
            </a:r>
          </a:p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AutoNum type="arabicPeriod"/>
            </a:pPr>
            <a:r>
              <a:rPr lang="en-US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제어판 실행</a:t>
            </a:r>
          </a:p>
          <a:p>
            <a:pPr marL="457200" marR="0" lvl="1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</a:pP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시작 메뉴에서 제어판 검색</a:t>
            </a:r>
          </a:p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AutoNum type="arabicPeriod" startAt="2"/>
            </a:pPr>
            <a:r>
              <a:rPr lang="en-US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프로</a:t>
            </a:r>
            <a:r>
              <a:rPr lang="ko-KR" altLang="ko-KR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그램 &gt; 프로그램 및 기능 &gt; Windows 기능 켜기/끄기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클릭</a:t>
            </a:r>
          </a:p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AutoNum type="arabicPeriod" startAt="3"/>
            </a:pPr>
            <a:r>
              <a:rPr lang="en-US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sz="1600" b="1" kern="2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Telnet</a:t>
            </a:r>
            <a:r>
              <a:rPr lang="ko-KR" altLang="ko-KR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클라이언트" 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항목 찾기</a:t>
            </a:r>
          </a:p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AutoNum type="arabicPeriod" startAt="4"/>
            </a:pPr>
            <a:r>
              <a:rPr lang="en-US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체크박스를 선택한 후 </a:t>
            </a:r>
            <a:r>
              <a:rPr lang="ko-KR" altLang="ko-KR" sz="1600" b="1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[확인]</a:t>
            </a:r>
          </a:p>
          <a:p>
            <a:pPr marL="0" marR="0" lvl="0" indent="0" defTabSz="914400" fontAlgn="base" latinLnBrk="1">
              <a:lnSpc>
                <a:spcPct val="110000"/>
              </a:lnSpc>
              <a:spcAft>
                <a:spcPct val="0"/>
              </a:spcAft>
              <a:buClrTx/>
              <a:buSzPct val="100000"/>
              <a:buFont typeface="Arial" panose="020B0604020202020204" pitchFamily="34" charset="0"/>
              <a:buAutoNum type="arabicPeriod" startAt="5"/>
            </a:pPr>
            <a:r>
              <a:rPr lang="en-US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기능이 설치될 때까지 기다림 → 완료되면 </a:t>
            </a:r>
            <a:r>
              <a:rPr lang="ko-KR" altLang="ko-KR" sz="1600" kern="200" dirty="0" err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Telnet</a:t>
            </a:r>
            <a:r>
              <a:rPr lang="ko-KR" altLang="ko-KR" sz="1600" kern="2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명령 사용 가능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46CB4731-28A9-8260-42BE-87EF4095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93" y="1993860"/>
            <a:ext cx="4927720" cy="92454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E957726-51C5-4483-21DA-5FAA10BB8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528" y="2455793"/>
            <a:ext cx="3263311" cy="2916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4407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COMPANYNAME" val="etas"/>
  <p:tag name="SAXMLTEMPLATE" val="presentation_169"/>
  <p:tag name="MLTEMPLATEVERSION" val="2.1"/>
  <p:tag name="MLLANGUAGE" val="usa"/>
  <p:tag name="SAXCONVERSION" val="3"/>
</p:tagLst>
</file>

<file path=ppt/theme/theme1.xml><?xml version="1.0" encoding="utf-8"?>
<a:theme xmlns:a="http://schemas.openxmlformats.org/drawingml/2006/main" name="ETAS">
  <a:themeElements>
    <a:clrScheme name="ETAS_2022">
      <a:dk1>
        <a:srgbClr val="000000"/>
      </a:dk1>
      <a:lt1>
        <a:srgbClr val="FFFFFF"/>
      </a:lt1>
      <a:dk2>
        <a:srgbClr val="164293"/>
      </a:dk2>
      <a:lt2>
        <a:srgbClr val="89037A"/>
      </a:lt2>
      <a:accent1>
        <a:srgbClr val="164293"/>
      </a:accent1>
      <a:accent2>
        <a:srgbClr val="89037A"/>
      </a:accent2>
      <a:accent3>
        <a:srgbClr val="38B1BA"/>
      </a:accent3>
      <a:accent4>
        <a:srgbClr val="007BC2"/>
      </a:accent4>
      <a:accent5>
        <a:srgbClr val="9373B1"/>
      </a:accent5>
      <a:accent6>
        <a:srgbClr val="70CBF3"/>
      </a:accent6>
      <a:hlink>
        <a:srgbClr val="164293"/>
      </a:hlink>
      <a:folHlink>
        <a:srgbClr val="70CBF3"/>
      </a:folHlink>
    </a:clrScheme>
    <a:fontScheme name="ETAS_202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ETAS Grau 100%">
      <a:srgbClr val="5A646E"/>
    </a:custClr>
    <a:custClr name="ETAS Grau 80%">
      <a:srgbClr val="7B838B"/>
    </a:custClr>
    <a:custClr name="ETAS Grau 60%">
      <a:srgbClr val="9CA2A8"/>
    </a:custClr>
    <a:custClr name="ETAS Grau 40%">
      <a:srgbClr val="BDC1C5"/>
    </a:custClr>
    <a:custClr name="ETAS Grau 20%">
      <a:srgbClr val="DEE0E2"/>
    </a:custClr>
    <a:custClr name="ETAS Rot 100%">
      <a:srgbClr val="E5004A"/>
    </a:custClr>
    <a:custClr name="ETAS Gelb 100%">
      <a:srgbClr val="FCCD22"/>
    </a:custClr>
    <a:custClr name="ETAS Gruen 100%">
      <a:srgbClr val="039D7C"/>
    </a:custClr>
  </a:custClrLst>
  <a:extLst>
    <a:ext uri="{05A4C25C-085E-4340-85A3-A5531E510DB2}">
      <thm15:themeFamily xmlns:thm15="http://schemas.microsoft.com/office/thememl/2012/main" name="template1.potx" id="{F08116C8-4981-4C67-928A-3530005694E7}" vid="{D3AA5196-EC1E-482E-9CD7-E9C122456E2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conf_etas_internal</Name>
      <OrgInhalt>Internal</OrgInhalt>
      <Wert/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</Sektion>
      <Reihenfolge/>
    </Variable>
    <Variable>
      <Name>conf_etas_internal_inv</Name>
      <OrgInhalt>Internal</OrgInhalt>
      <Wert>Internal</Wert>
      <Platzhalter>False</Platzhalter>
      <DocDatenDialog>False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Footnote1inv</Sektion>
      <Reihenfolge/>
    </Variable>
    <Variable>
      <Name>departmentshort</Name>
      <OrgInhalt>ETAS-ICA/XSF-KR</OrgInhalt>
      <Wert>ETAS-ICA/XSF-KR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</Sektion>
      <Reihenfolge/>
    </Variable>
    <Variable>
      <Name>departmentshort_inv</Name>
      <OrgInhalt>ETAS-ICA/XSF-KR</OrgInhalt>
      <Wert>ETAS-ICA/XSF-KR</Wert>
      <Platzhalter>False</Platzhalter>
      <DocDatenDialog>False</DocDatenDialog>
      <Label>Authoring</Label>
      <FrageVar>False</FrageVar>
      <Prefix/>
      <Suffix/>
      <WegfallVar/>
      <MussFeld>False</MussFeld>
      <Trenner>
        <VariableVor>conf_etas_internal</VariableVor>
        <Zwischen> | </Zwischen>
        <VariableNach>departmentshort</VariableNach>
      </Trenner>
      <InDokument>True</InDokument>
      <Sektion>Footnote1inv</Sektion>
      <Reihenfolge/>
    </Variable>
    <Variable>
      <Name>dateformat</Name>
      <OrgInhalt>2025-03-25</OrgInhalt>
      <Wert>2025-03-25</Wert>
      <Platzhalter>False</Platzhalter>
      <DocDatenDialog>True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</Sektion>
      <Reihenfolge/>
    </Variable>
    <Variable>
      <Name>dateformat_inv</Name>
      <OrgInhalt>2025-03-25</OrgInhalt>
      <Wert>2025-03-25</Wert>
      <Platzhalter>False</Platzhalter>
      <DocDatenDialog>False</DocDatenDialog>
      <Label>Date</Label>
      <FrageVar>False</FrageVar>
      <Prefix/>
      <Suffix/>
      <WegfallVar/>
      <MussFeld>False</MussFeld>
      <Trenner>
        <VariableVor>conf_etas_internal</VariableVor>
        <VariableVor>departmentshort</VariableVor>
        <Zwischen> | </Zwischen>
        <VariableNach>dateformat</VariableNach>
      </Trenner>
      <InDokument>True</InDokument>
      <Sektion>Footnote1inv</Sektion>
      <Reihenfolge/>
    </Variable>
    <Variable>
      <Name>copyright_etas</Name>
      <OrgInhalt>© 2025 ETAS Korea Co., Ltd.. All rights reserved, also regarding any disposal, exploitation, reproduction, editing, distribution, as well as in the event of applications for industrial property rights.</OrgInhalt>
      <Wert>© 2025 ETAS Korea Co.,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</Sektion>
      <Reihenfolge/>
    </Variable>
    <Variable>
      <Name>copyright_etas_inv</Name>
      <OrgInhalt>© 2025 ETAS Korea Co., Ltd.. All rights reserved, also regarding any disposal, exploitation, reproduction, editing, distribution, as well as in the event of applications for industrial property rights.</OrgInhalt>
      <Wert>© 2025 ETAS Korea Co., Ltd.. All rights reserved, also regarding any disposal, exploitation, reproduction, editing, distribution, as well as in the event of applications for industrial property rights.</Wert>
      <Platzhalter>False</Platzhalter>
      <DocDatenDialog>False</DocDatenDialog>
      <Label>Copyright</Label>
      <FrageVar>False</FrageVar>
      <Prefix/>
      <Suffix/>
      <WegfallVar/>
      <MussFeld>False</MussFeld>
      <InDokument>True</InDokument>
      <Sektion>Footnote2inv</Sektion>
      <Reihenfolge/>
    </Variable>
  </Variablen>
</saxML>
</file>

<file path=customXml/item2.xml><?xml version="1.0" encoding="utf-8"?>
<sax_Colors>
  <Line size="7">
    <Color val="5A646E"/>
    <Color val="7B838B"/>
    <Color val="9CA2A8"/>
    <Color val="BDC1C5"/>
    <Color val="DEE0E2"/>
  </Line>
  <Line size="7">
    <Color val="E5004A"/>
    <Color val="FCCD22"/>
    <Color val="039D7C"/>
  </Line>
</sax_Colors>
</file>

<file path=customXml/itemProps1.xml><?xml version="1.0" encoding="utf-8"?>
<ds:datastoreItem xmlns:ds="http://schemas.openxmlformats.org/officeDocument/2006/customXml" ds:itemID="{72011DE3-B69B-4E2F-83C7-01C5D867D79E}">
  <ds:schemaRefs/>
</ds:datastoreItem>
</file>

<file path=customXml/itemProps2.xml><?xml version="1.0" encoding="utf-8"?>
<ds:datastoreItem xmlns:ds="http://schemas.openxmlformats.org/officeDocument/2006/customXml" ds:itemID="{89200DEA-2B27-4FE5-A4C2-CAE1DE30552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133</TotalTime>
  <Words>496</Words>
  <Application>Microsoft Office PowerPoint</Application>
  <PresentationFormat>사용자 지정</PresentationFormat>
  <Paragraphs>122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Malgun Gothic</vt:lpstr>
      <vt:lpstr>Arial</vt:lpstr>
      <vt:lpstr>Calibri</vt:lpstr>
      <vt:lpstr>ETAS</vt:lpstr>
      <vt:lpstr>ETAS License Server Setup</vt:lpstr>
      <vt:lpstr>Overview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 Taemuk (ETAS-ICA/XSF-KR)</dc:creator>
  <cp:lastModifiedBy>Yim Taemuk (ETAS-ICA/XSF-KR)</cp:lastModifiedBy>
  <cp:revision>14</cp:revision>
  <dcterms:created xsi:type="dcterms:W3CDTF">2025-03-25T02:20:45Z</dcterms:created>
  <dcterms:modified xsi:type="dcterms:W3CDTF">2025-05-21T01:58:43Z</dcterms:modified>
</cp:coreProperties>
</file>