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63" autoAdjust="0"/>
    <p:restoredTop sz="94660"/>
  </p:normalViewPr>
  <p:slideViewPr>
    <p:cSldViewPr snapToGrid="0">
      <p:cViewPr>
        <p:scale>
          <a:sx n="66" d="100"/>
          <a:sy n="66" d="100"/>
        </p:scale>
        <p:origin x="18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F32BE-4E61-4531-A224-283C49B73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3F879A-07C4-4F71-A7E9-B98A11F67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B5DCF-0444-4408-8A20-CD4CCB3B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488F2-17F2-46A5-A331-4E60F236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32FB6-9861-47D0-ABC5-9884C7F1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6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195A-14E9-4267-B530-0F4DE25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FBD20E-2C06-49EF-84CC-693FA2F4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D13DC-B070-4964-BB5C-DD1BA941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1C4EA-D906-41DE-9174-8610F735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A40D6-8A75-45F2-9031-B5C2BF01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9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60E95-1417-4C5A-B816-9336A916B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EEDC4-7939-40B9-AF1E-CDBBAC33D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FEFDA-9782-4726-9604-17DBE51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59575-FFE3-4C57-9EB0-66441989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DDDE0-9754-4A65-BF6B-1B4E9FC3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7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11461-B5CA-4D5D-B7A6-1EB195CB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46901-0510-45E5-8489-B7D27DD6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9FEB19-26D5-46BB-B864-770F504B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8B46D-06F5-4469-9107-E5F7CF45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E153C-1B90-45BF-9F3E-3D06E993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6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EC9CE-982F-422F-8B05-55B37B68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BF948C-7C43-4194-A2BD-C7DBCAB0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9E3E2-578E-4B22-85AF-B9B4AEE2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4A149-2375-4F18-8F6C-39B7566C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D63F6-7CC3-4CDF-B93C-19210782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23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79851-1858-40F7-971D-D5AFBEAA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792B4-F6D6-4644-91BC-D9CD6845A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472D05-CE15-48F4-A185-F101F793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9D1E9-F215-44A5-B1EB-20FB840A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055B76-D435-4784-A641-69D2EBF5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97E86B-D902-454D-9A81-DC1291FF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98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65681-2221-4ACF-AA72-766DB603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0A1E94-648E-432F-86AC-CDE8ED6C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CCAD1-C03C-4F50-ADA3-C07D6BA03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F5A319-25CC-46E9-A483-91C7D26BE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7826DF-966D-4279-9B56-606C2883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7EC021-5366-4D1D-BBFD-8BF65C3A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7FCADB-2820-476E-AA77-02E6407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2916A7-5EC1-447F-BA7C-9498A8B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9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498E-374F-4F44-8ADF-E132A7C8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D11D5D-C711-4A2E-AB54-0A69397C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BB5FA-6CCC-4C3F-9C28-DC4D1204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D2849D-C0C6-4F17-81EA-6F24C9C4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5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702C6-CC72-4710-A2F1-35D5692F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3E6F69-F1D3-4238-974A-CAF6BCEE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853593-D48A-495E-8B61-9B00226F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11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36CC9-491D-4B23-8B8E-6B156D50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49D03-2DE4-437B-A90E-EACE10BF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7B7E55-D11E-4DF2-9C03-9AA2980E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B0A18-FA76-4761-8D34-95D55D89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5C18E6-6D11-461E-893A-BF825883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A8594C-6F8A-4B79-8EF0-6C64894A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0805B-5AF2-4066-AD05-EC9B000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7E83F6-5781-41CB-ADFE-5CE8F153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4057D-1E48-43BA-A3A1-9BBA20AC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8C5829-A42A-419E-8434-3EE7785B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FA312A-0DA9-4D3B-8D79-B4C3784D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A75A3-8446-4A09-AEE3-084F257F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6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821EBA-EAA2-4D65-A4BD-0DC0057C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F4486-8564-4099-877E-48ACF1908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91128-0D6A-47C1-BB3C-03AEA95BD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E6BE-0D3E-4256-91D2-F3C460B12F83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6DCE2-E6B9-41F4-8F60-3D8B02E6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A14CF-17B2-498B-A067-7C11B9AF3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07D8-7020-4CDC-B6EA-1DFCCD3773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71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B5385B-C774-4540-A568-26B6E7B16BA5}"/>
              </a:ext>
            </a:extLst>
          </p:cNvPr>
          <p:cNvSpPr/>
          <p:nvPr/>
        </p:nvSpPr>
        <p:spPr>
          <a:xfrm>
            <a:off x="9601200" y="776288"/>
            <a:ext cx="2286000" cy="456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F3277E-B90D-49F9-9407-3286694C2D77}"/>
              </a:ext>
            </a:extLst>
          </p:cNvPr>
          <p:cNvSpPr/>
          <p:nvPr/>
        </p:nvSpPr>
        <p:spPr>
          <a:xfrm>
            <a:off x="142875" y="319087"/>
            <a:ext cx="11744325" cy="39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77A6FA-5F93-49DB-9B8C-76B6C2D2735F}"/>
              </a:ext>
            </a:extLst>
          </p:cNvPr>
          <p:cNvSpPr/>
          <p:nvPr/>
        </p:nvSpPr>
        <p:spPr>
          <a:xfrm>
            <a:off x="9606920" y="6139815"/>
            <a:ext cx="571500" cy="54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3DF351-9DA4-4108-BF61-AD0B801E95F2}"/>
              </a:ext>
            </a:extLst>
          </p:cNvPr>
          <p:cNvSpPr/>
          <p:nvPr/>
        </p:nvSpPr>
        <p:spPr>
          <a:xfrm>
            <a:off x="10309866" y="6139815"/>
            <a:ext cx="1649724" cy="54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25ABEB-981F-4905-AD47-A688113D61C9}"/>
              </a:ext>
            </a:extLst>
          </p:cNvPr>
          <p:cNvSpPr/>
          <p:nvPr/>
        </p:nvSpPr>
        <p:spPr>
          <a:xfrm>
            <a:off x="9554950" y="5449023"/>
            <a:ext cx="951125" cy="54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lang</a:t>
            </a:r>
            <a:endParaRPr lang="es-ES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5B9E7C-BC9B-4FF1-9308-A9177E32B7E3}"/>
              </a:ext>
            </a:extLst>
          </p:cNvPr>
          <p:cNvSpPr/>
          <p:nvPr/>
        </p:nvSpPr>
        <p:spPr>
          <a:xfrm>
            <a:off x="142875" y="6343648"/>
            <a:ext cx="6029323" cy="390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URL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089D63A-CB05-4F7A-988F-D74AE9A08B32}"/>
              </a:ext>
            </a:extLst>
          </p:cNvPr>
          <p:cNvSpPr/>
          <p:nvPr/>
        </p:nvSpPr>
        <p:spPr>
          <a:xfrm>
            <a:off x="6218613" y="6343648"/>
            <a:ext cx="466724" cy="390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FB376B-333D-44EE-8223-A6276032B95C}"/>
              </a:ext>
            </a:extLst>
          </p:cNvPr>
          <p:cNvSpPr/>
          <p:nvPr/>
        </p:nvSpPr>
        <p:spPr>
          <a:xfrm>
            <a:off x="6731752" y="6343648"/>
            <a:ext cx="898152" cy="390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D04DF5D-BDE6-43E3-97AC-0459AE75BE00}"/>
              </a:ext>
            </a:extLst>
          </p:cNvPr>
          <p:cNvSpPr/>
          <p:nvPr/>
        </p:nvSpPr>
        <p:spPr>
          <a:xfrm>
            <a:off x="142875" y="16973"/>
            <a:ext cx="271653" cy="23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5C768E-F472-4FF3-B36E-132B2ADB74E2}"/>
              </a:ext>
            </a:extLst>
          </p:cNvPr>
          <p:cNvSpPr/>
          <p:nvPr/>
        </p:nvSpPr>
        <p:spPr>
          <a:xfrm>
            <a:off x="508635" y="16973"/>
            <a:ext cx="728853" cy="23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9BD0A0-45F7-40B6-861E-E7F0469FB76E}"/>
              </a:ext>
            </a:extLst>
          </p:cNvPr>
          <p:cNvSpPr/>
          <p:nvPr/>
        </p:nvSpPr>
        <p:spPr>
          <a:xfrm>
            <a:off x="228758" y="370840"/>
            <a:ext cx="371539" cy="28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94D21AE-025F-4601-AD21-4D004CA3C39F}"/>
              </a:ext>
            </a:extLst>
          </p:cNvPr>
          <p:cNvSpPr/>
          <p:nvPr/>
        </p:nvSpPr>
        <p:spPr>
          <a:xfrm>
            <a:off x="681480" y="370840"/>
            <a:ext cx="371539" cy="28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6F55CD5-77F4-462F-A6B4-E1FE470350E7}"/>
              </a:ext>
            </a:extLst>
          </p:cNvPr>
          <p:cNvSpPr/>
          <p:nvPr/>
        </p:nvSpPr>
        <p:spPr>
          <a:xfrm>
            <a:off x="1134202" y="370840"/>
            <a:ext cx="371539" cy="28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2A312D2-A9CD-40D5-B1CC-6044E36CD67D}"/>
              </a:ext>
            </a:extLst>
          </p:cNvPr>
          <p:cNvSpPr/>
          <p:nvPr/>
        </p:nvSpPr>
        <p:spPr>
          <a:xfrm>
            <a:off x="97916" y="1330699"/>
            <a:ext cx="7549473" cy="3580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TEXT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D96D11-91B8-4B99-92EE-65EDEF154D85}"/>
              </a:ext>
            </a:extLst>
          </p:cNvPr>
          <p:cNvSpPr/>
          <p:nvPr/>
        </p:nvSpPr>
        <p:spPr>
          <a:xfrm>
            <a:off x="10660380" y="369570"/>
            <a:ext cx="1081643" cy="28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Donation</a:t>
            </a:r>
            <a:endParaRPr lang="es-ES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D06ED29-CED8-4F60-BE85-2125A50A50BA}"/>
              </a:ext>
            </a:extLst>
          </p:cNvPr>
          <p:cNvGrpSpPr/>
          <p:nvPr/>
        </p:nvGrpSpPr>
        <p:grpSpPr>
          <a:xfrm>
            <a:off x="7783830" y="1732261"/>
            <a:ext cx="1691645" cy="1854830"/>
            <a:chOff x="7783830" y="762239"/>
            <a:chExt cx="1691646" cy="217146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EF6032F-BEA9-4E1A-8302-92D71DFC5950}"/>
                </a:ext>
              </a:extLst>
            </p:cNvPr>
            <p:cNvSpPr/>
            <p:nvPr/>
          </p:nvSpPr>
          <p:spPr>
            <a:xfrm>
              <a:off x="7783830" y="762239"/>
              <a:ext cx="1691646" cy="2171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071D1AE-DC76-4914-8CF5-4925A7EC03B7}"/>
                </a:ext>
              </a:extLst>
            </p:cNvPr>
            <p:cNvSpPr/>
            <p:nvPr/>
          </p:nvSpPr>
          <p:spPr>
            <a:xfrm>
              <a:off x="7893054" y="1304288"/>
              <a:ext cx="1473193" cy="300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Base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C31817A-5682-4111-AED6-3EC4AFE90409}"/>
                </a:ext>
              </a:extLst>
            </p:cNvPr>
            <p:cNvSpPr/>
            <p:nvPr/>
          </p:nvSpPr>
          <p:spPr>
            <a:xfrm>
              <a:off x="7893054" y="910826"/>
              <a:ext cx="1473193" cy="300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Modelo transcribir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3744AC4-6AD0-41CA-B9EF-D3F1A5913C72}"/>
                </a:ext>
              </a:extLst>
            </p:cNvPr>
            <p:cNvSpPr/>
            <p:nvPr/>
          </p:nvSpPr>
          <p:spPr>
            <a:xfrm>
              <a:off x="7893054" y="1703540"/>
              <a:ext cx="1473193" cy="300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Modelo doblaje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33AF4BA-B1E5-406B-829E-1CEF5638EFC0}"/>
                </a:ext>
              </a:extLst>
            </p:cNvPr>
            <p:cNvSpPr/>
            <p:nvPr/>
          </p:nvSpPr>
          <p:spPr>
            <a:xfrm>
              <a:off x="7893052" y="2111163"/>
              <a:ext cx="1473193" cy="300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Multilingual</a:t>
              </a:r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977DCE9-9194-441B-ACA2-23CDB2E818DE}"/>
                </a:ext>
              </a:extLst>
            </p:cNvPr>
            <p:cNvSpPr/>
            <p:nvPr/>
          </p:nvSpPr>
          <p:spPr>
            <a:xfrm>
              <a:off x="7893052" y="2511235"/>
              <a:ext cx="991868" cy="300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Import</a:t>
              </a:r>
              <a:r>
                <a:rPr lang="es-ES" sz="1200" dirty="0"/>
                <a:t> </a:t>
              </a:r>
              <a:r>
                <a:rPr lang="es-ES" sz="1200" dirty="0" err="1"/>
                <a:t>wav</a:t>
              </a:r>
              <a:endParaRPr lang="es-ES" sz="1200" dirty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8100EABC-01F4-4B07-ACCA-411E86F7E377}"/>
                </a:ext>
              </a:extLst>
            </p:cNvPr>
            <p:cNvSpPr/>
            <p:nvPr/>
          </p:nvSpPr>
          <p:spPr>
            <a:xfrm>
              <a:off x="8979520" y="2511235"/>
              <a:ext cx="354980" cy="300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2E97F-A678-48ED-AC3C-886618EEFA08}"/>
              </a:ext>
            </a:extLst>
          </p:cNvPr>
          <p:cNvGrpSpPr/>
          <p:nvPr/>
        </p:nvGrpSpPr>
        <p:grpSpPr>
          <a:xfrm>
            <a:off x="-4207987" y="134691"/>
            <a:ext cx="3657378" cy="547367"/>
            <a:chOff x="314547" y="5673724"/>
            <a:chExt cx="3657378" cy="547367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63F779-A89D-4150-A626-89A37DCFF13B}"/>
                </a:ext>
              </a:extLst>
            </p:cNvPr>
            <p:cNvSpPr/>
            <p:nvPr/>
          </p:nvSpPr>
          <p:spPr>
            <a:xfrm>
              <a:off x="314547" y="5673724"/>
              <a:ext cx="571500" cy="542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Play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AC8A9CA-6ABE-4975-AECE-0E5CB8BAC47E}"/>
                </a:ext>
              </a:extLst>
            </p:cNvPr>
            <p:cNvSpPr/>
            <p:nvPr/>
          </p:nvSpPr>
          <p:spPr>
            <a:xfrm>
              <a:off x="998659" y="5673724"/>
              <a:ext cx="571500" cy="542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Pause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F951A897-7521-4C35-B00A-D570D2712EE0}"/>
                </a:ext>
              </a:extLst>
            </p:cNvPr>
            <p:cNvSpPr/>
            <p:nvPr/>
          </p:nvSpPr>
          <p:spPr>
            <a:xfrm>
              <a:off x="2370398" y="5678167"/>
              <a:ext cx="538548" cy="542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Mute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72FB8372-7523-4AEE-B9BC-07CB67359CDF}"/>
                </a:ext>
              </a:extLst>
            </p:cNvPr>
            <p:cNvSpPr/>
            <p:nvPr/>
          </p:nvSpPr>
          <p:spPr>
            <a:xfrm>
              <a:off x="1678165" y="5673724"/>
              <a:ext cx="571500" cy="542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Stop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1A0834AA-CF01-4A2D-A113-31F742A3A7DC}"/>
                </a:ext>
              </a:extLst>
            </p:cNvPr>
            <p:cNvSpPr/>
            <p:nvPr/>
          </p:nvSpPr>
          <p:spPr>
            <a:xfrm>
              <a:off x="3124480" y="5905500"/>
              <a:ext cx="847445" cy="311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speed</a:t>
              </a:r>
              <a:endParaRPr lang="es-E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3FBD21E-FA78-48F7-87A4-0E969778159D}"/>
              </a:ext>
            </a:extLst>
          </p:cNvPr>
          <p:cNvGrpSpPr/>
          <p:nvPr/>
        </p:nvGrpSpPr>
        <p:grpSpPr>
          <a:xfrm>
            <a:off x="7783830" y="3651818"/>
            <a:ext cx="1691645" cy="3082356"/>
            <a:chOff x="7778833" y="3016035"/>
            <a:chExt cx="1685932" cy="3708681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3C33254-4C47-4CA0-BB09-1C22A7315DEE}"/>
                </a:ext>
              </a:extLst>
            </p:cNvPr>
            <p:cNvSpPr/>
            <p:nvPr/>
          </p:nvSpPr>
          <p:spPr>
            <a:xfrm>
              <a:off x="7778833" y="3016035"/>
              <a:ext cx="1685932" cy="37086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915EFAF-2B6D-4D4B-B4A4-4C358D1B7CF1}"/>
                </a:ext>
              </a:extLst>
            </p:cNvPr>
            <p:cNvSpPr/>
            <p:nvPr/>
          </p:nvSpPr>
          <p:spPr>
            <a:xfrm>
              <a:off x="8154756" y="3132780"/>
              <a:ext cx="1234440" cy="296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/>
                <a:t>Conservar transcripción original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5B10F463-FD2A-4604-B0A1-842D32438DB9}"/>
                </a:ext>
              </a:extLst>
            </p:cNvPr>
            <p:cNvSpPr/>
            <p:nvPr/>
          </p:nvSpPr>
          <p:spPr>
            <a:xfrm>
              <a:off x="7863368" y="3141266"/>
              <a:ext cx="235581" cy="234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49FBBBE-7B37-42C8-8313-D393E751F35D}"/>
                </a:ext>
              </a:extLst>
            </p:cNvPr>
            <p:cNvSpPr/>
            <p:nvPr/>
          </p:nvSpPr>
          <p:spPr>
            <a:xfrm>
              <a:off x="8168426" y="3561964"/>
              <a:ext cx="1218243" cy="296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/>
                <a:t>Conservar transcripción traducida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4553FAE1-F97E-4B99-84FC-9235ECDF776C}"/>
                </a:ext>
              </a:extLst>
            </p:cNvPr>
            <p:cNvSpPr/>
            <p:nvPr/>
          </p:nvSpPr>
          <p:spPr>
            <a:xfrm>
              <a:off x="7878293" y="3577058"/>
              <a:ext cx="235581" cy="234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26FCEA6-7785-4F55-A7D0-73B8ABAF4898}"/>
                </a:ext>
              </a:extLst>
            </p:cNvPr>
            <p:cNvSpPr/>
            <p:nvPr/>
          </p:nvSpPr>
          <p:spPr>
            <a:xfrm>
              <a:off x="8170953" y="5596708"/>
              <a:ext cx="1234440" cy="379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/>
                <a:t>Generar video con audio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D6BA9034-B612-4E7B-85CE-7127360C42EB}"/>
                </a:ext>
              </a:extLst>
            </p:cNvPr>
            <p:cNvSpPr/>
            <p:nvPr/>
          </p:nvSpPr>
          <p:spPr>
            <a:xfrm>
              <a:off x="7845187" y="5646979"/>
              <a:ext cx="235581" cy="234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5E5496C7-2954-4FA0-A10F-32DF81AA8587}"/>
                </a:ext>
              </a:extLst>
            </p:cNvPr>
            <p:cNvSpPr/>
            <p:nvPr/>
          </p:nvSpPr>
          <p:spPr>
            <a:xfrm>
              <a:off x="8138957" y="3978807"/>
              <a:ext cx="1234440" cy="379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/>
                <a:t>Conservar video original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7CCBE939-1100-4BEC-8C6B-52AD1A6BA833}"/>
                </a:ext>
              </a:extLst>
            </p:cNvPr>
            <p:cNvSpPr/>
            <p:nvPr/>
          </p:nvSpPr>
          <p:spPr>
            <a:xfrm>
              <a:off x="7844795" y="4054168"/>
              <a:ext cx="235581" cy="234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6D39ECDF-B875-4FDF-B6F5-4F745B4F0491}"/>
                </a:ext>
              </a:extLst>
            </p:cNvPr>
            <p:cNvSpPr/>
            <p:nvPr/>
          </p:nvSpPr>
          <p:spPr>
            <a:xfrm>
              <a:off x="8154756" y="4511680"/>
              <a:ext cx="1234440" cy="379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/>
                <a:t>Conservar audio original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F23BDAC9-7B53-46A0-85AF-DAE067423A42}"/>
                </a:ext>
              </a:extLst>
            </p:cNvPr>
            <p:cNvSpPr/>
            <p:nvPr/>
          </p:nvSpPr>
          <p:spPr>
            <a:xfrm>
              <a:off x="7840906" y="4569422"/>
              <a:ext cx="235581" cy="234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99C153D1-6A86-49F0-9BB5-11B0D099CC70}"/>
                </a:ext>
              </a:extLst>
            </p:cNvPr>
            <p:cNvSpPr/>
            <p:nvPr/>
          </p:nvSpPr>
          <p:spPr>
            <a:xfrm>
              <a:off x="8161504" y="5017038"/>
              <a:ext cx="1234440" cy="379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/>
                <a:t>Generar audio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97745692-6B7D-4F96-B20E-0354CBE69E79}"/>
                </a:ext>
              </a:extLst>
            </p:cNvPr>
            <p:cNvSpPr/>
            <p:nvPr/>
          </p:nvSpPr>
          <p:spPr>
            <a:xfrm>
              <a:off x="7845186" y="5106488"/>
              <a:ext cx="235581" cy="234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72EA18E0-93DD-4239-9407-F68B8FB316F4}"/>
                </a:ext>
              </a:extLst>
            </p:cNvPr>
            <p:cNvSpPr/>
            <p:nvPr/>
          </p:nvSpPr>
          <p:spPr>
            <a:xfrm>
              <a:off x="7800561" y="6106907"/>
              <a:ext cx="1565684" cy="490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/>
                <a:t>Maintain</a:t>
              </a:r>
              <a:r>
                <a:rPr lang="es-ES" sz="800" dirty="0"/>
                <a:t> audio </a:t>
              </a:r>
              <a:r>
                <a:rPr lang="es-ES" sz="800" dirty="0" err="1"/>
                <a:t>speed</a:t>
              </a:r>
              <a:r>
                <a:rPr lang="es-ES" sz="800" dirty="0"/>
                <a:t> / </a:t>
              </a:r>
              <a:r>
                <a:rPr lang="es-ES" sz="800" dirty="0" err="1"/>
                <a:t>Maintain</a:t>
              </a:r>
              <a:r>
                <a:rPr lang="es-ES" sz="800" dirty="0"/>
                <a:t> video </a:t>
              </a:r>
              <a:r>
                <a:rPr lang="es-ES" sz="800" dirty="0" err="1"/>
                <a:t>speed</a:t>
              </a:r>
              <a:endParaRPr lang="es-ES" sz="800" dirty="0"/>
            </a:p>
          </p:txBody>
        </p:sp>
      </p:grp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610C226-4DB3-4B25-A722-7AFF30227841}"/>
              </a:ext>
            </a:extLst>
          </p:cNvPr>
          <p:cNvSpPr/>
          <p:nvPr/>
        </p:nvSpPr>
        <p:spPr>
          <a:xfrm>
            <a:off x="142875" y="5646979"/>
            <a:ext cx="7504514" cy="55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Video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567817F-8EB1-4320-8863-AAF162241A62}"/>
              </a:ext>
            </a:extLst>
          </p:cNvPr>
          <p:cNvSpPr/>
          <p:nvPr/>
        </p:nvSpPr>
        <p:spPr>
          <a:xfrm>
            <a:off x="97915" y="732218"/>
            <a:ext cx="7549474" cy="55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Introduce texto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63AD213-8627-4EC1-BF96-41F6E4E2A725}"/>
              </a:ext>
            </a:extLst>
          </p:cNvPr>
          <p:cNvSpPr/>
          <p:nvPr/>
        </p:nvSpPr>
        <p:spPr>
          <a:xfrm>
            <a:off x="11037675" y="5424277"/>
            <a:ext cx="951125" cy="54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lang</a:t>
            </a:r>
            <a:endParaRPr lang="es-ES" sz="14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3554352-A0CC-4224-BAF2-1D9FA4BBAD7F}"/>
              </a:ext>
            </a:extLst>
          </p:cNvPr>
          <p:cNvSpPr/>
          <p:nvPr/>
        </p:nvSpPr>
        <p:spPr>
          <a:xfrm>
            <a:off x="10586931" y="5541034"/>
            <a:ext cx="359728" cy="30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666CEF-5D77-4B1B-AF6B-9658E9B9025B}"/>
              </a:ext>
            </a:extLst>
          </p:cNvPr>
          <p:cNvSpPr/>
          <p:nvPr/>
        </p:nvSpPr>
        <p:spPr>
          <a:xfrm>
            <a:off x="142875" y="5017038"/>
            <a:ext cx="2653181" cy="51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Import</a:t>
            </a:r>
            <a:r>
              <a:rPr lang="es-ES" dirty="0"/>
              <a:t> local video file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5CA33C42-6DAB-4A0F-8585-A3BEE7AEEBBD}"/>
              </a:ext>
            </a:extLst>
          </p:cNvPr>
          <p:cNvSpPr/>
          <p:nvPr/>
        </p:nvSpPr>
        <p:spPr>
          <a:xfrm>
            <a:off x="2886240" y="5017038"/>
            <a:ext cx="4019957" cy="523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wav</a:t>
            </a:r>
            <a:endParaRPr lang="es-ES" sz="1200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2E0AF55-7DE1-44DC-A223-27E3CD56E0E6}"/>
              </a:ext>
            </a:extLst>
          </p:cNvPr>
          <p:cNvSpPr/>
          <p:nvPr/>
        </p:nvSpPr>
        <p:spPr>
          <a:xfrm>
            <a:off x="6997214" y="5017038"/>
            <a:ext cx="632690" cy="519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82B273F-08A3-441B-9297-473DB5ADA45D}"/>
              </a:ext>
            </a:extLst>
          </p:cNvPr>
          <p:cNvSpPr/>
          <p:nvPr/>
        </p:nvSpPr>
        <p:spPr>
          <a:xfrm>
            <a:off x="7783179" y="748003"/>
            <a:ext cx="1691645" cy="9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EEACC89C-0A9A-489F-AEEB-DB450F336AFC}"/>
              </a:ext>
            </a:extLst>
          </p:cNvPr>
          <p:cNvSpPr/>
          <p:nvPr/>
        </p:nvSpPr>
        <p:spPr>
          <a:xfrm>
            <a:off x="7883627" y="882447"/>
            <a:ext cx="171606" cy="1560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2E27E88-A841-44ED-9253-6EC6491E45DA}"/>
              </a:ext>
            </a:extLst>
          </p:cNvPr>
          <p:cNvSpPr/>
          <p:nvPr/>
        </p:nvSpPr>
        <p:spPr>
          <a:xfrm>
            <a:off x="8100818" y="832424"/>
            <a:ext cx="1309630" cy="24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Dub</a:t>
            </a:r>
            <a:r>
              <a:rPr lang="es-ES" sz="800" dirty="0"/>
              <a:t> a </a:t>
            </a:r>
            <a:r>
              <a:rPr lang="es-ES" sz="800" dirty="0" err="1"/>
              <a:t>text</a:t>
            </a:r>
            <a:endParaRPr lang="es-ES" sz="8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BBDC387-9BDE-402F-8AE5-78AF4C377BF7}"/>
              </a:ext>
            </a:extLst>
          </p:cNvPr>
          <p:cNvSpPr/>
          <p:nvPr/>
        </p:nvSpPr>
        <p:spPr>
          <a:xfrm>
            <a:off x="8096791" y="1121542"/>
            <a:ext cx="1309630" cy="24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Dub</a:t>
            </a:r>
            <a:r>
              <a:rPr lang="es-ES" sz="800" dirty="0"/>
              <a:t> a local video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024B18E-32C5-4C3A-87E1-9D150458553B}"/>
              </a:ext>
            </a:extLst>
          </p:cNvPr>
          <p:cNvSpPr/>
          <p:nvPr/>
        </p:nvSpPr>
        <p:spPr>
          <a:xfrm>
            <a:off x="8096791" y="1400985"/>
            <a:ext cx="1309630" cy="24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Dub</a:t>
            </a:r>
            <a:r>
              <a:rPr lang="es-ES" sz="800" dirty="0"/>
              <a:t> a </a:t>
            </a:r>
            <a:r>
              <a:rPr lang="es-ES" sz="800" dirty="0" err="1"/>
              <a:t>Youtube</a:t>
            </a:r>
            <a:r>
              <a:rPr lang="es-ES" sz="800" dirty="0"/>
              <a:t> video 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3187875D-C044-41D2-855D-A21100B5DEB7}"/>
              </a:ext>
            </a:extLst>
          </p:cNvPr>
          <p:cNvSpPr/>
          <p:nvPr/>
        </p:nvSpPr>
        <p:spPr>
          <a:xfrm>
            <a:off x="7878499" y="1165456"/>
            <a:ext cx="171606" cy="1560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Diagrama de flujo: conector 60">
            <a:extLst>
              <a:ext uri="{FF2B5EF4-FFF2-40B4-BE49-F238E27FC236}">
                <a16:creationId xmlns:a16="http://schemas.microsoft.com/office/drawing/2014/main" id="{3B4A38DF-D46F-42F5-9924-72FC5A60914E}"/>
              </a:ext>
            </a:extLst>
          </p:cNvPr>
          <p:cNvSpPr/>
          <p:nvPr/>
        </p:nvSpPr>
        <p:spPr>
          <a:xfrm>
            <a:off x="7883627" y="1452831"/>
            <a:ext cx="171606" cy="1560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714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67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Tizón</dc:creator>
  <cp:lastModifiedBy>Enrique Tizón</cp:lastModifiedBy>
  <cp:revision>18</cp:revision>
  <dcterms:created xsi:type="dcterms:W3CDTF">2024-08-30T14:57:33Z</dcterms:created>
  <dcterms:modified xsi:type="dcterms:W3CDTF">2024-09-04T15:14:18Z</dcterms:modified>
</cp:coreProperties>
</file>