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61" r:id="rId3"/>
    <p:sldId id="256" r:id="rId4"/>
    <p:sldId id="257" r:id="rId5"/>
    <p:sldId id="258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8BD934B-363E-EA4F-8B2E-0D4EB73E8558}" v="2" dt="2025-05-29T15:10:59.7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58"/>
    <p:restoredTop sz="94645"/>
  </p:normalViewPr>
  <p:slideViewPr>
    <p:cSldViewPr snapToGrid="0">
      <p:cViewPr varScale="1">
        <p:scale>
          <a:sx n="104" d="100"/>
          <a:sy n="104" d="100"/>
        </p:scale>
        <p:origin x="760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lisa Melisa" userId="a06c642a59d067cf" providerId="LiveId" clId="{A8BD934B-363E-EA4F-8B2E-0D4EB73E8558}"/>
    <pc:docChg chg="modSld">
      <pc:chgData name="Melisa Melisa" userId="a06c642a59d067cf" providerId="LiveId" clId="{A8BD934B-363E-EA4F-8B2E-0D4EB73E8558}" dt="2025-05-29T23:38:45.476" v="3" actId="20577"/>
      <pc:docMkLst>
        <pc:docMk/>
      </pc:docMkLst>
      <pc:sldChg chg="modSp mod">
        <pc:chgData name="Melisa Melisa" userId="a06c642a59d067cf" providerId="LiveId" clId="{A8BD934B-363E-EA4F-8B2E-0D4EB73E8558}" dt="2025-05-29T23:38:45.476" v="3" actId="20577"/>
        <pc:sldMkLst>
          <pc:docMk/>
          <pc:sldMk cId="83715465" sldId="259"/>
        </pc:sldMkLst>
        <pc:spChg chg="mod">
          <ac:chgData name="Melisa Melisa" userId="a06c642a59d067cf" providerId="LiveId" clId="{A8BD934B-363E-EA4F-8B2E-0D4EB73E8558}" dt="2025-05-29T23:38:45.476" v="3" actId="20577"/>
          <ac:spMkLst>
            <pc:docMk/>
            <pc:sldMk cId="83715465" sldId="259"/>
            <ac:spMk id="11" creationId="{2103317E-DDAA-0371-ADF5-39A3CF5F694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3B7E9-AD2B-8EB2-79A6-0C5050981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4365ED-32AF-4DC3-3730-2272DC0911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DF8E17-67EE-6F08-5F1D-23BF02568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79C8B-EC3B-5043-8370-0F7CEBFD85D0}" type="datetimeFigureOut">
              <a:rPr lang="en-US" smtClean="0"/>
              <a:t>5/30/25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4836AD-5F5F-23A1-46E2-1E7FF36D3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19DC82-E518-71D8-89F7-DD553BD06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6EEA2-6A1A-8E42-AC38-2F746B500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460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526C7-D933-A6BE-D706-63D2A9783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DD1E78-5C39-3B89-BA02-57716B04FC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439290-C9D7-A587-5189-8B8392A9E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79C8B-EC3B-5043-8370-0F7CEBFD85D0}" type="datetimeFigureOut">
              <a:rPr lang="en-US" smtClean="0"/>
              <a:t>5/30/25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15668F-85A3-1880-96F6-3F8928D3B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448649-7498-7727-ED79-0BF30147D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6EEA2-6A1A-8E42-AC38-2F746B500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958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878A07-D1A3-EE49-BA04-9CB623DDAB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290296-EB3D-F45E-B02A-2C237C3F05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DAA923-26F0-35DB-5F9F-CEFDF59B4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79C8B-EC3B-5043-8370-0F7CEBFD85D0}" type="datetimeFigureOut">
              <a:rPr lang="en-US" smtClean="0"/>
              <a:t>5/30/25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44D04B-0E13-E8B9-14D6-A5DDE8947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3201FA-FD03-99AA-1ED9-46637B164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6EEA2-6A1A-8E42-AC38-2F746B500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012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32CD7-ACC5-6123-4641-7EFACF7EE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CD776-4D2C-2CEB-CB23-C7739FC516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FD3CB4-25D3-20A1-66CE-34CC4D929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79C8B-EC3B-5043-8370-0F7CEBFD85D0}" type="datetimeFigureOut">
              <a:rPr lang="en-US" smtClean="0"/>
              <a:t>5/30/25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160CAF-95B9-82B7-7CF0-A8EC66B41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299F6A-F047-188E-DCE9-5302C321E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6EEA2-6A1A-8E42-AC38-2F746B500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668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2CA6A-4065-82C2-C28D-2DF691D54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B62758-0CA9-A5B2-2483-7951D8E925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BA3113-234E-9F1F-E32F-270501E45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79C8B-EC3B-5043-8370-0F7CEBFD85D0}" type="datetimeFigureOut">
              <a:rPr lang="en-US" smtClean="0"/>
              <a:t>5/30/25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9226C1-51FD-D191-B374-0059265DD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C803A1-4B3D-9324-BBDA-FDAFB3998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6EEA2-6A1A-8E42-AC38-2F746B500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711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D12E6-0679-43F7-A2E9-3840256A0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62AF7C-FEC2-0667-5D11-E8D5AD64D4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FACB58-43DC-D318-992D-49F6D79D48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C9D754-7149-2E7A-E3F2-6A1987424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79C8B-EC3B-5043-8370-0F7CEBFD85D0}" type="datetimeFigureOut">
              <a:rPr lang="en-US" smtClean="0"/>
              <a:t>5/30/25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3A2D11-D451-88F8-5B91-A4E723390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A93461-2FB3-3BBC-37BE-B3C534A6E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6EEA2-6A1A-8E42-AC38-2F746B500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316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FD467-6010-18A7-1159-C4C8D52F2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23666A-55BD-7D51-AEEA-659E99613E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F08CFD-1340-610D-AB69-9D6F266060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FB354D-E209-82FA-A9FB-3DDE1049E7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7B2CAC-571A-3E5D-48CA-6ABD249E4B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663946-F66F-C4DB-06B8-06CDA08AD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79C8B-EC3B-5043-8370-0F7CEBFD85D0}" type="datetimeFigureOut">
              <a:rPr lang="en-US" smtClean="0"/>
              <a:t>5/30/25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515AD7-EAC8-143A-7DC8-CCC096E98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70C75D-8D7D-E133-D1A8-EF41A65C0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6EEA2-6A1A-8E42-AC38-2F746B500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403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795A1-FFDD-0F08-E8DA-E770984F7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9251DD-1F1F-8C87-EDB1-C0E3C245A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79C8B-EC3B-5043-8370-0F7CEBFD85D0}" type="datetimeFigureOut">
              <a:rPr lang="en-US" smtClean="0"/>
              <a:t>5/30/25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E5C37C-8183-8C96-DED2-5391B82EB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DEBD2C-5007-0B0F-C15D-681C3EBC6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6EEA2-6A1A-8E42-AC38-2F746B500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708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DF74DA-D376-9B73-1196-04FFADE58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79C8B-EC3B-5043-8370-0F7CEBFD85D0}" type="datetimeFigureOut">
              <a:rPr lang="en-US" smtClean="0"/>
              <a:t>5/30/25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16A636-98EB-FA8F-6CC2-2ED64FE3D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631B0C-8DE0-4232-6B4C-2FB9272BD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6EEA2-6A1A-8E42-AC38-2F746B500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566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CD437-F09F-FA07-2EA2-AB775F1C3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26D47B-7265-97B9-62AD-383452304C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96C410-2DB1-9EF9-3521-9D4806DD8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047510-A9CE-3C6E-6BEB-872843628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79C8B-EC3B-5043-8370-0F7CEBFD85D0}" type="datetimeFigureOut">
              <a:rPr lang="en-US" smtClean="0"/>
              <a:t>5/30/25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4F7AD3-DDF6-1A57-3BAA-EBFA9EAFE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8F29E-4293-4ACA-52F5-B5FDBAE38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6EEA2-6A1A-8E42-AC38-2F746B500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448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06EBB-8528-ADB6-0AC4-12ADBBFB9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116E84-CB37-5156-F06C-18BAC04FCC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66CFDB-2386-3BD0-7A72-465BB0EA6E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BBCB92-3698-7670-6FA6-F7E819BC7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79C8B-EC3B-5043-8370-0F7CEBFD85D0}" type="datetimeFigureOut">
              <a:rPr lang="en-US" smtClean="0"/>
              <a:t>5/30/25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8B75CB-D818-4483-7E02-B5050E886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8D37B4-FB4D-A562-BDEF-3A586F843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6EEA2-6A1A-8E42-AC38-2F746B500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972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9D43C9-E932-39F3-9F31-7084A780B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E7C7F8-19CC-0419-07A9-44C9DBE4CE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DC50D3-869B-5489-B078-47BFCC9241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7579C8B-EC3B-5043-8370-0F7CEBFD85D0}" type="datetimeFigureOut">
              <a:rPr lang="en-US" smtClean="0"/>
              <a:t>5/30/25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4777E0-BE30-0061-6249-CE7E4766EE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4D85CB-A7E8-9A51-32ED-3977CA776D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FF6EEA2-6A1A-8E42-AC38-2F746B500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681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F9860CA-C6DF-6B7C-0BC1-3CBD83D5D58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001" r="1269"/>
          <a:stretch>
            <a:fillRect/>
          </a:stretch>
        </p:blipFill>
        <p:spPr>
          <a:xfrm>
            <a:off x="2021542" y="578223"/>
            <a:ext cx="7673787" cy="432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089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65"/>
    </mc:Choice>
    <mc:Fallback xmlns="">
      <p:transition spd="slow" advTm="1865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EF65A09-A068-6D39-7509-5334DBDC19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387" y="670137"/>
            <a:ext cx="7981075" cy="505831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1417F73-FA83-C575-DA3B-7FC4980A301B}"/>
              </a:ext>
            </a:extLst>
          </p:cNvPr>
          <p:cNvSpPr txBox="1"/>
          <p:nvPr/>
        </p:nvSpPr>
        <p:spPr>
          <a:xfrm>
            <a:off x="6916271" y="670136"/>
            <a:ext cx="43702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latin typeface="Calibri" panose="020F0502020204030204" pitchFamily="34" charset="0"/>
                <a:cs typeface="Calibri" panose="020F0502020204030204" pitchFamily="34" charset="0"/>
              </a:rPr>
              <a:t>predicts the actual response value</a:t>
            </a: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06990F-10F1-66FF-D132-282237D5558A}"/>
              </a:ext>
            </a:extLst>
          </p:cNvPr>
          <p:cNvSpPr txBox="1"/>
          <p:nvPr/>
        </p:nvSpPr>
        <p:spPr>
          <a:xfrm>
            <a:off x="4923864" y="5013165"/>
            <a:ext cx="56701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latin typeface="Calibri" panose="020F0502020204030204" pitchFamily="34" charset="0"/>
                <a:cs typeface="Calibri" panose="020F0502020204030204" pitchFamily="34" charset="0"/>
              </a:rPr>
              <a:t>predicts the probability of a category, then uses it to classify the response.</a:t>
            </a: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EC74C404-7227-6260-F584-7AA61C19CBDC}"/>
              </a:ext>
            </a:extLst>
          </p:cNvPr>
          <p:cNvSpPr/>
          <p:nvPr/>
        </p:nvSpPr>
        <p:spPr>
          <a:xfrm rot="18906380">
            <a:off x="7490011" y="951107"/>
            <a:ext cx="537882" cy="43030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5E2123C5-B6CB-F771-77AC-BE6AC450B01C}"/>
              </a:ext>
            </a:extLst>
          </p:cNvPr>
          <p:cNvSpPr/>
          <p:nvPr/>
        </p:nvSpPr>
        <p:spPr>
          <a:xfrm rot="4990950">
            <a:off x="7393191" y="4405706"/>
            <a:ext cx="537882" cy="43030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247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4C526C3-8847-B93E-6F96-A0D756A1A74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1168" b="291"/>
          <a:stretch>
            <a:fillRect/>
          </a:stretch>
        </p:blipFill>
        <p:spPr>
          <a:xfrm>
            <a:off x="354106" y="901800"/>
            <a:ext cx="7310718" cy="459804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501B514-26EA-1531-DBB6-632FFC0DFF24}"/>
              </a:ext>
            </a:extLst>
          </p:cNvPr>
          <p:cNvSpPr txBox="1"/>
          <p:nvPr/>
        </p:nvSpPr>
        <p:spPr>
          <a:xfrm>
            <a:off x="7467600" y="1990165"/>
            <a:ext cx="4370294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dirty="0">
                <a:latin typeface="Calibri" panose="020F0502020204030204" pitchFamily="34" charset="0"/>
                <a:cs typeface="Calibri" panose="020F0502020204030204" pitchFamily="34" charset="0"/>
              </a:rPr>
              <a:t>More than half of the students reported feeling anxious before exams</a:t>
            </a:r>
          </a:p>
          <a:p>
            <a:endParaRPr lang="en-AU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dirty="0">
                <a:latin typeface="Calibri" panose="020F0502020204030204" pitchFamily="34" charset="0"/>
                <a:cs typeface="Calibri" panose="020F0502020204030204" pitchFamily="34" charset="0"/>
              </a:rPr>
              <a:t>The majority were enrolled in Master’s programs with proportion at 41%</a:t>
            </a:r>
          </a:p>
          <a:p>
            <a:endParaRPr lang="en-AU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dirty="0">
                <a:latin typeface="Calibri" panose="020F0502020204030204" pitchFamily="34" charset="0"/>
                <a:cs typeface="Calibri" panose="020F0502020204030204" pitchFamily="34" charset="0"/>
              </a:rPr>
              <a:t>Gender distribution was balanced between males and females</a:t>
            </a:r>
          </a:p>
          <a:p>
            <a:endParaRPr lang="en-AU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dirty="0">
                <a:latin typeface="Calibri" panose="020F0502020204030204" pitchFamily="34" charset="0"/>
                <a:cs typeface="Calibri" panose="020F0502020204030204" pitchFamily="34" charset="0"/>
              </a:rPr>
              <a:t>In terms of stress, most students experienced a medium level</a:t>
            </a: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A6A906-E0BC-851C-80C0-3A7CDE355D6A}"/>
              </a:ext>
            </a:extLst>
          </p:cNvPr>
          <p:cNvSpPr txBox="1"/>
          <p:nvPr/>
        </p:nvSpPr>
        <p:spPr>
          <a:xfrm>
            <a:off x="632012" y="363071"/>
            <a:ext cx="107307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ea typeface="Ayuthaya" pitchFamily="2" charset="-34"/>
                <a:cs typeface="Calibri" panose="020F0502020204030204" pitchFamily="34" charset="0"/>
              </a:rPr>
              <a:t>Summary of Students Proportion based on Categorical Variables</a:t>
            </a:r>
          </a:p>
        </p:txBody>
      </p:sp>
    </p:spTree>
    <p:extLst>
      <p:ext uri="{BB962C8B-B14F-4D97-AF65-F5344CB8AC3E}">
        <p14:creationId xmlns:p14="http://schemas.microsoft.com/office/powerpoint/2010/main" val="2364751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5A72C77-E474-06A1-1411-3DA6BD6B6B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529" y="1002871"/>
            <a:ext cx="8270934" cy="459110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8B32169-E8CD-361E-3DE1-358B8239D64E}"/>
              </a:ext>
            </a:extLst>
          </p:cNvPr>
          <p:cNvSpPr txBox="1"/>
          <p:nvPr/>
        </p:nvSpPr>
        <p:spPr>
          <a:xfrm>
            <a:off x="537882" y="416859"/>
            <a:ext cx="107307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b="1" dirty="0">
                <a:latin typeface="Calibri" panose="020F0502020204030204" pitchFamily="34" charset="0"/>
                <a:cs typeface="Calibri" panose="020F0502020204030204" pitchFamily="34" charset="0"/>
              </a:rPr>
              <a:t>Performance Outcome Breakdown by Categorical Variables</a:t>
            </a:r>
            <a:endParaRPr lang="en-US" sz="2400" b="1" dirty="0">
              <a:latin typeface="Calibri" panose="020F0502020204030204" pitchFamily="34" charset="0"/>
              <a:ea typeface="Ayuthaya" pitchFamily="2" charset="-34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C3DB38-5D37-B423-C3FB-C8A22B303960}"/>
              </a:ext>
            </a:extLst>
          </p:cNvPr>
          <p:cNvSpPr txBox="1"/>
          <p:nvPr/>
        </p:nvSpPr>
        <p:spPr>
          <a:xfrm>
            <a:off x="7628965" y="1264023"/>
            <a:ext cx="43702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dirty="0">
                <a:latin typeface="Calibri" panose="020F0502020204030204" pitchFamily="34" charset="0"/>
                <a:cs typeface="Calibri" panose="020F0502020204030204" pitchFamily="34" charset="0"/>
              </a:rPr>
              <a:t>There is no notable difference in performance change based on : Exam anxiety, Gender Stress level</a:t>
            </a: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C11E79B-03B2-23DC-BFF8-1B443D9F694D}"/>
              </a:ext>
            </a:extLst>
          </p:cNvPr>
          <p:cNvSpPr txBox="1"/>
          <p:nvPr/>
        </p:nvSpPr>
        <p:spPr>
          <a:xfrm>
            <a:off x="7628965" y="2172742"/>
            <a:ext cx="437029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AU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dirty="0">
                <a:latin typeface="Calibri" panose="020F0502020204030204" pitchFamily="34" charset="0"/>
                <a:cs typeface="Calibri" panose="020F0502020204030204" pitchFamily="34" charset="0"/>
              </a:rPr>
              <a:t>The program performs well for Master’s and Bachelor of Arts students.</a:t>
            </a: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E9DEC5-7B50-EB53-2B14-55B8614C6C62}"/>
              </a:ext>
            </a:extLst>
          </p:cNvPr>
          <p:cNvSpPr txBox="1"/>
          <p:nvPr/>
        </p:nvSpPr>
        <p:spPr>
          <a:xfrm>
            <a:off x="7628965" y="3577263"/>
            <a:ext cx="437029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AU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dirty="0">
                <a:latin typeface="Calibri" panose="020F0502020204030204" pitchFamily="34" charset="0"/>
                <a:cs typeface="Calibri" panose="020F0502020204030204" pitchFamily="34" charset="0"/>
              </a:rPr>
              <a:t>The program is less effective for high school and middle school students</a:t>
            </a: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5175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FD5015A-F33A-BE2A-F210-4A5D06E7A4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423" y="1305452"/>
            <a:ext cx="7772400" cy="481187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F7F5875-030B-E5D2-06AD-FB91395980F2}"/>
              </a:ext>
            </a:extLst>
          </p:cNvPr>
          <p:cNvSpPr txBox="1"/>
          <p:nvPr/>
        </p:nvSpPr>
        <p:spPr>
          <a:xfrm>
            <a:off x="443752" y="509842"/>
            <a:ext cx="107307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b="1" dirty="0">
                <a:latin typeface="Calibri" panose="020F0502020204030204" pitchFamily="34" charset="0"/>
                <a:cs typeface="Calibri" panose="020F0502020204030204" pitchFamily="34" charset="0"/>
              </a:rPr>
              <a:t>Performance Outcome Breakdown by Numerical Variables</a:t>
            </a:r>
            <a:endParaRPr lang="en-US" sz="2400" b="1" dirty="0">
              <a:latin typeface="Calibri" panose="020F0502020204030204" pitchFamily="34" charset="0"/>
              <a:ea typeface="Ayuthaya" pitchFamily="2" charset="-34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D21C1F-3F34-205E-E2B5-5D32AE196CB6}"/>
              </a:ext>
            </a:extLst>
          </p:cNvPr>
          <p:cNvSpPr txBox="1"/>
          <p:nvPr/>
        </p:nvSpPr>
        <p:spPr>
          <a:xfrm>
            <a:off x="7821706" y="2090172"/>
            <a:ext cx="437029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dirty="0">
                <a:latin typeface="Calibri" panose="020F0502020204030204" pitchFamily="34" charset="0"/>
                <a:cs typeface="Calibri" panose="020F0502020204030204" pitchFamily="34" charset="0"/>
              </a:rPr>
              <a:t>No clear pattern was found linking continuous variables to academic performance change.</a:t>
            </a:r>
          </a:p>
          <a:p>
            <a:endParaRPr lang="en-AU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dirty="0">
                <a:latin typeface="Calibri" panose="020F0502020204030204" pitchFamily="34" charset="0"/>
                <a:cs typeface="Calibri" panose="020F0502020204030204" pitchFamily="34" charset="0"/>
              </a:rPr>
              <a:t>Correlation values across age, screen time, sleep duration, and physical activity were weak.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dirty="0">
                <a:latin typeface="Calibri" panose="020F0502020204030204" pitchFamily="34" charset="0"/>
                <a:cs typeface="Calibri" panose="020F0502020204030204" pitchFamily="34" charset="0"/>
              </a:rPr>
              <a:t>These results suggest no strong relationship between these variables and performance outcomes.</a:t>
            </a: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111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53B9E26-9FD2-EBEE-4DDC-182E71D986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1874077"/>
            <a:ext cx="8108578" cy="62962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1B57EA5-F453-0142-B8D0-D4DBE7A9751B}"/>
              </a:ext>
            </a:extLst>
          </p:cNvPr>
          <p:cNvSpPr txBox="1"/>
          <p:nvPr/>
        </p:nvSpPr>
        <p:spPr>
          <a:xfrm>
            <a:off x="443752" y="509842"/>
            <a:ext cx="107307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ea typeface="Ayuthaya" pitchFamily="2" charset="-34"/>
                <a:cs typeface="Calibri" panose="020F0502020204030204" pitchFamily="34" charset="0"/>
              </a:rPr>
              <a:t>Result Modelling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FEFD2088-28B2-51E8-4899-0DC895DC3C2E}"/>
              </a:ext>
            </a:extLst>
          </p:cNvPr>
          <p:cNvSpPr/>
          <p:nvPr/>
        </p:nvSpPr>
        <p:spPr>
          <a:xfrm rot="19986054">
            <a:off x="8024777" y="2319004"/>
            <a:ext cx="422794" cy="328783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103317E-DDAA-0371-ADF5-39A3CF5F694C}"/>
              </a:ext>
            </a:extLst>
          </p:cNvPr>
          <p:cNvSpPr txBox="1"/>
          <p:nvPr/>
        </p:nvSpPr>
        <p:spPr>
          <a:xfrm>
            <a:off x="1013012" y="3769521"/>
            <a:ext cx="10165976" cy="1169551"/>
          </a:xfrm>
          <a:prstGeom prst="rect">
            <a:avLst/>
          </a:prstGeom>
          <a:noFill/>
          <a:ln w="5715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dirty="0">
                <a:latin typeface="Calibri" panose="020F0502020204030204" pitchFamily="34" charset="0"/>
                <a:cs typeface="Calibri" panose="020F0502020204030204" pitchFamily="34" charset="0"/>
              </a:rPr>
              <a:t>Compared to students whose academic performance remained the same, Class 10 students showed a statistically significant difference     (p = 0.02).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dirty="0">
                <a:latin typeface="Calibri" panose="020F0502020204030204" pitchFamily="34" charset="0"/>
                <a:cs typeface="Calibri" panose="020F0502020204030204" pitchFamily="34" charset="0"/>
              </a:rPr>
              <a:t>This suggests that </a:t>
            </a:r>
            <a:r>
              <a:rPr lang="en-AU" sz="1400">
                <a:latin typeface="Calibri" panose="020F0502020204030204" pitchFamily="34" charset="0"/>
                <a:cs typeface="Calibri" panose="020F0502020204030204" pitchFamily="34" charset="0"/>
              </a:rPr>
              <a:t>educational level specifically </a:t>
            </a:r>
            <a:r>
              <a:rPr lang="en-AU" sz="1400" dirty="0">
                <a:latin typeface="Calibri" panose="020F0502020204030204" pitchFamily="34" charset="0"/>
                <a:cs typeface="Calibri" panose="020F0502020204030204" pitchFamily="34" charset="0"/>
              </a:rPr>
              <a:t>being in </a:t>
            </a:r>
            <a:r>
              <a:rPr lang="en-AU" sz="1400">
                <a:latin typeface="Calibri" panose="020F0502020204030204" pitchFamily="34" charset="0"/>
                <a:cs typeface="Calibri" panose="020F0502020204030204" pitchFamily="34" charset="0"/>
              </a:rPr>
              <a:t>Class 10 has </a:t>
            </a:r>
            <a:r>
              <a:rPr lang="en-AU" sz="1400" dirty="0">
                <a:latin typeface="Calibri" panose="020F0502020204030204" pitchFamily="34" charset="0"/>
                <a:cs typeface="Calibri" panose="020F0502020204030204" pitchFamily="34" charset="0"/>
              </a:rPr>
              <a:t>a meaningful influence on academic performance changes.</a:t>
            </a: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715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98"/>
    </mc:Choice>
    <mc:Fallback xmlns="">
      <p:transition spd="slow" advTm="1698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502</TotalTime>
  <Words>210</Words>
  <Application>Microsoft Macintosh PowerPoint</Application>
  <PresentationFormat>Widescreen</PresentationFormat>
  <Paragraphs>27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Aptos</vt:lpstr>
      <vt:lpstr>Aptos Display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Melisa Melisa</dc:creator>
  <cp:lastModifiedBy>Melisa Melisa</cp:lastModifiedBy>
  <cp:revision>1</cp:revision>
  <dcterms:created xsi:type="dcterms:W3CDTF">2025-05-29T06:49:03Z</dcterms:created>
  <dcterms:modified xsi:type="dcterms:W3CDTF">2025-05-29T23:38:53Z</dcterms:modified>
</cp:coreProperties>
</file>