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 Mental Health During Online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Ibtesam Ifaz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 Slide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 Mental Health During Online Learning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Ibtesam Ifaz</a:t>
            </a:r>
          </a:p>
          <a:p>
            <a:pPr lvl="0" indent="0" marL="0">
              <a:buNone/>
            </a:pPr>
            <a:r>
              <a:rPr/>
              <a:t>Exploring Behavioral Correlates of Wellbeing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Mental health concerns among students have escalated during the shift to online learning.</a:t>
            </a:r>
          </a:p>
          <a:p>
            <a:pPr lvl="0"/>
            <a:r>
              <a:rPr/>
              <a:t>Increased screen time, reduced social interaction, and academic pressures are key stressors.</a:t>
            </a:r>
          </a:p>
          <a:p>
            <a:pPr lvl="0"/>
            <a:r>
              <a:rPr/>
              <a:t>This analysis explores how digital behavior and lifestyle choices impact </a:t>
            </a:r>
            <a:r>
              <a:rPr b="1"/>
              <a:t>student mental well-being</a:t>
            </a:r>
            <a:r>
              <a:rPr/>
              <a:t>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Dataset contains </a:t>
            </a:r>
            <a:r>
              <a:rPr b="1"/>
              <a:t>1000 observations</a:t>
            </a:r>
            <a:r>
              <a:rPr/>
              <a:t> from students across high schools and universities.</a:t>
            </a:r>
          </a:p>
          <a:p>
            <a:pPr lvl="0"/>
            <a:r>
              <a:rPr/>
              <a:t>Captures behavioral and psychological metrics including:</a:t>
            </a:r>
          </a:p>
          <a:p>
            <a:pPr lvl="1"/>
            <a:r>
              <a:rPr>
                <a:latin typeface="Courier"/>
              </a:rPr>
              <a:t>Phone Usage (hours)</a:t>
            </a:r>
          </a:p>
          <a:p>
            <a:pPr lvl="1"/>
            <a:r>
              <a:rPr>
                <a:latin typeface="Courier"/>
              </a:rPr>
              <a:t>Sleep Duration</a:t>
            </a:r>
          </a:p>
          <a:p>
            <a:pPr lvl="1"/>
            <a:r>
              <a:rPr>
                <a:latin typeface="Courier"/>
              </a:rPr>
              <a:t>Stress Level</a:t>
            </a:r>
            <a:r>
              <a:rPr/>
              <a:t>, </a:t>
            </a:r>
            <a:r>
              <a:rPr>
                <a:latin typeface="Courier"/>
              </a:rPr>
              <a:t>Anxiety Level</a:t>
            </a:r>
            <a:r>
              <a:rPr/>
              <a:t>, </a:t>
            </a:r>
            <a:r>
              <a:rPr>
                <a:latin typeface="Courier"/>
              </a:rPr>
              <a:t>Depression Level</a:t>
            </a:r>
          </a:p>
          <a:p>
            <a:pPr lvl="1"/>
            <a:r>
              <a:rPr/>
              <a:t>Demographics like </a:t>
            </a:r>
            <a:r>
              <a:rPr>
                <a:latin typeface="Courier"/>
              </a:rPr>
              <a:t>Gender</a:t>
            </a:r>
            <a:r>
              <a:rPr/>
              <a:t>, </a:t>
            </a:r>
            <a:r>
              <a:rPr>
                <a:latin typeface="Courier"/>
              </a:rPr>
              <a:t>Year of Study</a:t>
            </a:r>
            <a:r>
              <a:rPr/>
              <a:t>, and </a:t>
            </a:r>
            <a:r>
              <a:rPr>
                <a:latin typeface="Courier"/>
              </a:rPr>
              <a:t>Institution Type</a:t>
            </a:r>
          </a:p>
          <a:p>
            <a:pPr lvl="0" indent="0" marL="0">
              <a:buNone/>
            </a:pPr>
            <a:r>
              <a:rPr/>
              <a:t>library(readr) library(dplyr) df &lt;- read_csv(“Student Mental Health Analysis During Online Learning.csv”) glimpse(df)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Mental Health During Online Learning</dc:title>
  <dc:creator>Ibtesam Ifaz</dc:creator>
  <cp:keywords/>
  <dcterms:created xsi:type="dcterms:W3CDTF">2025-05-27T11:43:03Z</dcterms:created>
  <dcterms:modified xsi:type="dcterms:W3CDTF">2025-05-27T11:43:03Z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  <property fmtid="{D5CDD505-2E9C-101B-9397-08002B2CF9AE}" pid="11" name="transition">
    <vt:lpwstr>fade</vt:lpwstr>
  </property>
</Properties>
</file>