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<Relationship Id="rId31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0F13E18A-78A7-4A0D-BAC3-06E58949988B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90A4DF-480B-4F7D-A2B9-3B3579A839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FAF47F-4A27-4B6E-BA8E-8AC56092CC2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5D337CC-C040-4CCB-8CC0-B2346DD14E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F612BD-EAD7-48E6-92A3-EBFE807F8F6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7EAF9FE-D0C0-4CFB-815B-3B223F91D8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A8C719-055A-4A6D-BA9E-AAAB9A40B3D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77DA16-7394-4669-89B6-F8C8B12BC5A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EB4233-A3DE-4E04-B870-4E35C082150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58C8C2-CBBF-426C-B60A-6E876D708CD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EB951AA-78D8-490C-8BD6-730173DF682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C46C0-1BE1-486E-9E65-AAE5FCC66BF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67AD1C-5107-44BC-99D6-CD8CB79264D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E61759-51D9-4923-963B-03A4ACAE88D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0320" cy="376848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960" cy="452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924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ADDB650-F6D4-48FE-A363-FC2CBC43686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5F65E716-83D7-4CC3-8703-4355ADA9384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4CD52304-7B5C-4A8B-B53A-1F3E9ADD6EA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28D9D210-09F7-4F6C-AAE1-9C38BF967B0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30BF479C-0060-487C-B3C1-A802B97753A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4542AD60-32E7-4D63-A49F-F9AFD4B6B43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B93B3C3-499C-45EC-8CAC-CB92492E55E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74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7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deficit of information, false information, or different interpretation of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start-up time of the system does not exceed 2 seconds.”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thinks this is too slow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thinks this is infeasibly fast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have different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6304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to minimize the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6304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desires a high quality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related to monetary values!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Means values in the sense of principles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stereotypical relationship concepts (“I just cannot stand the marketing guys”), communication deficits, or negative personal relationships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and B are of equal importance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tries to distinguish itself through forcing his requirements on the project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unequal levels of power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Superior rejects all input of an employee invariable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Important stakeholder A completely rejects opinions and suppresses requirements of less important stakeholder 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a clear classification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 due to their principles, but also due to cost objectives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 due to their principles and does not care about potentially higher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conflict of interest and conflict of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1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important part of the conflict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Fair resolution leads to acceptance by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involve all relevant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conflict resolution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negotiate a solution to the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Exchange of information, ideas, arguments, and opinions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in an agreeable solution for everyone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alternatives is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try to find a compromise between alternative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to agreement: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Mix and match different parts of alternate solutions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a completely new alternative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possible solution alternatives are presented to the relevant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vote on solution alternatives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with the most votes is the accepted 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developed to allow multiple alternatives through configuration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directly satisfies the needs of the stakeholder without restrictions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associated with higher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are resolved by hierarchical means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solution of the party higher up in the hierarchy is selected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both parties are on the same level, a superior or third party decides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advisable if other techniques failed!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Precursor to plus-minus-interesting and decision matrix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 much information about the conflict as possible is collected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Influence factors are prioritized and their relevance is determined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724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support other techniques, e.g., agreement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repercussions are placed in a “plus”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Negative repercussions are placed in a “minus”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Neither positive nor negative repercussions are placed in a “interesting”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relevant decision criteria for the conflict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 score from 0 to 10 to all alternative regarding for each criterion (Higher = better suited)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Highest sum of scores is 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6" name="Tabelle 3"/>
          <p:cNvGraphicFramePr/>
          <p:nvPr/>
        </p:nvGraphicFramePr>
        <p:xfrm>
          <a:off x="1659240" y="4326840"/>
          <a:ext cx="8127360" cy="18536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70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1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2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Sum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Documentation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resolutions to all conflicts must be documented in a traceable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was involved in the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was a specific alternative chosen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Otherwise, problems may occur at a later stage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same conflict may arise twice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documentation, you can just point to the previous resolution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Inappropriate conflict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Sometimes, the resolutions are dissatisfying and need to be reconsidered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documentation of the first resolution, the same mistakes may happen again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2377800" y="2297880"/>
            <a:ext cx="141300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deals with gaining a common understanding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between stakeholders are resolved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 vital part of the negotiation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negotiation, a unified and agreed-upon understanding of requirements between all stakeholders exists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in General</a:t>
            </a: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Negotiation in general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Interpretation of the elicitation results may uncover conflicts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</a:t>
            </a:r>
            <a:r>
              <a:rPr b="0" lang="en-US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contradictory demands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the system to shut down in case of failure.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the system to restarts in case of failure.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Unresolved conflicts threaten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Erode support by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Loosing” side in a conflict may cease to support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may provide opportunities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Force thinking about new concepts and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the conflicts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a conflict cannot be resolved, negotiation helps with acceptance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 party was involved an knows the reasons why they do not get the feature they wanted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common and agreed-upon understanding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is closely related to the validation!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Conflict Management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Identification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can arise at any point during the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change their opinion at any point, leading do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conflicts identified during the interpretation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is the task of the requirements engineer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only person involved with all stakeholders and a complete overview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task of analyzing the reason for a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resolve a conflict without completely understanding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types of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LibreOffice/7.3.0.3$Linux_X86_64 LibreOffice_project/30$Build-3</Application>
  <AppVersion>15.0000</AppVersion>
  <Words>1013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2022-02-24T16:15:12Z</dcterms:modified>
  <cp:revision>3238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14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