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DejaVu Sans"/>
              </a:rPr>
              <a:t>Click to move the slide</a:t>
            </a:r>
            <a:endParaRPr b="0" lang="en-US" sz="4400" spc="-1" strike="noStrike">
              <a:latin typeface="DejaVu Sans"/>
            </a:endParaRPr>
          </a:p>
        </p:txBody>
      </p:sp>
      <p:sp>
        <p:nvSpPr>
          <p:cNvPr id="9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DejaVu Sans"/>
              </a:rPr>
              <a:t>Click to edit the notes format</a:t>
            </a:r>
            <a:endParaRPr b="0" lang="en-US" sz="2000" spc="-1" strike="noStrike">
              <a:latin typeface="DejaVu Sans"/>
            </a:endParaRPr>
          </a:p>
        </p:txBody>
      </p:sp>
      <p:sp>
        <p:nvSpPr>
          <p:cNvPr id="9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DejaVu Serif"/>
              </a:rPr>
              <a:t>&lt;header&gt;</a:t>
            </a:r>
            <a:endParaRPr b="0" lang="en-US" sz="1400" spc="-1" strike="noStrike">
              <a:latin typeface="DejaVu Serif"/>
            </a:endParaRPr>
          </a:p>
        </p:txBody>
      </p:sp>
      <p:sp>
        <p:nvSpPr>
          <p:cNvPr id="95"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DejaVu Serif"/>
              </a:defRPr>
            </a:lvl1pPr>
          </a:lstStyle>
          <a:p>
            <a:pPr algn="r">
              <a:buNone/>
            </a:pPr>
            <a:r>
              <a:rPr b="0" lang="en-US" sz="1400" spc="-1" strike="noStrike">
                <a:latin typeface="DejaVu Serif"/>
              </a:rPr>
              <a:t>&lt;date/time&gt;</a:t>
            </a:r>
            <a:endParaRPr b="0" lang="en-US" sz="1400" spc="-1" strike="noStrike">
              <a:latin typeface="DejaVu Serif"/>
            </a:endParaRPr>
          </a:p>
        </p:txBody>
      </p:sp>
      <p:sp>
        <p:nvSpPr>
          <p:cNvPr id="96"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DejaVu Serif"/>
              </a:defRPr>
            </a:lvl1pPr>
          </a:lstStyle>
          <a:p>
            <a:r>
              <a:rPr b="0" lang="en-US" sz="1400" spc="-1" strike="noStrike">
                <a:latin typeface="DejaVu Serif"/>
              </a:rPr>
              <a:t>&lt;footer&gt;</a:t>
            </a:r>
            <a:endParaRPr b="0" lang="en-US" sz="1400" spc="-1" strike="noStrike">
              <a:latin typeface="DejaVu Serif"/>
            </a:endParaRPr>
          </a:p>
        </p:txBody>
      </p:sp>
      <p:sp>
        <p:nvSpPr>
          <p:cNvPr id="97"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DejaVu Serif"/>
              </a:defRPr>
            </a:lvl1pPr>
          </a:lstStyle>
          <a:p>
            <a:pPr algn="r">
              <a:buNone/>
            </a:pPr>
            <a:fld id="{DD1F478A-5C0C-4863-B298-2F5188EFF97B}"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520" y="763560"/>
            <a:ext cx="6693840" cy="3762000"/>
          </a:xfrm>
          <a:prstGeom prst="rect">
            <a:avLst/>
          </a:prstGeom>
          <a:ln w="0">
            <a:noFill/>
          </a:ln>
        </p:spPr>
      </p:sp>
      <p:sp>
        <p:nvSpPr>
          <p:cNvPr id="209" name="PlaceHolder 2"/>
          <p:cNvSpPr>
            <a:spLocks noGrp="1"/>
          </p:cNvSpPr>
          <p:nvPr>
            <p:ph type="body"/>
          </p:nvPr>
        </p:nvSpPr>
        <p:spPr>
          <a:xfrm>
            <a:off x="777240" y="4777560"/>
            <a:ext cx="6207480" cy="4515840"/>
          </a:xfrm>
          <a:prstGeom prst="rect">
            <a:avLst/>
          </a:prstGeom>
          <a:noFill/>
          <a:ln w="0">
            <a:noFill/>
          </a:ln>
        </p:spPr>
        <p:txBody>
          <a:bodyPr lIns="0" rIns="0" tIns="0" bIns="0" anchor="t">
            <a:noAutofit/>
          </a:bodyPr>
          <a:p>
            <a:endParaRPr b="0" lang="en-US" sz="2000" spc="-1" strike="noStrike">
              <a:latin typeface="DejaVu Sans"/>
            </a:endParaRPr>
          </a:p>
        </p:txBody>
      </p:sp>
      <p:sp>
        <p:nvSpPr>
          <p:cNvPr id="210" name="CustomShape 3"/>
          <p:cNvSpPr/>
          <p:nvPr/>
        </p:nvSpPr>
        <p:spPr>
          <a:xfrm>
            <a:off x="4399200" y="9555480"/>
            <a:ext cx="3362760" cy="4924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21D3D2AE-25B1-4756-8519-8CD10C66534A}" type="slidenum">
              <a:rPr b="0" lang="de-DE" sz="1800" spc="-1" strike="noStrike">
                <a:solidFill>
                  <a:srgbClr val="000000"/>
                </a:solidFill>
                <a:latin typeface="+mn-lt"/>
                <a:ea typeface="+mn-ea"/>
              </a:rPr>
              <a:t>6</a:t>
            </a:fld>
            <a:endParaRPr b="0" lang="en-US" sz="1800" spc="-1" strike="noStrike">
              <a:latin typeface="DejaVu Sans"/>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3840" cy="3762000"/>
          </a:xfrm>
          <a:prstGeom prst="rect">
            <a:avLst/>
          </a:prstGeom>
          <a:ln w="0">
            <a:noFill/>
          </a:ln>
        </p:spPr>
      </p:sp>
      <p:sp>
        <p:nvSpPr>
          <p:cNvPr id="212" name="PlaceHolder 2"/>
          <p:cNvSpPr>
            <a:spLocks noGrp="1"/>
          </p:cNvSpPr>
          <p:nvPr>
            <p:ph type="body"/>
          </p:nvPr>
        </p:nvSpPr>
        <p:spPr>
          <a:xfrm>
            <a:off x="777240" y="4777560"/>
            <a:ext cx="6207480" cy="4515840"/>
          </a:xfrm>
          <a:prstGeom prst="rect">
            <a:avLst/>
          </a:prstGeom>
          <a:noFill/>
          <a:ln w="0">
            <a:noFill/>
          </a:ln>
        </p:spPr>
        <p:txBody>
          <a:bodyPr lIns="0" rIns="0" tIns="0" bIns="0" anchor="t">
            <a:noAutofit/>
          </a:bodyPr>
          <a:p>
            <a:endParaRPr b="0" lang="en-US" sz="2000" spc="-1" strike="noStrike">
              <a:latin typeface="DejaVu Sans"/>
            </a:endParaRPr>
          </a:p>
        </p:txBody>
      </p:sp>
      <p:sp>
        <p:nvSpPr>
          <p:cNvPr id="213" name="CustomShape 3"/>
          <p:cNvSpPr/>
          <p:nvPr/>
        </p:nvSpPr>
        <p:spPr>
          <a:xfrm>
            <a:off x="4399200" y="9555480"/>
            <a:ext cx="3362760" cy="4924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543420C5-F7E0-496C-BF39-3AA4577C6A48}" type="slidenum">
              <a:rPr b="0" lang="de-DE" sz="1800" spc="-1" strike="noStrike">
                <a:solidFill>
                  <a:srgbClr val="000000"/>
                </a:solidFill>
                <a:latin typeface="+mn-lt"/>
                <a:ea typeface="+mn-ea"/>
              </a:rPr>
              <a:t>&lt;number&gt;</a:t>
            </a:fld>
            <a:endParaRPr b="0" lang="en-US" sz="1800" spc="-1" strike="noStrike">
              <a:latin typeface="DejaVu Sans"/>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3840" cy="3762000"/>
          </a:xfrm>
          <a:prstGeom prst="rect">
            <a:avLst/>
          </a:prstGeom>
          <a:ln w="0">
            <a:noFill/>
          </a:ln>
        </p:spPr>
      </p:sp>
      <p:sp>
        <p:nvSpPr>
          <p:cNvPr id="215" name="PlaceHolder 2"/>
          <p:cNvSpPr>
            <a:spLocks noGrp="1"/>
          </p:cNvSpPr>
          <p:nvPr>
            <p:ph type="body"/>
          </p:nvPr>
        </p:nvSpPr>
        <p:spPr>
          <a:xfrm>
            <a:off x="777240" y="4777560"/>
            <a:ext cx="6207480" cy="4515840"/>
          </a:xfrm>
          <a:prstGeom prst="rect">
            <a:avLst/>
          </a:prstGeom>
          <a:noFill/>
          <a:ln w="0">
            <a:noFill/>
          </a:ln>
        </p:spPr>
        <p:txBody>
          <a:bodyPr lIns="0" rIns="0" tIns="0" bIns="0" anchor="t">
            <a:noAutofit/>
          </a:bodyPr>
          <a:p>
            <a:endParaRPr b="0" lang="en-US" sz="2000" spc="-1" strike="noStrike">
              <a:latin typeface="DejaVu Sans"/>
            </a:endParaRPr>
          </a:p>
        </p:txBody>
      </p:sp>
      <p:sp>
        <p:nvSpPr>
          <p:cNvPr id="216" name="CustomShape 3"/>
          <p:cNvSpPr/>
          <p:nvPr/>
        </p:nvSpPr>
        <p:spPr>
          <a:xfrm>
            <a:off x="4399200" y="9555480"/>
            <a:ext cx="3362760" cy="49248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30CE22DA-FAB7-4EC1-BDCD-4CD41573B01E}" type="slidenum">
              <a:rPr b="0" lang="de-DE" sz="1800" spc="-1" strike="noStrike">
                <a:solidFill>
                  <a:srgbClr val="000000"/>
                </a:solidFill>
                <a:latin typeface="+mn-lt"/>
                <a:ea typeface="+mn-ea"/>
              </a:rPr>
              <a:t>&lt;number&gt;</a:t>
            </a:fld>
            <a:endParaRPr b="0" lang="en-US" sz="18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2320" cy="6851160"/>
          </a:xfrm>
          <a:prstGeom prst="rect">
            <a:avLst/>
          </a:prstGeom>
          <a:solidFill>
            <a:srgbClr val="000000">
              <a:alpha val="10000"/>
            </a:srgbClr>
          </a:solidFill>
          <a:ln w="0">
            <a:noFill/>
          </a:ln>
        </p:spPr>
        <p:style>
          <a:lnRef idx="0"/>
          <a:fillRef idx="0"/>
          <a:effectRef idx="0"/>
          <a:fontRef idx="minor"/>
        </p:style>
      </p:sp>
      <p:sp>
        <p:nvSpPr>
          <p:cNvPr id="1" name="CustomShape 2"/>
          <p:cNvSpPr/>
          <p:nvPr/>
        </p:nvSpPr>
        <p:spPr>
          <a:xfrm>
            <a:off x="11438640" y="6453360"/>
            <a:ext cx="759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D7A18A1E-B39E-4802-828B-D3FE0AC84449}"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2" name="CustomShape 3"/>
          <p:cNvSpPr/>
          <p:nvPr/>
        </p:nvSpPr>
        <p:spPr>
          <a:xfrm>
            <a:off x="912240" y="1268280"/>
            <a:ext cx="9209160" cy="362520"/>
          </a:xfrm>
          <a:prstGeom prst="rect">
            <a:avLst/>
          </a:prstGeom>
          <a:noFill/>
          <a:ln w="0">
            <a:noFill/>
          </a:ln>
        </p:spPr>
        <p:style>
          <a:lnRef idx="0"/>
          <a:fillRef idx="0"/>
          <a:effectRef idx="0"/>
          <a:fontRef idx="minor"/>
        </p:style>
      </p:sp>
      <p:pic>
        <p:nvPicPr>
          <p:cNvPr id="3" name="Picture 19" descr="Logo_TUC_de_RGB"/>
          <p:cNvPicPr/>
          <p:nvPr/>
        </p:nvPicPr>
        <p:blipFill>
          <a:blip r:embed="rId2"/>
          <a:stretch/>
        </p:blipFill>
        <p:spPr>
          <a:xfrm>
            <a:off x="0" y="0"/>
            <a:ext cx="3053160" cy="563040"/>
          </a:xfrm>
          <a:prstGeom prst="rect">
            <a:avLst/>
          </a:prstGeom>
          <a:ln w="0">
            <a:noFill/>
          </a:ln>
        </p:spPr>
      </p:pic>
      <p:pic>
        <p:nvPicPr>
          <p:cNvPr id="4" name="Grafik 2" descr=""/>
          <p:cNvPicPr/>
          <p:nvPr/>
        </p:nvPicPr>
        <p:blipFill>
          <a:blip r:embed="rId3"/>
          <a:stretch/>
        </p:blipFill>
        <p:spPr>
          <a:xfrm>
            <a:off x="7430400" y="134640"/>
            <a:ext cx="3699000" cy="515160"/>
          </a:xfrm>
          <a:prstGeom prst="rect">
            <a:avLst/>
          </a:prstGeom>
          <a:ln w="0">
            <a:noFill/>
          </a:ln>
        </p:spPr>
      </p:pic>
      <p:sp>
        <p:nvSpPr>
          <p:cNvPr id="5" name="CustomShape 4"/>
          <p:cNvSpPr/>
          <p:nvPr/>
        </p:nvSpPr>
        <p:spPr>
          <a:xfrm>
            <a:off x="912240" y="1268280"/>
            <a:ext cx="9209160" cy="362520"/>
          </a:xfrm>
          <a:prstGeom prst="rect">
            <a:avLst/>
          </a:prstGeom>
          <a:noFill/>
          <a:ln w="0">
            <a:noFill/>
          </a:ln>
        </p:spPr>
        <p:style>
          <a:lnRef idx="0"/>
          <a:fillRef idx="0"/>
          <a:effectRef idx="0"/>
          <a:fontRef idx="minor"/>
        </p:style>
      </p:sp>
      <p:sp>
        <p:nvSpPr>
          <p:cNvPr id="6" name="CustomShape 5"/>
          <p:cNvSpPr/>
          <p:nvPr/>
        </p:nvSpPr>
        <p:spPr>
          <a:xfrm>
            <a:off x="11444760" y="0"/>
            <a:ext cx="742320" cy="6851160"/>
          </a:xfrm>
          <a:prstGeom prst="rect">
            <a:avLst/>
          </a:prstGeom>
          <a:solidFill>
            <a:srgbClr val="000000">
              <a:alpha val="10000"/>
            </a:srgbClr>
          </a:solidFill>
          <a:ln w="0">
            <a:noFill/>
          </a:ln>
        </p:spPr>
        <p:style>
          <a:lnRef idx="0"/>
          <a:fillRef idx="0"/>
          <a:effectRef idx="0"/>
          <a:fontRef idx="minor"/>
        </p:style>
      </p:sp>
      <p:sp>
        <p:nvSpPr>
          <p:cNvPr id="7" name="CustomShape 6"/>
          <p:cNvSpPr/>
          <p:nvPr/>
        </p:nvSpPr>
        <p:spPr>
          <a:xfrm>
            <a:off x="0" y="6642720"/>
            <a:ext cx="121852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2320" cy="6851160"/>
          </a:xfrm>
          <a:prstGeom prst="rect">
            <a:avLst/>
          </a:prstGeom>
          <a:solidFill>
            <a:srgbClr val="000000">
              <a:alpha val="10000"/>
            </a:srgbClr>
          </a:solidFill>
          <a:ln w="0">
            <a:noFill/>
          </a:ln>
        </p:spPr>
        <p:style>
          <a:lnRef idx="0"/>
          <a:fillRef idx="0"/>
          <a:effectRef idx="0"/>
          <a:fontRef idx="minor"/>
        </p:style>
      </p:sp>
      <p:sp>
        <p:nvSpPr>
          <p:cNvPr id="47" name="CustomShape 2"/>
          <p:cNvSpPr/>
          <p:nvPr/>
        </p:nvSpPr>
        <p:spPr>
          <a:xfrm>
            <a:off x="11438640" y="6453360"/>
            <a:ext cx="759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C10FDF81-6717-4929-A3D7-9D2ED5602F94}"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48" name="CustomShape 3"/>
          <p:cNvSpPr/>
          <p:nvPr/>
        </p:nvSpPr>
        <p:spPr>
          <a:xfrm>
            <a:off x="912240" y="1268280"/>
            <a:ext cx="9209160" cy="362520"/>
          </a:xfrm>
          <a:prstGeom prst="rect">
            <a:avLst/>
          </a:prstGeom>
          <a:noFill/>
          <a:ln w="0">
            <a:noFill/>
          </a:ln>
        </p:spPr>
        <p:style>
          <a:lnRef idx="0"/>
          <a:fillRef idx="0"/>
          <a:effectRef idx="0"/>
          <a:fontRef idx="minor"/>
        </p:style>
      </p:sp>
      <p:pic>
        <p:nvPicPr>
          <p:cNvPr id="49" name="Picture 19" descr="Logo_TUC_de_RGB"/>
          <p:cNvPicPr/>
          <p:nvPr/>
        </p:nvPicPr>
        <p:blipFill>
          <a:blip r:embed="rId2"/>
          <a:stretch/>
        </p:blipFill>
        <p:spPr>
          <a:xfrm>
            <a:off x="0" y="0"/>
            <a:ext cx="3053160" cy="563040"/>
          </a:xfrm>
          <a:prstGeom prst="rect">
            <a:avLst/>
          </a:prstGeom>
          <a:ln w="0">
            <a:noFill/>
          </a:ln>
        </p:spPr>
      </p:pic>
      <p:pic>
        <p:nvPicPr>
          <p:cNvPr id="50" name="Grafik 2" descr=""/>
          <p:cNvPicPr/>
          <p:nvPr/>
        </p:nvPicPr>
        <p:blipFill>
          <a:blip r:embed="rId3"/>
          <a:stretch/>
        </p:blipFill>
        <p:spPr>
          <a:xfrm>
            <a:off x="7430400" y="134640"/>
            <a:ext cx="3699000" cy="515160"/>
          </a:xfrm>
          <a:prstGeom prst="rect">
            <a:avLst/>
          </a:prstGeom>
          <a:ln w="0">
            <a:noFill/>
          </a:ln>
        </p:spPr>
      </p:pic>
      <p:sp>
        <p:nvSpPr>
          <p:cNvPr id="51" name="CustomShape 4"/>
          <p:cNvSpPr/>
          <p:nvPr/>
        </p:nvSpPr>
        <p:spPr>
          <a:xfrm>
            <a:off x="11444760" y="0"/>
            <a:ext cx="742320" cy="6851160"/>
          </a:xfrm>
          <a:prstGeom prst="rect">
            <a:avLst/>
          </a:prstGeom>
          <a:solidFill>
            <a:srgbClr val="000000">
              <a:alpha val="10000"/>
            </a:srgbClr>
          </a:solidFill>
          <a:ln w="0">
            <a:noFill/>
          </a:ln>
        </p:spPr>
        <p:style>
          <a:lnRef idx="0"/>
          <a:fillRef idx="0"/>
          <a:effectRef idx="0"/>
          <a:fontRef idx="minor"/>
        </p:style>
      </p:sp>
      <p:sp>
        <p:nvSpPr>
          <p:cNvPr id="52" name="CustomShape 5"/>
          <p:cNvSpPr/>
          <p:nvPr/>
        </p:nvSpPr>
        <p:spPr>
          <a:xfrm>
            <a:off x="11438640" y="6453360"/>
            <a:ext cx="759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752A2879-EC56-4B53-8C68-2EA881392C1A}"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53" name="CustomShape 6"/>
          <p:cNvSpPr/>
          <p:nvPr/>
        </p:nvSpPr>
        <p:spPr>
          <a:xfrm>
            <a:off x="0" y="6642720"/>
            <a:ext cx="121852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2240" cy="114876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3200" spc="-1" strike="noStrike">
                <a:solidFill>
                  <a:srgbClr val="008c4f"/>
                </a:solidFill>
                <a:latin typeface="DejaVu Sans"/>
                <a:ea typeface="DejaVu Sans"/>
              </a:rPr>
              <a:t>Emerging Technologies for the Circular Economy</a:t>
            </a:r>
            <a:endParaRPr b="0" lang="en-US" sz="3200" spc="-1" strike="noStrike">
              <a:latin typeface="DejaVu Sans"/>
            </a:endParaRPr>
          </a:p>
        </p:txBody>
      </p:sp>
      <p:sp>
        <p:nvSpPr>
          <p:cNvPr id="99" name="CustomShape 2"/>
          <p:cNvSpPr/>
          <p:nvPr/>
        </p:nvSpPr>
        <p:spPr>
          <a:xfrm>
            <a:off x="527400" y="2852640"/>
            <a:ext cx="10362240" cy="2369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buNone/>
              <a:tabLst>
                <a:tab algn="l" pos="0"/>
              </a:tabLst>
            </a:pPr>
            <a:r>
              <a:rPr b="1" lang="en-US" sz="2400" spc="-1" strike="noStrike">
                <a:solidFill>
                  <a:srgbClr val="000000"/>
                </a:solidFill>
                <a:latin typeface="DejaVu Sans"/>
                <a:ea typeface="DejaVu Sans"/>
              </a:rPr>
              <a:t>Lecture 0: Organization</a:t>
            </a:r>
            <a:endParaRPr b="0" lang="en-US" sz="2400" spc="-1" strike="noStrike">
              <a:latin typeface="DejaVu Sans"/>
            </a:endParaRPr>
          </a:p>
          <a:p>
            <a:pPr algn="ctr">
              <a:lnSpc>
                <a:spcPct val="100000"/>
              </a:lnSpc>
              <a:spcBef>
                <a:spcPts val="479"/>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a:p>
            <a:pPr>
              <a:lnSpc>
                <a:spcPct val="100000"/>
              </a:lnSpc>
              <a:buNone/>
            </a:pPr>
            <a:endParaRPr b="0" lang="en-US" sz="2400" spc="-1" strike="noStrike">
              <a:latin typeface="DejaVu Sans"/>
            </a:endParaRPr>
          </a:p>
        </p:txBody>
      </p:sp>
      <p:sp>
        <p:nvSpPr>
          <p:cNvPr id="127" name="CustomShape 2"/>
          <p:cNvSpPr/>
          <p:nvPr/>
        </p:nvSpPr>
        <p:spPr>
          <a:xfrm>
            <a:off x="335520" y="2408400"/>
            <a:ext cx="10746360" cy="389412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9" name="CustomShape 2"/>
          <p:cNvSpPr/>
          <p:nvPr/>
        </p:nvSpPr>
        <p:spPr>
          <a:xfrm>
            <a:off x="335520" y="2408400"/>
            <a:ext cx="10746360" cy="389412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a:p>
            <a:pPr>
              <a:lnSpc>
                <a:spcPct val="100000"/>
              </a:lnSpc>
              <a:buNone/>
            </a:pPr>
            <a:endParaRPr b="0" lang="en-US" sz="2400" spc="-1" strike="noStrike">
              <a:latin typeface="DejaVu Sans"/>
            </a:endParaRPr>
          </a:p>
        </p:txBody>
      </p:sp>
      <p:sp>
        <p:nvSpPr>
          <p:cNvPr id="131" name="CustomShape 2"/>
          <p:cNvSpPr/>
          <p:nvPr/>
        </p:nvSpPr>
        <p:spPr>
          <a:xfrm>
            <a:off x="335520" y="2408400"/>
            <a:ext cx="10746360" cy="389412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Lectures</a:t>
            </a:r>
            <a:endParaRPr b="0" lang="en-US" sz="2400" spc="-1" strike="noStrike">
              <a:latin typeface="DejaVu Sans"/>
            </a:endParaRPr>
          </a:p>
        </p:txBody>
      </p:sp>
      <p:sp>
        <p:nvSpPr>
          <p:cNvPr id="133" name="CustomShape 2"/>
          <p:cNvSpPr/>
          <p:nvPr/>
        </p:nvSpPr>
        <p:spPr>
          <a:xfrm>
            <a:off x="335520" y="1268640"/>
            <a:ext cx="10746360" cy="503388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 to the Circular Economy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Introduction to the Internet of Things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Internet of Things – Communication</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Cloud and BigData</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Digital Twins, Privacy and Security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Exercises</a:t>
            </a:r>
            <a:endParaRPr b="0" lang="en-US" sz="2400" spc="-1" strike="noStrike">
              <a:latin typeface="DejaVu Sans"/>
            </a:endParaRPr>
          </a:p>
        </p:txBody>
      </p:sp>
      <p:sp>
        <p:nvSpPr>
          <p:cNvPr id="135" name="CustomShape 2"/>
          <p:cNvSpPr/>
          <p:nvPr/>
        </p:nvSpPr>
        <p:spPr>
          <a:xfrm>
            <a:off x="335520" y="1268640"/>
            <a:ext cx="10746360" cy="503388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Course Organization</a:t>
            </a:r>
            <a:endParaRPr b="0" lang="en-US" sz="2400" spc="-1" strike="noStrike">
              <a:latin typeface="DejaVu Sans"/>
            </a:endParaRPr>
          </a:p>
        </p:txBody>
      </p:sp>
      <p:sp>
        <p:nvSpPr>
          <p:cNvPr id="137" name="CustomShape 2"/>
          <p:cNvSpPr/>
          <p:nvPr/>
        </p:nvSpPr>
        <p:spPr>
          <a:xfrm>
            <a:off x="335520" y="1268280"/>
            <a:ext cx="10746360" cy="503388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DejaVu Sans"/>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DejaVu Sans"/>
            </a:endParaRPr>
          </a:p>
          <a:p>
            <a:pPr algn="ctr">
              <a:lnSpc>
                <a:spcPct val="100000"/>
              </a:lnSpc>
              <a:spcBef>
                <a:spcPts val="360"/>
              </a:spcBef>
              <a:buNone/>
            </a:pPr>
            <a:endParaRPr b="0" lang="en-US" sz="1800" spc="-1" strike="noStrike">
              <a:latin typeface="DejaVu Sans"/>
            </a:endParaRPr>
          </a:p>
          <a:p>
            <a:pPr algn="ctr">
              <a:lnSpc>
                <a:spcPct val="100000"/>
              </a:lnSpc>
              <a:spcBef>
                <a:spcPts val="360"/>
              </a:spcBef>
              <a:buNone/>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DejaVu Sans"/>
            </a:endParaRPr>
          </a:p>
          <a:p>
            <a:pPr algn="ctr">
              <a:lnSpc>
                <a:spcPct val="100000"/>
              </a:lnSpc>
              <a:spcBef>
                <a:spcPts val="360"/>
              </a:spcBef>
              <a:buNone/>
            </a:pPr>
            <a:r>
              <a:rPr b="1" lang="en-GB" sz="1800" spc="-1" strike="noStrike">
                <a:solidFill>
                  <a:srgbClr val="000000"/>
                </a:solidFill>
                <a:latin typeface="DejaVu Sans"/>
                <a:ea typeface="DejaVu Sans"/>
              </a:rPr>
              <a:t>emails written to this specific email address!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4920" cy="49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Dates/Times/Locations</a:t>
            </a:r>
            <a:endParaRPr b="0" lang="en-US" sz="2400" spc="-1" strike="noStrike">
              <a:latin typeface="DejaVu Sans"/>
            </a:endParaRPr>
          </a:p>
          <a:p>
            <a:pPr>
              <a:lnSpc>
                <a:spcPct val="100000"/>
              </a:lnSpc>
              <a:buNone/>
            </a:pPr>
            <a:endParaRPr b="0" lang="en-US" sz="2400" spc="-1" strike="noStrike">
              <a:latin typeface="DejaVu Sans"/>
            </a:endParaRPr>
          </a:p>
          <a:p>
            <a:pPr>
              <a:lnSpc>
                <a:spcPct val="100000"/>
              </a:lnSpc>
              <a:buNone/>
            </a:pPr>
            <a:endParaRPr b="0" lang="en-US" sz="2400" spc="-1" strike="noStrike">
              <a:latin typeface="DejaVu Sans"/>
            </a:endParaRPr>
          </a:p>
        </p:txBody>
      </p:sp>
      <p:sp>
        <p:nvSpPr>
          <p:cNvPr id="139" name="CustomShape 2"/>
          <p:cNvSpPr/>
          <p:nvPr/>
        </p:nvSpPr>
        <p:spPr>
          <a:xfrm>
            <a:off x="335520" y="1268640"/>
            <a:ext cx="10744920" cy="5032440"/>
          </a:xfrm>
          <a:prstGeom prst="rect">
            <a:avLst/>
          </a:prstGeom>
          <a:noFill/>
          <a:ln w="0">
            <a:noFill/>
          </a:ln>
        </p:spPr>
        <p:style>
          <a:lnRef idx="0"/>
          <a:fillRef idx="0"/>
          <a:effectRef idx="0"/>
          <a:fontRef idx="minor"/>
        </p:style>
        <p:txBody>
          <a:bodyPr lIns="90000" rIns="90000" tIns="45000" bIns="45000" anchor="ctr">
            <a:noAutofit/>
          </a:bodyPr>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Exercises </a:t>
            </a:r>
            <a:endParaRPr b="0" lang="en-US" sz="2400" spc="-1" strike="noStrike">
              <a:latin typeface="DejaVu Sans"/>
            </a:endParaRPr>
          </a:p>
        </p:txBody>
      </p:sp>
      <p:sp>
        <p:nvSpPr>
          <p:cNvPr id="141" name="CustomShape 2"/>
          <p:cNvSpPr/>
          <p:nvPr/>
        </p:nvSpPr>
        <p:spPr>
          <a:xfrm>
            <a:off x="335520" y="1268280"/>
            <a:ext cx="10746360" cy="50338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Exercises </a:t>
            </a:r>
            <a:endParaRPr b="0" lang="en-US" sz="2400" spc="-1" strike="noStrike">
              <a:latin typeface="DejaVu Sans"/>
            </a:endParaRPr>
          </a:p>
        </p:txBody>
      </p:sp>
      <p:sp>
        <p:nvSpPr>
          <p:cNvPr id="143" name="CustomShape 2"/>
          <p:cNvSpPr/>
          <p:nvPr/>
        </p:nvSpPr>
        <p:spPr>
          <a:xfrm>
            <a:off x="335520" y="1268280"/>
            <a:ext cx="10746360" cy="50338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115000"/>
              <a:buFont typeface="Wingdings 2" charset="2"/>
              <a:buChar char=""/>
            </a:pPr>
            <a:r>
              <a:rPr b="0" lang="en-GB" sz="1800" spc="-1" strike="noStrike">
                <a:solidFill>
                  <a:srgbClr val="000000"/>
                </a:solidFill>
                <a:latin typeface="DejaVu Sans"/>
                <a:ea typeface="DejaVu Sans"/>
              </a:rPr>
              <a:t>Bonus task:</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Form groups of two or more people</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DejaVu Sans"/>
            </a:endParaRPr>
          </a:p>
        </p:txBody>
      </p:sp>
      <p:sp>
        <p:nvSpPr>
          <p:cNvPr id="145" name="CustomShape 2"/>
          <p:cNvSpPr/>
          <p:nvPr/>
        </p:nvSpPr>
        <p:spPr>
          <a:xfrm>
            <a:off x="335520" y="1268640"/>
            <a:ext cx="10746360" cy="50338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DejaVu Sans"/>
            </a:endParaRPr>
          </a:p>
          <a:p>
            <a:pPr marL="216000" indent="-2160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DejaVu Sans"/>
            </a:endParaRPr>
          </a:p>
          <a:p>
            <a:pPr marL="216000" indent="-2160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DejaVu Sans"/>
            </a:endParaRPr>
          </a:p>
        </p:txBody>
      </p:sp>
      <p:sp>
        <p:nvSpPr>
          <p:cNvPr id="146" name="CustomShape 3"/>
          <p:cNvSpPr/>
          <p:nvPr/>
        </p:nvSpPr>
        <p:spPr>
          <a:xfrm>
            <a:off x="4655880" y="476640"/>
            <a:ext cx="2432520" cy="358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4200" cy="495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fr-FR" sz="2400" spc="-1" strike="noStrike">
                <a:solidFill>
                  <a:srgbClr val="000000"/>
                </a:solidFill>
                <a:latin typeface="DejaVu Sans"/>
                <a:ea typeface="DejaVu Sans"/>
              </a:rPr>
              <a:t>License</a:t>
            </a:r>
            <a:endParaRPr b="0" lang="en-US" sz="2400" spc="-1" strike="noStrike">
              <a:latin typeface="DejaVu Sans"/>
            </a:endParaRPr>
          </a:p>
        </p:txBody>
      </p:sp>
      <p:sp>
        <p:nvSpPr>
          <p:cNvPr id="101" name="CustomShape 2"/>
          <p:cNvSpPr/>
          <p:nvPr/>
        </p:nvSpPr>
        <p:spPr>
          <a:xfrm>
            <a:off x="335520" y="1268640"/>
            <a:ext cx="10744200" cy="50317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buNone/>
            </a:pP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
        <p:nvSpPr>
          <p:cNvPr id="102" name="CustomShape 3"/>
          <p:cNvSpPr/>
          <p:nvPr/>
        </p:nvSpPr>
        <p:spPr>
          <a:xfrm>
            <a:off x="336600" y="3429000"/>
            <a:ext cx="10861920" cy="2053800"/>
          </a:xfrm>
          <a:prstGeom prst="rect">
            <a:avLst/>
          </a:prstGeom>
          <a:noFill/>
          <a:ln w="0">
            <a:noFill/>
          </a:ln>
        </p:spPr>
        <p:style>
          <a:lnRef idx="0"/>
          <a:fillRef idx="0"/>
          <a:effectRef idx="0"/>
          <a:fontRef idx="minor"/>
        </p:style>
        <p:txBody>
          <a:bodyPr lIns="90000" rIns="90000" tIns="45000" bIns="45000" anchor="t">
            <a:noAutofit/>
          </a:bodyPr>
          <a:p>
            <a:pPr marL="216000" indent="-2149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DejaVu Sans"/>
            </a:endParaRPr>
          </a:p>
          <a:p>
            <a:pPr marL="216000" indent="-2149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DejaVu Sans"/>
            </a:endParaRPr>
          </a:p>
        </p:txBody>
      </p:sp>
      <p:sp>
        <p:nvSpPr>
          <p:cNvPr id="148" name="CustomShape 2"/>
          <p:cNvSpPr/>
          <p:nvPr/>
        </p:nvSpPr>
        <p:spPr>
          <a:xfrm>
            <a:off x="335520" y="1268640"/>
            <a:ext cx="10746360" cy="503388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DejaVu Sans"/>
            </a:endParaRPr>
          </a:p>
        </p:txBody>
      </p:sp>
      <p:sp>
        <p:nvSpPr>
          <p:cNvPr id="149" name="CustomShape 3"/>
          <p:cNvSpPr/>
          <p:nvPr/>
        </p:nvSpPr>
        <p:spPr>
          <a:xfrm>
            <a:off x="4655880" y="476640"/>
            <a:ext cx="2432520" cy="358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1" name="CustomShape 2"/>
          <p:cNvSpPr/>
          <p:nvPr/>
        </p:nvSpPr>
        <p:spPr>
          <a:xfrm>
            <a:off x="388800" y="1488600"/>
            <a:ext cx="1072476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DejaVu Sans"/>
            </a:endParaRPr>
          </a:p>
          <a:p>
            <a:pPr>
              <a:lnSpc>
                <a:spcPct val="100000"/>
              </a:lnSpc>
              <a:buNone/>
            </a:pP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DejaVu Sans"/>
            </a:endParaRPr>
          </a:p>
          <a:p>
            <a:pPr>
              <a:lnSpc>
                <a:spcPct val="100000"/>
              </a:lnSpc>
              <a:buNone/>
            </a:pP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DejaVu Sans"/>
            </a:endParaRPr>
          </a:p>
          <a:p>
            <a:pPr>
              <a:lnSpc>
                <a:spcPct val="100000"/>
              </a:lnSpc>
              <a:buNone/>
            </a:pP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sturcture:</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1 minute 12 second </a:t>
            </a:r>
            <a:r>
              <a:rPr b="0" lang="de-DE" sz="1400" spc="-1" strike="noStrike">
                <a:solidFill>
                  <a:srgbClr val="000000"/>
                </a:solidFill>
                <a:latin typeface="DejaVu Sans"/>
                <a:ea typeface="Arial Unicode MS"/>
              </a:rPr>
              <a:t>time limit</a:t>
            </a:r>
            <a:r>
              <a:rPr b="1" lang="de-DE" sz="1400" spc="-1" strike="noStrike">
                <a:solidFill>
                  <a:srgbClr val="000000"/>
                </a:solidFill>
                <a:latin typeface="DejaVu Sans"/>
                <a:ea typeface="Arial Unicode MS"/>
              </a:rPr>
              <a:t> </a:t>
            </a:r>
            <a:r>
              <a:rPr b="0" lang="de-DE" sz="1400" spc="-1" strike="noStrike">
                <a:solidFill>
                  <a:srgbClr val="000000"/>
                </a:solidFill>
                <a:latin typeface="DejaVu Sans"/>
                <a:ea typeface="Arial Unicode MS"/>
              </a:rPr>
              <a:t>for each question.</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3" name="CustomShape 2"/>
          <p:cNvSpPr/>
          <p:nvPr/>
        </p:nvSpPr>
        <p:spPr>
          <a:xfrm>
            <a:off x="4655880" y="476640"/>
            <a:ext cx="2432520" cy="358560"/>
          </a:xfrm>
          <a:prstGeom prst="rect">
            <a:avLst/>
          </a:prstGeom>
          <a:noFill/>
          <a:ln w="0">
            <a:noFill/>
          </a:ln>
        </p:spPr>
        <p:style>
          <a:lnRef idx="0"/>
          <a:fillRef idx="0"/>
          <a:effectRef idx="0"/>
          <a:fontRef idx="minor"/>
        </p:style>
      </p:sp>
      <p:sp>
        <p:nvSpPr>
          <p:cNvPr id="154" name="CustomShape 3"/>
          <p:cNvSpPr/>
          <p:nvPr/>
        </p:nvSpPr>
        <p:spPr>
          <a:xfrm>
            <a:off x="494640" y="1523880"/>
            <a:ext cx="1036512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DejaVu Sans"/>
            </a:endParaRPr>
          </a:p>
        </p:txBody>
      </p:sp>
      <p:pic>
        <p:nvPicPr>
          <p:cNvPr id="155" name="" descr=""/>
          <p:cNvPicPr/>
          <p:nvPr/>
        </p:nvPicPr>
        <p:blipFill>
          <a:blip r:embed="rId1"/>
          <a:srcRect l="0" t="0" r="0" b="43307"/>
          <a:stretch/>
        </p:blipFill>
        <p:spPr>
          <a:xfrm>
            <a:off x="609120" y="2057760"/>
            <a:ext cx="9517680" cy="38818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7" name="CustomShape 2"/>
          <p:cNvSpPr/>
          <p:nvPr/>
        </p:nvSpPr>
        <p:spPr>
          <a:xfrm>
            <a:off x="4655880" y="476640"/>
            <a:ext cx="2432520" cy="358560"/>
          </a:xfrm>
          <a:prstGeom prst="rect">
            <a:avLst/>
          </a:prstGeom>
          <a:noFill/>
          <a:ln w="0">
            <a:noFill/>
          </a:ln>
        </p:spPr>
        <p:style>
          <a:lnRef idx="0"/>
          <a:fillRef idx="0"/>
          <a:effectRef idx="0"/>
          <a:fontRef idx="minor"/>
        </p:style>
      </p:sp>
      <p:sp>
        <p:nvSpPr>
          <p:cNvPr id="158" name="CustomShape 3"/>
          <p:cNvSpPr/>
          <p:nvPr/>
        </p:nvSpPr>
        <p:spPr>
          <a:xfrm>
            <a:off x="494640" y="1474920"/>
            <a:ext cx="1036512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DejaVu Sans"/>
            </a:endParaRPr>
          </a:p>
        </p:txBody>
      </p:sp>
      <p:pic>
        <p:nvPicPr>
          <p:cNvPr id="159" name="Grafik 7" descr=""/>
          <p:cNvPicPr/>
          <p:nvPr/>
        </p:nvPicPr>
        <p:blipFill>
          <a:blip r:embed="rId1"/>
          <a:srcRect l="0" t="0" r="0" b="34950"/>
          <a:stretch/>
        </p:blipFill>
        <p:spPr>
          <a:xfrm>
            <a:off x="446400" y="2185200"/>
            <a:ext cx="9405000" cy="38480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61" name="CustomShape 2"/>
          <p:cNvSpPr/>
          <p:nvPr/>
        </p:nvSpPr>
        <p:spPr>
          <a:xfrm>
            <a:off x="4655880" y="476640"/>
            <a:ext cx="2432520" cy="358560"/>
          </a:xfrm>
          <a:prstGeom prst="rect">
            <a:avLst/>
          </a:prstGeom>
          <a:noFill/>
          <a:ln w="0">
            <a:noFill/>
          </a:ln>
        </p:spPr>
        <p:style>
          <a:lnRef idx="0"/>
          <a:fillRef idx="0"/>
          <a:effectRef idx="0"/>
          <a:fontRef idx="minor"/>
        </p:style>
      </p:sp>
      <p:sp>
        <p:nvSpPr>
          <p:cNvPr id="162" name="CustomShape 3"/>
          <p:cNvSpPr/>
          <p:nvPr/>
        </p:nvSpPr>
        <p:spPr>
          <a:xfrm>
            <a:off x="494640" y="1523880"/>
            <a:ext cx="1036512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DejaVu Sans"/>
            </a:endParaRPr>
          </a:p>
        </p:txBody>
      </p:sp>
      <p:pic>
        <p:nvPicPr>
          <p:cNvPr id="163" name="Grafik 7" descr=""/>
          <p:cNvPicPr/>
          <p:nvPr/>
        </p:nvPicPr>
        <p:blipFill>
          <a:blip r:embed="rId1"/>
          <a:srcRect l="0" t="0" r="0" b="33481"/>
          <a:stretch/>
        </p:blipFill>
        <p:spPr>
          <a:xfrm>
            <a:off x="494640" y="2088360"/>
            <a:ext cx="8942760" cy="3964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65" name="CustomShape 2"/>
          <p:cNvSpPr/>
          <p:nvPr/>
        </p:nvSpPr>
        <p:spPr>
          <a:xfrm>
            <a:off x="4655880" y="476640"/>
            <a:ext cx="2432520" cy="358560"/>
          </a:xfrm>
          <a:prstGeom prst="rect">
            <a:avLst/>
          </a:prstGeom>
          <a:noFill/>
          <a:ln w="0">
            <a:noFill/>
          </a:ln>
        </p:spPr>
        <p:style>
          <a:lnRef idx="0"/>
          <a:fillRef idx="0"/>
          <a:effectRef idx="0"/>
          <a:fontRef idx="minor"/>
        </p:style>
      </p:sp>
      <p:sp>
        <p:nvSpPr>
          <p:cNvPr id="166" name="CustomShape 3"/>
          <p:cNvSpPr/>
          <p:nvPr/>
        </p:nvSpPr>
        <p:spPr>
          <a:xfrm>
            <a:off x="494640" y="1523880"/>
            <a:ext cx="1036512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DejaVu Sans"/>
            </a:endParaRPr>
          </a:p>
        </p:txBody>
      </p:sp>
      <p:pic>
        <p:nvPicPr>
          <p:cNvPr id="167" name="Grafik 7" descr=""/>
          <p:cNvPicPr/>
          <p:nvPr/>
        </p:nvPicPr>
        <p:blipFill>
          <a:blip r:embed="rId1"/>
          <a:srcRect l="0" t="22322" r="0" b="17289"/>
          <a:stretch/>
        </p:blipFill>
        <p:spPr>
          <a:xfrm>
            <a:off x="494640" y="2166840"/>
            <a:ext cx="8338320" cy="41796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69" name="CustomShape 2"/>
          <p:cNvSpPr/>
          <p:nvPr/>
        </p:nvSpPr>
        <p:spPr>
          <a:xfrm>
            <a:off x="388800" y="1488600"/>
            <a:ext cx="1072008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structure:</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25 minutes time limit</a:t>
            </a:r>
            <a:r>
              <a:rPr b="0" lang="de-DE" sz="1400" spc="-1" strike="noStrike">
                <a:solidFill>
                  <a:srgbClr val="000000"/>
                </a:solidFill>
                <a:latin typeface="DejaVu Sans"/>
                <a:ea typeface="Arial Unicode MS"/>
              </a:rPr>
              <a:t>.</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71" name="CustomShape 2"/>
          <p:cNvSpPr/>
          <p:nvPr/>
        </p:nvSpPr>
        <p:spPr>
          <a:xfrm>
            <a:off x="494640" y="1523880"/>
            <a:ext cx="1036512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DejaVu Sans"/>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7440" cy="41583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75" name="CustomShape 2"/>
          <p:cNvSpPr/>
          <p:nvPr/>
        </p:nvSpPr>
        <p:spPr>
          <a:xfrm>
            <a:off x="494640" y="1488600"/>
            <a:ext cx="5447880" cy="444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DejaVu Sans"/>
            </a:endParaRPr>
          </a:p>
        </p:txBody>
      </p:sp>
      <p:pic>
        <p:nvPicPr>
          <p:cNvPr id="176" name="" descr=""/>
          <p:cNvPicPr/>
          <p:nvPr/>
        </p:nvPicPr>
        <p:blipFill>
          <a:blip r:embed="rId1"/>
          <a:stretch/>
        </p:blipFill>
        <p:spPr>
          <a:xfrm>
            <a:off x="1828800" y="1937160"/>
            <a:ext cx="7954920" cy="40892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pic>
        <p:nvPicPr>
          <p:cNvPr id="178" name="Grafik 5" descr=""/>
          <p:cNvPicPr/>
          <p:nvPr/>
        </p:nvPicPr>
        <p:blipFill>
          <a:blip r:embed="rId1"/>
          <a:stretch/>
        </p:blipFill>
        <p:spPr>
          <a:xfrm>
            <a:off x="2679480" y="2130480"/>
            <a:ext cx="7375320" cy="3486240"/>
          </a:xfrm>
          <a:prstGeom prst="rect">
            <a:avLst/>
          </a:prstGeom>
          <a:ln w="0">
            <a:noFill/>
          </a:ln>
        </p:spPr>
      </p:pic>
      <p:sp>
        <p:nvSpPr>
          <p:cNvPr id="179" name="CustomShape 2"/>
          <p:cNvSpPr/>
          <p:nvPr/>
        </p:nvSpPr>
        <p:spPr>
          <a:xfrm>
            <a:off x="494640" y="1418040"/>
            <a:ext cx="5219280" cy="444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Step-3 : Start your test if you are ready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Team</a:t>
            </a:r>
            <a:endParaRPr b="0" lang="en-US" sz="2400" spc="-1" strike="noStrike">
              <a:latin typeface="DejaVu Sans"/>
            </a:endParaRPr>
          </a:p>
        </p:txBody>
      </p:sp>
      <p:pic>
        <p:nvPicPr>
          <p:cNvPr id="104" name="Grafik 2" descr=""/>
          <p:cNvPicPr/>
          <p:nvPr/>
        </p:nvPicPr>
        <p:blipFill>
          <a:blip r:embed="rId1"/>
          <a:stretch/>
        </p:blipFill>
        <p:spPr>
          <a:xfrm>
            <a:off x="2394720" y="1153800"/>
            <a:ext cx="1469160" cy="2170440"/>
          </a:xfrm>
          <a:prstGeom prst="rect">
            <a:avLst/>
          </a:prstGeom>
          <a:ln w="0">
            <a:noFill/>
          </a:ln>
        </p:spPr>
      </p:pic>
      <p:pic>
        <p:nvPicPr>
          <p:cNvPr id="105" name="Grafik 4" descr=""/>
          <p:cNvPicPr/>
          <p:nvPr/>
        </p:nvPicPr>
        <p:blipFill>
          <a:blip r:embed="rId2"/>
          <a:stretch/>
        </p:blipFill>
        <p:spPr>
          <a:xfrm>
            <a:off x="7250040" y="1153800"/>
            <a:ext cx="1734480" cy="2170440"/>
          </a:xfrm>
          <a:prstGeom prst="rect">
            <a:avLst/>
          </a:prstGeom>
          <a:ln w="0">
            <a:noFill/>
          </a:ln>
        </p:spPr>
      </p:pic>
      <p:pic>
        <p:nvPicPr>
          <p:cNvPr id="106" name="Grafik 11" descr=""/>
          <p:cNvPicPr/>
          <p:nvPr/>
        </p:nvPicPr>
        <p:blipFill>
          <a:blip r:embed="rId3"/>
          <a:stretch/>
        </p:blipFill>
        <p:spPr>
          <a:xfrm>
            <a:off x="4846320" y="4206240"/>
            <a:ext cx="1783080" cy="1775160"/>
          </a:xfrm>
          <a:prstGeom prst="rect">
            <a:avLst/>
          </a:prstGeom>
          <a:ln w="0">
            <a:noFill/>
          </a:ln>
        </p:spPr>
      </p:pic>
      <p:sp>
        <p:nvSpPr>
          <p:cNvPr id="107" name="CustomShape 2"/>
          <p:cNvSpPr/>
          <p:nvPr/>
        </p:nvSpPr>
        <p:spPr>
          <a:xfrm>
            <a:off x="1330200" y="3269880"/>
            <a:ext cx="3633840" cy="6753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Prof. Dr. Benjamin Leiding</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benjamin.leiding@tu-clausthal.de</a:t>
            </a:r>
            <a:endParaRPr b="0" lang="en-US" sz="1200" spc="-1" strike="noStrike">
              <a:latin typeface="DejaVu Sans"/>
            </a:endParaRPr>
          </a:p>
        </p:txBody>
      </p:sp>
      <p:sp>
        <p:nvSpPr>
          <p:cNvPr id="108" name="CustomShape 3"/>
          <p:cNvSpPr/>
          <p:nvPr/>
        </p:nvSpPr>
        <p:spPr>
          <a:xfrm>
            <a:off x="6321600" y="3269880"/>
            <a:ext cx="3633840" cy="6753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M.Sc. Arne Bochem</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arne.bochem@cs.uni-goettingen.de</a:t>
            </a:r>
            <a:endParaRPr b="0" lang="en-US" sz="1200" spc="-1" strike="noStrike">
              <a:latin typeface="DejaVu Sans"/>
            </a:endParaRPr>
          </a:p>
        </p:txBody>
      </p:sp>
      <p:sp>
        <p:nvSpPr>
          <p:cNvPr id="109" name="CustomShape 4"/>
          <p:cNvSpPr/>
          <p:nvPr/>
        </p:nvSpPr>
        <p:spPr>
          <a:xfrm>
            <a:off x="1312200" y="5920200"/>
            <a:ext cx="3633840" cy="6753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endParaRPr b="0" lang="en-US" sz="1800" spc="-1" strike="noStrike">
              <a:latin typeface="DejaVu Sans"/>
            </a:endParaRPr>
          </a:p>
          <a:p>
            <a:pPr marL="360" algn="ctr">
              <a:lnSpc>
                <a:spcPct val="100000"/>
              </a:lnSpc>
              <a:spcBef>
                <a:spcPts val="360"/>
              </a:spcBef>
              <a:buNone/>
            </a:pPr>
            <a:endParaRPr b="0" lang="en-US" sz="1800" spc="-1" strike="noStrike">
              <a:latin typeface="DejaVu Sans"/>
            </a:endParaRPr>
          </a:p>
        </p:txBody>
      </p:sp>
      <p:sp>
        <p:nvSpPr>
          <p:cNvPr id="110" name="CustomShape 5"/>
          <p:cNvSpPr/>
          <p:nvPr/>
        </p:nvSpPr>
        <p:spPr>
          <a:xfrm>
            <a:off x="3950640" y="5903280"/>
            <a:ext cx="3633840" cy="6753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M.Sc. Anant Sujatanagarjuna</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anant.sujatanagarjuna@tu-clausthal.de.de</a:t>
            </a:r>
            <a:endParaRPr b="0" lang="en-US" sz="1200" spc="-1" strike="noStrike">
              <a:latin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3280" cy="3839760"/>
          </a:xfrm>
          <a:prstGeom prst="rect">
            <a:avLst/>
          </a:prstGeom>
          <a:ln w="0">
            <a:noFill/>
          </a:ln>
        </p:spPr>
      </p:pic>
      <p:sp>
        <p:nvSpPr>
          <p:cNvPr id="181"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82" name="CustomShape 2"/>
          <p:cNvSpPr/>
          <p:nvPr/>
        </p:nvSpPr>
        <p:spPr>
          <a:xfrm>
            <a:off x="494640" y="1312200"/>
            <a:ext cx="1736280" cy="367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Arial"/>
                <a:ea typeface="DejaVu Sans"/>
              </a:rPr>
              <a:t>Step-4 : </a:t>
            </a:r>
            <a:endParaRPr b="0" lang="en-US" sz="1800" spc="-1" strike="noStrike">
              <a:latin typeface="DejaVu Sans"/>
            </a:endParaRPr>
          </a:p>
          <a:p>
            <a:pPr>
              <a:lnSpc>
                <a:spcPct val="100000"/>
              </a:lnSpc>
              <a:buNone/>
            </a:pPr>
            <a:endParaRPr b="0" lang="en-US" sz="1800" spc="-1" strike="noStrike">
              <a:latin typeface="DejaVu Sans"/>
            </a:endParaRPr>
          </a:p>
          <a:p>
            <a:pPr>
              <a:lnSpc>
                <a:spcPct val="100000"/>
              </a:lnSpc>
              <a:buNone/>
            </a:pPr>
            <a:endParaRPr b="0" lang="en-US" sz="1800" spc="-1" strike="noStrike">
              <a:latin typeface="DejaVu Sans"/>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3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000000"/>
                </a:solidFill>
                <a:latin typeface="Arial"/>
                <a:ea typeface="DejaVu Sans"/>
              </a:rPr>
              <a:t>A. Sequence of questions</a:t>
            </a:r>
            <a:endParaRPr b="0" lang="en-US" sz="1800" spc="-1" strike="noStrike">
              <a:latin typeface="DejaVu Sans"/>
            </a:endParaRPr>
          </a:p>
          <a:p>
            <a:pPr>
              <a:lnSpc>
                <a:spcPct val="100000"/>
              </a:lnSpc>
              <a:buNone/>
            </a:pPr>
            <a:r>
              <a:rPr b="0" lang="de-DE" sz="1800" spc="-1" strike="noStrike">
                <a:solidFill>
                  <a:srgbClr val="000000"/>
                </a:solidFill>
                <a:latin typeface="Arial"/>
                <a:ea typeface="DejaVu Sans"/>
              </a:rPr>
              <a:t>B. Timer running for the test</a:t>
            </a:r>
            <a:endParaRPr b="0" lang="en-US" sz="1800" spc="-1" strike="noStrike">
              <a:latin typeface="DejaVu Sans"/>
            </a:endParaRPr>
          </a:p>
        </p:txBody>
      </p:sp>
      <p:sp>
        <p:nvSpPr>
          <p:cNvPr id="187" name="CustomShape 7"/>
          <p:cNvSpPr/>
          <p:nvPr/>
        </p:nvSpPr>
        <p:spPr>
          <a:xfrm>
            <a:off x="6549480" y="1679400"/>
            <a:ext cx="4876920" cy="63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Arial"/>
                <a:ea typeface="DejaVu Sans"/>
              </a:rPr>
              <a:t>C. Navigate to next question/Finish attampt</a:t>
            </a:r>
            <a:endParaRPr b="0" lang="en-US" sz="1800" spc="-1" strike="noStrike">
              <a:latin typeface="DejaVu Sans"/>
            </a:endParaRPr>
          </a:p>
          <a:p>
            <a:pPr>
              <a:lnSpc>
                <a:spcPct val="100000"/>
              </a:lnSpc>
              <a:buNone/>
            </a:pPr>
            <a:r>
              <a:rPr b="0" lang="de-DE" sz="1800" spc="-1" strike="noStrike">
                <a:solidFill>
                  <a:srgbClr val="000000"/>
                </a:solidFill>
                <a:latin typeface="Arial"/>
                <a:ea typeface="DejaVu Sans"/>
              </a:rPr>
              <a:t>D. Navigate to previous question</a:t>
            </a:r>
            <a:endParaRPr b="0" lang="en-US" sz="1800" spc="-1" strike="noStrike">
              <a:latin typeface="DejaVu Sans"/>
            </a:endParaRPr>
          </a:p>
        </p:txBody>
      </p:sp>
      <p:sp>
        <p:nvSpPr>
          <p:cNvPr id="188" name="CustomShape 8"/>
          <p:cNvSpPr/>
          <p:nvPr/>
        </p:nvSpPr>
        <p:spPr>
          <a:xfrm>
            <a:off x="7839360" y="1679400"/>
            <a:ext cx="2618280" cy="430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DejaVu Sans"/>
            </a:endParaRPr>
          </a:p>
          <a:p>
            <a:pPr>
              <a:lnSpc>
                <a:spcPct val="100000"/>
              </a:lnSpc>
              <a:buNone/>
            </a:pPr>
            <a:endParaRPr b="0" lang="en-US" sz="1800" spc="-1" strike="noStrike">
              <a:latin typeface="DejaVu Sans"/>
            </a:endParaRPr>
          </a:p>
        </p:txBody>
      </p:sp>
      <p:sp>
        <p:nvSpPr>
          <p:cNvPr id="189" name="CustomShape 9"/>
          <p:cNvSpPr/>
          <p:nvPr/>
        </p:nvSpPr>
        <p:spPr>
          <a:xfrm>
            <a:off x="8857440" y="3943440"/>
            <a:ext cx="28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A</a:t>
            </a:r>
            <a:endParaRPr b="0" lang="en-US" sz="1800" spc="-1" strike="noStrike">
              <a:latin typeface="DejaVu Sans"/>
            </a:endParaRPr>
          </a:p>
        </p:txBody>
      </p:sp>
      <p:sp>
        <p:nvSpPr>
          <p:cNvPr id="190" name="CustomShape 10"/>
          <p:cNvSpPr/>
          <p:nvPr/>
        </p:nvSpPr>
        <p:spPr>
          <a:xfrm>
            <a:off x="9537840" y="4548960"/>
            <a:ext cx="28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B</a:t>
            </a:r>
            <a:endParaRPr b="0" lang="en-US" sz="1800" spc="-1" strike="noStrike">
              <a:latin typeface="DejaVu Sans"/>
            </a:endParaRPr>
          </a:p>
        </p:txBody>
      </p:sp>
      <p:sp>
        <p:nvSpPr>
          <p:cNvPr id="191" name="CustomShape 11"/>
          <p:cNvSpPr/>
          <p:nvPr/>
        </p:nvSpPr>
        <p:spPr>
          <a:xfrm>
            <a:off x="7279920" y="6101280"/>
            <a:ext cx="283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C</a:t>
            </a:r>
            <a:endParaRPr b="0" lang="en-US" sz="1800" spc="-1" strike="noStrike">
              <a:latin typeface="DejaVu Sans"/>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3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D</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Examination</a:t>
            </a:r>
            <a:endParaRPr b="0" lang="en-US" sz="2400" spc="-1" strike="noStrike">
              <a:latin typeface="DejaVu Sans"/>
            </a:endParaRPr>
          </a:p>
        </p:txBody>
      </p:sp>
      <p:sp>
        <p:nvSpPr>
          <p:cNvPr id="195" name="CustomShape 2"/>
          <p:cNvSpPr/>
          <p:nvPr/>
        </p:nvSpPr>
        <p:spPr>
          <a:xfrm>
            <a:off x="335520" y="1268640"/>
            <a:ext cx="10746360" cy="50338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DejaVu Sans"/>
            </a:endParaRPr>
          </a:p>
          <a:p>
            <a:pPr lvl="1" marL="432000" indent="-21600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latin typeface="DejaVu Sans"/>
            </a:endParaRPr>
          </a:p>
          <a:p>
            <a:pPr marL="216000" indent="-216000">
              <a:lnSpc>
                <a:spcPct val="100000"/>
              </a:lnSpc>
              <a:spcBef>
                <a:spcPts val="360"/>
              </a:spcBef>
              <a:buClr>
                <a:srgbClr val="008c4f"/>
              </a:buClr>
              <a:buSzPct val="115000"/>
              <a:buFont typeface="Wingdings 2" charset="2"/>
              <a:buChar char=""/>
            </a:pPr>
            <a:endParaRPr b="0" lang="en-US" sz="1800" spc="-1" strike="noStrike">
              <a:latin typeface="DejaVu Sans"/>
            </a:endParaRPr>
          </a:p>
          <a:p>
            <a:pPr marL="216000" indent="-2160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Final exam:</a:t>
            </a:r>
            <a:endParaRPr b="0" lang="en-US" sz="1800" spc="-1" strike="noStrike">
              <a:latin typeface="DejaVu Sans"/>
            </a:endParaRPr>
          </a:p>
          <a:p>
            <a:pPr lvl="1" marL="432000" indent="-216000">
              <a:lnSpc>
                <a:spcPct val="100000"/>
              </a:lnSpc>
              <a:spcBef>
                <a:spcPts val="360"/>
              </a:spcBef>
              <a:buClr>
                <a:srgbClr val="000000"/>
              </a:buClr>
              <a:buSzPct val="45000"/>
              <a:buFont typeface="OpenSymbol"/>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DejaVu Sans"/>
            </a:endParaRPr>
          </a:p>
          <a:p>
            <a:pPr lvl="1" marL="432000" indent="-21600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DejaVu Sans"/>
            </a:endParaRPr>
          </a:p>
          <a:p>
            <a:pPr lvl="1" marL="432000" indent="-21600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4560" cy="495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Self-Study Star</a:t>
            </a:r>
            <a:endParaRPr b="0" lang="en-US" sz="2400" spc="-1" strike="noStrike">
              <a:latin typeface="DejaVu Sans"/>
            </a:endParaRPr>
          </a:p>
        </p:txBody>
      </p:sp>
      <p:sp>
        <p:nvSpPr>
          <p:cNvPr id="197" name="CustomShape 2"/>
          <p:cNvSpPr/>
          <p:nvPr/>
        </p:nvSpPr>
        <p:spPr>
          <a:xfrm>
            <a:off x="335520" y="1268280"/>
            <a:ext cx="10744560" cy="50320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buNone/>
            </a:pPr>
            <a:endParaRPr b="0" lang="en-US" sz="1800" spc="-1" strike="noStrike">
              <a:latin typeface="DejaVu Sans"/>
            </a:endParaRPr>
          </a:p>
          <a:p>
            <a:pPr marL="195120" indent="-19044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DejaVu Sans"/>
            </a:endParaRPr>
          </a:p>
        </p:txBody>
      </p:sp>
      <p:sp>
        <p:nvSpPr>
          <p:cNvPr id="198" name="CustomShape 3"/>
          <p:cNvSpPr/>
          <p:nvPr/>
        </p:nvSpPr>
        <p:spPr>
          <a:xfrm>
            <a:off x="6285600" y="2132640"/>
            <a:ext cx="514080" cy="49392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2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4560" cy="495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Literature</a:t>
            </a:r>
            <a:endParaRPr b="0" lang="en-US" sz="2400" spc="-1" strike="noStrike">
              <a:latin typeface="DejaVu Sans"/>
            </a:endParaRPr>
          </a:p>
        </p:txBody>
      </p:sp>
      <p:sp>
        <p:nvSpPr>
          <p:cNvPr id="201" name="CustomShape 2"/>
          <p:cNvSpPr/>
          <p:nvPr/>
        </p:nvSpPr>
        <p:spPr>
          <a:xfrm>
            <a:off x="335520" y="1268640"/>
            <a:ext cx="10744560" cy="5032080"/>
          </a:xfrm>
          <a:prstGeom prst="rect">
            <a:avLst/>
          </a:prstGeom>
          <a:noFill/>
          <a:ln w="0">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Literature</a:t>
            </a:r>
            <a:endParaRPr b="0" lang="en-US" sz="2400" spc="-1" strike="noStrike">
              <a:latin typeface="DejaVu Sans"/>
            </a:endParaRPr>
          </a:p>
        </p:txBody>
      </p:sp>
      <p:sp>
        <p:nvSpPr>
          <p:cNvPr id="203" name="CustomShape 2"/>
          <p:cNvSpPr/>
          <p:nvPr/>
        </p:nvSpPr>
        <p:spPr>
          <a:xfrm>
            <a:off x="335520" y="1268640"/>
            <a:ext cx="10746360" cy="50338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buNone/>
            </a:pP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4560" cy="495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Further Resources </a:t>
            </a:r>
            <a:endParaRPr b="0" lang="en-US" sz="2400" spc="-1" strike="noStrike">
              <a:latin typeface="DejaVu Sans"/>
            </a:endParaRPr>
          </a:p>
        </p:txBody>
      </p:sp>
      <p:sp>
        <p:nvSpPr>
          <p:cNvPr id="205" name="CustomShape 2"/>
          <p:cNvSpPr/>
          <p:nvPr/>
        </p:nvSpPr>
        <p:spPr>
          <a:xfrm>
            <a:off x="335520" y="1268640"/>
            <a:ext cx="10744560" cy="5032080"/>
          </a:xfrm>
          <a:prstGeom prst="rect">
            <a:avLst/>
          </a:prstGeom>
          <a:noFill/>
          <a:ln w="0">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1268640"/>
            <a:ext cx="10746360" cy="5033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buNone/>
              <a:tabLst>
                <a:tab algn="l" pos="0"/>
              </a:tabLst>
            </a:pPr>
            <a:r>
              <a:rPr b="1" lang="en-US" sz="4000" spc="-1" strike="noStrike">
                <a:solidFill>
                  <a:srgbClr val="000000"/>
                </a:solidFill>
                <a:latin typeface="DejaVu Sans"/>
                <a:ea typeface="DejaVu Sans"/>
              </a:rPr>
              <a:t>Questions?</a:t>
            </a:r>
            <a:endParaRPr b="0" lang="en-US" sz="4000" spc="-1" strike="noStrike">
              <a:latin typeface="DejaVu Sans"/>
            </a:endParaRPr>
          </a:p>
        </p:txBody>
      </p:sp>
      <p:sp>
        <p:nvSpPr>
          <p:cNvPr id="207" name="CustomShape 2"/>
          <p:cNvSpPr/>
          <p:nvPr/>
        </p:nvSpPr>
        <p:spPr>
          <a:xfrm>
            <a:off x="335520" y="764640"/>
            <a:ext cx="10746360" cy="497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50720" cy="4914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2" name="CustomShape 2"/>
          <p:cNvSpPr/>
          <p:nvPr/>
        </p:nvSpPr>
        <p:spPr>
          <a:xfrm>
            <a:off x="451800" y="1709280"/>
            <a:ext cx="8218080" cy="4346280"/>
          </a:xfrm>
          <a:prstGeom prst="rect">
            <a:avLst/>
          </a:prstGeom>
          <a:noFill/>
          <a:ln w="9360">
            <a:noFill/>
          </a:ln>
        </p:spPr>
        <p:style>
          <a:lnRef idx="0"/>
          <a:fillRef idx="0"/>
          <a:effectRef idx="0"/>
          <a:fontRef idx="minor"/>
        </p:style>
      </p:sp>
      <p:sp>
        <p:nvSpPr>
          <p:cNvPr id="113" name="CustomShape 3"/>
          <p:cNvSpPr/>
          <p:nvPr/>
        </p:nvSpPr>
        <p:spPr>
          <a:xfrm>
            <a:off x="609480" y="1769400"/>
            <a:ext cx="10581120" cy="4849200"/>
          </a:xfrm>
          <a:prstGeom prst="rect">
            <a:avLst/>
          </a:prstGeom>
          <a:noFill/>
          <a:ln w="0">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DejaVu Sans"/>
            </a:endParaRPr>
          </a:p>
          <a:p>
            <a:pPr marL="216000" indent="-2127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DejaVu Sans"/>
            </a:endParaRPr>
          </a:p>
          <a:p>
            <a:pPr marL="216000" indent="-2127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50720" cy="4914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5" name="CustomShape 2"/>
          <p:cNvSpPr/>
          <p:nvPr/>
        </p:nvSpPr>
        <p:spPr>
          <a:xfrm>
            <a:off x="451800" y="1709280"/>
            <a:ext cx="8218080" cy="4346280"/>
          </a:xfrm>
          <a:prstGeom prst="rect">
            <a:avLst/>
          </a:prstGeom>
          <a:noFill/>
          <a:ln w="9360">
            <a:noFill/>
          </a:ln>
        </p:spPr>
        <p:style>
          <a:lnRef idx="0"/>
          <a:fillRef idx="0"/>
          <a:effectRef idx="0"/>
          <a:fontRef idx="minor"/>
        </p:style>
      </p:sp>
      <p:sp>
        <p:nvSpPr>
          <p:cNvPr id="116" name="CustomShape 3"/>
          <p:cNvSpPr/>
          <p:nvPr/>
        </p:nvSpPr>
        <p:spPr>
          <a:xfrm>
            <a:off x="609480" y="1769400"/>
            <a:ext cx="10581120" cy="4849200"/>
          </a:xfrm>
          <a:prstGeom prst="rect">
            <a:avLst/>
          </a:prstGeom>
          <a:noFill/>
          <a:ln w="0">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DejaVu Sans"/>
            </a:endParaRPr>
          </a:p>
          <a:p>
            <a:pPr>
              <a:lnSpc>
                <a:spcPct val="100000"/>
              </a:lnSpc>
              <a:spcBef>
                <a:spcPts val="1009"/>
              </a:spcBef>
              <a:buNone/>
            </a:pPr>
            <a:endParaRPr b="0" lang="en-US" sz="1800" spc="-1" strike="noStrike">
              <a:latin typeface="DejaVu Sans"/>
            </a:endParaRPr>
          </a:p>
          <a:p>
            <a:pPr marL="216000" indent="-2127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a:p>
            <a:pPr marL="228600" indent="-225360">
              <a:lnSpc>
                <a:spcPct val="90000"/>
              </a:lnSpc>
              <a:spcBef>
                <a:spcPts val="1417"/>
              </a:spcBef>
              <a:buNone/>
              <a:tabLst>
                <a:tab algn="l" pos="0"/>
              </a:tabLst>
            </a:pPr>
            <a:endParaRPr b="0" lang="en-US" sz="1800" spc="-1" strike="noStrike">
              <a:latin typeface="DejaVu Sans"/>
            </a:endParaRPr>
          </a:p>
          <a:p>
            <a:pPr marL="228600" indent="-225360" algn="ctr">
              <a:lnSpc>
                <a:spcPct val="90000"/>
              </a:lnSpc>
              <a:spcBef>
                <a:spcPts val="1417"/>
              </a:spcBef>
              <a:buNone/>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DejaVu Sans"/>
            </a:endParaRPr>
          </a:p>
          <a:p>
            <a:pPr marL="457200" indent="-225360" algn="ctr">
              <a:lnSpc>
                <a:spcPct val="90000"/>
              </a:lnSpc>
              <a:spcBef>
                <a:spcPts val="1009"/>
              </a:spcBef>
              <a:buNone/>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50720" cy="4914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8" name="CustomShape 2"/>
          <p:cNvSpPr/>
          <p:nvPr/>
        </p:nvSpPr>
        <p:spPr>
          <a:xfrm>
            <a:off x="451800" y="1709280"/>
            <a:ext cx="8218080" cy="4346280"/>
          </a:xfrm>
          <a:prstGeom prst="rect">
            <a:avLst/>
          </a:prstGeom>
          <a:noFill/>
          <a:ln w="9360">
            <a:noFill/>
          </a:ln>
        </p:spPr>
        <p:style>
          <a:lnRef idx="0"/>
          <a:fillRef idx="0"/>
          <a:effectRef idx="0"/>
          <a:fontRef idx="minor"/>
        </p:style>
      </p:sp>
      <p:sp>
        <p:nvSpPr>
          <p:cNvPr id="119" name="CustomShape 3"/>
          <p:cNvSpPr/>
          <p:nvPr/>
        </p:nvSpPr>
        <p:spPr>
          <a:xfrm>
            <a:off x="609480" y="1769400"/>
            <a:ext cx="10581120" cy="4849200"/>
          </a:xfrm>
          <a:prstGeom prst="rect">
            <a:avLst/>
          </a:prstGeom>
          <a:noFill/>
          <a:ln w="0">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DejaVu Sans"/>
            </a:endParaRPr>
          </a:p>
          <a:p>
            <a:pPr>
              <a:lnSpc>
                <a:spcPct val="100000"/>
              </a:lnSpc>
              <a:spcBef>
                <a:spcPts val="1009"/>
              </a:spcBef>
              <a:buNone/>
            </a:pPr>
            <a:endParaRPr b="0" lang="en-US" sz="1800" spc="-1" strike="noStrike">
              <a:latin typeface="DejaVu Sans"/>
            </a:endParaRPr>
          </a:p>
          <a:p>
            <a:pPr marL="216000" indent="-2127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a:p>
            <a:pPr marL="228600" indent="-225360">
              <a:lnSpc>
                <a:spcPct val="90000"/>
              </a:lnSpc>
              <a:spcBef>
                <a:spcPts val="1417"/>
              </a:spcBef>
              <a:buNone/>
              <a:tabLst>
                <a:tab algn="l" pos="0"/>
              </a:tabLst>
            </a:pPr>
            <a:endParaRPr b="0" lang="en-US" sz="1800" spc="-1" strike="noStrike">
              <a:latin typeface="DejaVu Sans"/>
            </a:endParaRPr>
          </a:p>
          <a:p>
            <a:pPr marL="228600" indent="-225360" algn="ctr">
              <a:lnSpc>
                <a:spcPct val="90000"/>
              </a:lnSpc>
              <a:spcBef>
                <a:spcPts val="1417"/>
              </a:spcBef>
              <a:buNone/>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DejaVu Sans"/>
            </a:endParaRPr>
          </a:p>
          <a:p>
            <a:pPr marL="457200" indent="-225360" algn="ctr">
              <a:lnSpc>
                <a:spcPct val="90000"/>
              </a:lnSpc>
              <a:spcBef>
                <a:spcPts val="1009"/>
              </a:spcBef>
              <a:buNone/>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1" name="CustomShape 2"/>
          <p:cNvSpPr/>
          <p:nvPr/>
        </p:nvSpPr>
        <p:spPr>
          <a:xfrm>
            <a:off x="335520" y="2408400"/>
            <a:ext cx="10746360" cy="389412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3" name="CustomShape 2"/>
          <p:cNvSpPr/>
          <p:nvPr/>
        </p:nvSpPr>
        <p:spPr>
          <a:xfrm>
            <a:off x="335520" y="2408400"/>
            <a:ext cx="10746360" cy="389412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6360" cy="49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5" name="CustomShape 2"/>
          <p:cNvSpPr/>
          <p:nvPr/>
        </p:nvSpPr>
        <p:spPr>
          <a:xfrm>
            <a:off x="335520" y="2408400"/>
            <a:ext cx="10746360" cy="389412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LibreOffice/7.3.2.2$Linux_X86_64 LibreOffice_project/30$Build-2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2022-04-21T13:21:55Z</dcterms:modified>
  <cp:revision>2922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