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_rels/notesSlide33.xml.rels" ContentType="application/vnd.openxmlformats-package.relationships+xml"/>
  <Override PartName="/ppt/notesSlides/_rels/notesSlide42.xml.rels" ContentType="application/vnd.openxmlformats-package.relationships+xml"/>
  <Override PartName="/ppt/notesSlides/_rels/notesSlide24.xml.rels" ContentType="application/vnd.openxmlformats-package.relationships+xml"/>
  <Override PartName="/ppt/notesSlides/_rels/notesSlide39.xml.rels" ContentType="application/vnd.openxmlformats-package.relationships+xml"/>
  <Override PartName="/ppt/notesSlides/_rels/notesSlide23.xml.rels" ContentType="application/vnd.openxmlformats-package.relationships+xml"/>
  <Override PartName="/ppt/notesSlides/_rels/notesSlide32.xml.rels" ContentType="application/vnd.openxmlformats-package.relationships+xml"/>
  <Override PartName="/ppt/notesSlides/_rels/notesSlide16.xml.rels" ContentType="application/vnd.openxmlformats-package.relationships+xml"/>
  <Override PartName="/ppt/notesSlides/_rels/notesSlide38.xml.rels" ContentType="application/vnd.openxmlformats-package.relationships+xml"/>
  <Override PartName="/ppt/notesSlides/_rels/notesSlide21.xml.rels" ContentType="application/vnd.openxmlformats-package.relationships+xml"/>
  <Override PartName="/ppt/notesSlides/_rels/notesSlide36.xml.rels" ContentType="application/vnd.openxmlformats-package.relationships+xml"/>
  <Override PartName="/ppt/notesSlides/_rels/notesSlide30.xml.rels" ContentType="application/vnd.openxmlformats-package.relationships+xml"/>
  <Override PartName="/ppt/notesSlides/_rels/notesSlide45.xml.rels" ContentType="application/vnd.openxmlformats-package.relationships+xml"/>
  <Override PartName="/ppt/notesSlides/_rels/notesSlide29.xml.rels" ContentType="application/vnd.openxmlformats-package.relationships+xml"/>
  <Override PartName="/ppt/notesSlides/_rels/notesSlide5.xml.rels" ContentType="application/vnd.openxmlformats-package.relationships+xml"/>
  <Override PartName="/ppt/notesSlides/_rels/notesSlide44.xml.rels" ContentType="application/vnd.openxmlformats-package.relationships+xml"/>
  <Override PartName="/ppt/notesSlides/_rels/notesSlide35.xml.rels" ContentType="application/vnd.openxmlformats-package.relationships+xml"/>
  <Override PartName="/ppt/notesSlides/_rels/notesSlide18.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9.xml.rels" ContentType="application/vnd.openxmlformats-package.relationships+xml"/>
  <Override PartName="/ppt/notesSlides/_rels/notesSlide41.xml.rels" ContentType="application/vnd.openxmlformats-package.relationships+xml"/>
  <Override PartName="/ppt/notesSlides/_rels/notesSlide47.xml.rels" ContentType="application/vnd.openxmlformats-package.relationships+xml"/>
  <Override PartName="/ppt/notesSlides/_rels/notesSlide40.xml.rels" ContentType="application/vnd.openxmlformats-package.relationships+xml"/>
  <Override PartName="/ppt/notesSlides/_rels/notesSlide46.xml.rels" ContentType="application/vnd.openxmlformats-package.relationships+xml"/>
  <Override PartName="/ppt/notesSlides/_rels/notesSlide34.xml.rels" ContentType="application/vnd.openxmlformats-package.relationships+xml"/>
  <Override PartName="/ppt/notesSlides/_rels/notesSlide50.xml.rels" ContentType="application/vnd.openxmlformats-package.relationships+xml"/>
  <Override PartName="/ppt/notesSlides/_rels/notesSlide43.xml.rels" ContentType="application/vnd.openxmlformats-package.relationships+xml"/>
  <Override PartName="/ppt/notesSlides/_rels/notesSlide27.xml.rels" ContentType="application/vnd.openxmlformats-package.relationships+xml"/>
  <Override PartName="/ppt/notesSlides/_rels/notesSlide37.xml.rels" ContentType="application/vnd.openxmlformats-package.relationships+xml"/>
  <Override PartName="/ppt/notesSlides/_rels/notesSlide15.xml.rels" ContentType="application/vnd.openxmlformats-package.relationships+xml"/>
  <Override PartName="/ppt/notesSlides/_rels/notesSlide31.xml.rels" ContentType="application/vnd.openxmlformats-package.relationships+xml"/>
  <Override PartName="/ppt/notesSlides/_rels/notesSlide6.xml.rels" ContentType="application/vnd.openxmlformats-package.relationships+xml"/>
  <Override PartName="/ppt/notesSlides/_rels/notesSlide13.xml.rels" ContentType="application/vnd.openxmlformats-package.relationships+xml"/>
  <Override PartName="/ppt/notesSlides/_rels/notesSlide12.xml.rels" ContentType="application/vnd.openxmlformats-package.relationships+xml"/>
  <Override PartName="/ppt/notesSlides/_rels/notesSlide26.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11.xml.rels" ContentType="application/vnd.openxmlformats-package.relationships+xml"/>
  <Override PartName="/ppt/notesSlides/notesSlide39.xml" ContentType="application/vnd.openxmlformats-officedocument.presentationml.notesSlide+xml"/>
  <Override PartName="/ppt/notesSlides/notesSlide38.xml" ContentType="application/vnd.openxmlformats-officedocument.presentationml.notesSlide+xml"/>
  <Override PartName="/ppt/notesSlides/notesSlide37.xml" ContentType="application/vnd.openxmlformats-officedocument.presentationml.notesSlide+xml"/>
  <Override PartName="/ppt/notesSlides/notesSlide36.xml" ContentType="application/vnd.openxmlformats-officedocument.presentationml.notesSlide+xml"/>
  <Override PartName="/ppt/notesSlides/notesSlide9.xml" ContentType="application/vnd.openxmlformats-officedocument.presentationml.notesSlide+xml"/>
  <Override PartName="/ppt/notesSlides/notesSlide35.xml" ContentType="application/vnd.openxmlformats-officedocument.presentationml.notesSlide+xml"/>
  <Override PartName="/ppt/notesSlides/notesSlide8.xml" ContentType="application/vnd.openxmlformats-officedocument.presentationml.notesSlide+xml"/>
  <Override PartName="/ppt/notesSlides/notesSlide34.xml" ContentType="application/vnd.openxmlformats-officedocument.presentationml.notesSlide+xml"/>
  <Override PartName="/ppt/notesSlides/notesSlide7.xml" ContentType="application/vnd.openxmlformats-officedocument.presentationml.notesSlide+xml"/>
  <Override PartName="/ppt/notesSlides/notesSlide40.xml" ContentType="application/vnd.openxmlformats-officedocument.presentationml.notesSlide+xml"/>
  <Override PartName="/ppt/notesSlides/notesSlide18.xml" ContentType="application/vnd.openxmlformats-officedocument.presentationml.notesSlide+xml"/>
  <Override PartName="/ppt/notesSlides/notesSlide20.xml" ContentType="application/vnd.openxmlformats-officedocument.presentationml.notesSlide+xml"/>
  <Override PartName="/ppt/notesSlides/notesSlide41.xml" ContentType="application/vnd.openxmlformats-officedocument.presentationml.notesSlide+xml"/>
  <Override PartName="/ppt/notesSlides/notesSlide19.xml" ContentType="application/vnd.openxmlformats-officedocument.presentationml.notesSlide+xml"/>
  <Override PartName="/ppt/notesSlides/notesSlide2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11.xml" ContentType="application/vnd.openxmlformats-officedocument.presentationml.notesSlide+xml"/>
  <Override PartName="/ppt/notesSlides/notesSlide47.xml" ContentType="application/vnd.openxmlformats-officedocument.presentationml.notesSlide+xml"/>
  <Override PartName="/ppt/notesSlides/notesSlide12.xml" ContentType="application/vnd.openxmlformats-officedocument.presentationml.notesSlide+xml"/>
  <Override PartName="/ppt/notesSlides/notesSlide50.xml" ContentType="application/vnd.openxmlformats-officedocument.presentationml.notesSlide+xml"/>
  <Override PartName="/ppt/notesSlides/notesSlide13.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9.xml" ContentType="application/vnd.openxmlformats-officedocument.presentationml.notesSlide+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Slides/notesSlide5.xml" ContentType="application/vnd.openxmlformats-officedocument.presentationml.notesSlide+xml"/>
  <Override PartName="/ppt/notesSlides/notesSlide32.xml" ContentType="application/vnd.openxmlformats-officedocument.presentationml.notesSlide+xml"/>
  <Override PartName="/ppt/notesSlides/notesSlide6.xml" ContentType="application/vnd.openxmlformats-officedocument.presentationml.notesSlide+xml"/>
  <Override PartName="/ppt/notesSlides/notesSlide33.xml" ContentType="application/vnd.openxmlformats-officedocument.presentationml.notesSlid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wmf" ContentType="image/x-wmf"/>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9.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48.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13.xml.rels" ContentType="application/vnd.openxmlformats-package.relationships+xml"/>
  <Override PartName="/ppt/slideLayouts/_rels/slideLayout58.xml.rels" ContentType="application/vnd.openxmlformats-package.relationships+xml"/>
  <Override PartName="/ppt/slideLayouts/_rels/slideLayout65.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51.xml.rels" ContentType="application/vnd.openxmlformats-package.relationships+xml"/>
  <Override PartName="/ppt/slideLayouts/_rels/slideLayout12.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69.xml.rels" ContentType="application/vnd.openxmlformats-package.relationships+xml"/>
  <Override PartName="/ppt/slideLayouts/_rels/slideLayout63.xml.rels" ContentType="application/vnd.openxmlformats-package.relationships+xml"/>
  <Override PartName="/ppt/slideLayouts/_rels/slideLayout47.xml.rels" ContentType="application/vnd.openxmlformats-package.relationships+xml"/>
  <Override PartName="/ppt/slideLayouts/_rels/slideLayout53.xml.rels" ContentType="application/vnd.openxmlformats-package.relationships+xml"/>
  <Override PartName="/ppt/slideLayouts/_rels/slideLayout46.xml.rels" ContentType="application/vnd.openxmlformats-package.relationships+xml"/>
  <Override PartName="/ppt/slideLayouts/_rels/slideLayout62.xml.rels" ContentType="application/vnd.openxmlformats-package.relationships+xml"/>
  <Override PartName="/ppt/slideLayouts/_rels/slideLayout50.xml.rels" ContentType="application/vnd.openxmlformats-package.relationships+xml"/>
  <Override PartName="/ppt/slideLayouts/_rels/slideLayout52.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30.xml.rels" ContentType="application/vnd.openxmlformats-package.relationships+xml"/>
  <Override PartName="/ppt/slideLayouts/_rels/slideLayout45.xml.rels" ContentType="application/vnd.openxmlformats-package.relationships+xml"/>
  <Override PartName="/ppt/slideLayouts/_rels/slideLayout14.xml.rels" ContentType="application/vnd.openxmlformats-package.relationships+xml"/>
  <Override PartName="/ppt/slideLayouts/_rels/slideLayout8.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5.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31.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70.xml.rels" ContentType="application/vnd.openxmlformats-package.relationships+xml"/>
  <Override PartName="/ppt/slideLayouts/_rels/slideLayout66.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64.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60.xml" ContentType="application/vnd.openxmlformats-officedocument.presentationml.slideLayout+xml"/>
  <Override PartName="/ppt/slideLayouts/slideLayout19.xml" ContentType="application/vnd.openxmlformats-officedocument.presentationml.slideLayout+xml"/>
  <Override PartName="/ppt/slideLayouts/slideLayout61.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58.xml" ContentType="application/vnd.openxmlformats-officedocument.presentationml.slideLayout+xml"/>
  <Override PartName="/ppt/slideLayouts/slideLayout17.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72.xml" ContentType="application/vnd.openxmlformats-officedocument.presentationml.slideLayout+xml"/>
  <Override PartName="/ppt/slideLayouts/slideLayout23.xml" ContentType="application/vnd.openxmlformats-officedocument.presentationml.slideLayout+xml"/>
  <Override PartName="/ppt/slideLayouts/slideLayout71.xml" ContentType="application/vnd.openxmlformats-officedocument.presentationml.slideLayout+xml"/>
  <Override PartName="/ppt/slideLayouts/slideLayout29.xml" ContentType="application/vnd.openxmlformats-officedocument.presentationml.slideLayout+xml"/>
  <Override PartName="/ppt/slideLayouts/slideLayout69.xml" ContentType="application/vnd.openxmlformats-officedocument.presentationml.slideLayout+xml"/>
  <Override PartName="/ppt/slideLayouts/slideLayout32.xml" ContentType="application/vnd.openxmlformats-officedocument.presentationml.slideLayout+xml"/>
  <Override PartName="/ppt/slideLayouts/slideLayout70.xml" ContentType="application/vnd.openxmlformats-officedocument.presentationml.slideLayout+xml"/>
  <Override PartName="/ppt/slideLayouts/slideLayout28.xml" ContentType="application/vnd.openxmlformats-officedocument.presentationml.slideLayout+xml"/>
  <Override PartName="/ppt/slideLayouts/slideLayout68.xml" ContentType="application/vnd.openxmlformats-officedocument.presentationml.slideLayout+xml"/>
  <Override PartName="/ppt/slideLayouts/slideLayout31.xml" ContentType="application/vnd.openxmlformats-officedocument.presentationml.slideLayout+xml"/>
  <Override PartName="/ppt/slideLayouts/slideLayout67.xml" ContentType="application/vnd.openxmlformats-officedocument.presentationml.slideLayout+xml"/>
  <Override PartName="/ppt/slideLayouts/slideLayout30.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62.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47.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3.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40.xml" ContentType="application/vnd.openxmlformats-officedocument.presentationml.slide+xml"/>
  <Override PartName="/ppt/slides/slide3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3.xml" ContentType="application/vnd.openxmlformats-officedocument.presentationml.slide+xml"/>
  <Override PartName="/ppt/slides/slide45.xml" ContentType="application/vnd.openxmlformats-officedocument.presentationml.slide+xml"/>
  <Override PartName="/ppt/slides/slide34.xml" ContentType="application/vnd.openxmlformats-officedocument.presentationml.slide+xml"/>
  <Override PartName="/ppt/slides/slide46.xml" ContentType="application/vnd.openxmlformats-officedocument.presentationml.slide+xml"/>
  <Override PartName="/ppt/slides/slide39.xml" ContentType="application/vnd.openxmlformats-officedocument.presentationml.slide+xml"/>
  <Override PartName="/ppt/slides/slide6.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31.xml" ContentType="application/vnd.openxmlformats-officedocument.presentationml.slide+xml"/>
  <Override PartName="/ppt/slides/_rels/slide41.xml.rels" ContentType="application/vnd.openxmlformats-package.relationships+xml"/>
  <Override PartName="/ppt/slides/_rels/slide49.xml.rels" ContentType="application/vnd.openxmlformats-package.relationships+xml"/>
  <Override PartName="/ppt/slides/_rels/slide34.xml.rels" ContentType="application/vnd.openxmlformats-package.relationships+xml"/>
  <Override PartName="/ppt/slides/_rels/slide50.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42.xml.rels" ContentType="application/vnd.openxmlformats-package.relationships+xml"/>
  <Override PartName="/ppt/slides/_rels/slide51.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20.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25.xml.rels" ContentType="application/vnd.openxmlformats-package.relationships+xml"/>
  <Override PartName="/ppt/slides/_rels/slide47.xml.rels" ContentType="application/vnd.openxmlformats-package.relationships+xml"/>
  <Override PartName="/ppt/slides/_rels/slide4.xml.rels" ContentType="application/vnd.openxmlformats-package.relationships+xml"/>
  <Override PartName="/ppt/slides/_rels/slide8.xml.rels" ContentType="application/vnd.openxmlformats-package.relationships+xml"/>
  <Override PartName="/ppt/slides/_rels/slide43.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1.xml.rels" ContentType="application/vnd.openxmlformats-package.relationships+xml"/>
  <Override PartName="/ppt/slides/_rels/slide27.xml.rels" ContentType="application/vnd.openxmlformats-package.relationships+xml"/>
  <Override PartName="/ppt/slides/_rels/slide46.xml.rels" ContentType="application/vnd.openxmlformats-package.relationships+xml"/>
  <Override PartName="/ppt/slides/_rels/slide52.xml.rels" ContentType="application/vnd.openxmlformats-package.relationships+xml"/>
  <Override PartName="/ppt/slides/_rels/slide48.xml.rels" ContentType="application/vnd.openxmlformats-package.relationships+xml"/>
  <Override PartName="/ppt/slides/_rels/slide33.xml.rels" ContentType="application/vnd.openxmlformats-package.relationships+xml"/>
  <Override PartName="/ppt/slides/_rels/slide40.xml.rels" ContentType="application/vnd.openxmlformats-package.relationships+xml"/>
  <Override PartName="/ppt/slides/_rels/slide5.xml.rels" ContentType="application/vnd.openxmlformats-package.relationships+xml"/>
  <Override PartName="/ppt/slides/_rels/slide45.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9.xml.rels" ContentType="application/vnd.openxmlformats-package.relationships+xml"/>
  <Override PartName="/ppt/slides/_rels/slide38.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28.xml.rels" ContentType="application/vnd.openxmlformats-package.relationships+xml"/>
  <Override PartName="/ppt/slides/_rels/slide44.xml.rels" ContentType="application/vnd.openxmlformats-package.relationships+xml"/>
  <Override PartName="/ppt/slides/_rels/slide2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slide30.xml" ContentType="application/vnd.openxmlformats-officedocument.presentationml.slide+xml"/>
  <Override PartName="/ppt/slides/slide49.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comments/comment3.xml" ContentType="application/vnd.openxmlformats-officedocument.presentationml.comments+xml"/>
  <Override PartName="/ppt/commentAuthors.xml" ContentType="application/vnd.openxmlformats-officedocument.presentationml.commentAuthor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Lst>
  <p:sldSz cx="12192000" cy="6858000"/>
  <p:notesSz cx="7772400" cy="10058400"/>
</p:presentation>
</file>

<file path=ppt/commentAuthors.xml><?xml version="1.0" encoding="utf-8"?>
<p:cmAuthorLst xmlns:p="http://schemas.openxmlformats.org/presentationml/2006/main">
  <p:cmAuthor id="0" name=""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notesMaster" Target="notesMasters/notesMaster1.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33" Type="http://schemas.openxmlformats.org/officeDocument/2006/relationships/slide" Target="slides/slide25.xml"/><Relationship Id="rId34" Type="http://schemas.openxmlformats.org/officeDocument/2006/relationships/slide" Target="slides/slide26.xml"/><Relationship Id="rId35" Type="http://schemas.openxmlformats.org/officeDocument/2006/relationships/slide" Target="slides/slide27.xml"/><Relationship Id="rId36" Type="http://schemas.openxmlformats.org/officeDocument/2006/relationships/slide" Target="slides/slide28.xml"/><Relationship Id="rId37" Type="http://schemas.openxmlformats.org/officeDocument/2006/relationships/slide" Target="slides/slide29.xml"/><Relationship Id="rId38" Type="http://schemas.openxmlformats.org/officeDocument/2006/relationships/slide" Target="slides/slide30.xml"/><Relationship Id="rId39" Type="http://schemas.openxmlformats.org/officeDocument/2006/relationships/slide" Target="slides/slide31.xml"/><Relationship Id="rId40" Type="http://schemas.openxmlformats.org/officeDocument/2006/relationships/slide" Target="slides/slide32.xml"/><Relationship Id="rId41" Type="http://schemas.openxmlformats.org/officeDocument/2006/relationships/slide" Target="slides/slide33.xml"/><Relationship Id="rId42" Type="http://schemas.openxmlformats.org/officeDocument/2006/relationships/slide" Target="slides/slide34.xml"/><Relationship Id="rId43" Type="http://schemas.openxmlformats.org/officeDocument/2006/relationships/slide" Target="slides/slide35.xml"/><Relationship Id="rId44" Type="http://schemas.openxmlformats.org/officeDocument/2006/relationships/slide" Target="slides/slide36.xml"/><Relationship Id="rId45" Type="http://schemas.openxmlformats.org/officeDocument/2006/relationships/slide" Target="slides/slide37.xml"/><Relationship Id="rId46" Type="http://schemas.openxmlformats.org/officeDocument/2006/relationships/slide" Target="slides/slide38.xml"/><Relationship Id="rId47" Type="http://schemas.openxmlformats.org/officeDocument/2006/relationships/slide" Target="slides/slide39.xml"/><Relationship Id="rId48" Type="http://schemas.openxmlformats.org/officeDocument/2006/relationships/slide" Target="slides/slide40.xml"/><Relationship Id="rId49" Type="http://schemas.openxmlformats.org/officeDocument/2006/relationships/slide" Target="slides/slide41.xml"/><Relationship Id="rId50" Type="http://schemas.openxmlformats.org/officeDocument/2006/relationships/slide" Target="slides/slide42.xml"/><Relationship Id="rId51" Type="http://schemas.openxmlformats.org/officeDocument/2006/relationships/slide" Target="slides/slide43.xml"/><Relationship Id="rId52" Type="http://schemas.openxmlformats.org/officeDocument/2006/relationships/slide" Target="slides/slide44.xml"/><Relationship Id="rId53" Type="http://schemas.openxmlformats.org/officeDocument/2006/relationships/slide" Target="slides/slide45.xml"/><Relationship Id="rId54" Type="http://schemas.openxmlformats.org/officeDocument/2006/relationships/slide" Target="slides/slide46.xml"/><Relationship Id="rId55" Type="http://schemas.openxmlformats.org/officeDocument/2006/relationships/slide" Target="slides/slide47.xml"/><Relationship Id="rId56" Type="http://schemas.openxmlformats.org/officeDocument/2006/relationships/slide" Target="slides/slide48.xml"/><Relationship Id="rId57" Type="http://schemas.openxmlformats.org/officeDocument/2006/relationships/slide" Target="slides/slide49.xml"/><Relationship Id="rId58" Type="http://schemas.openxmlformats.org/officeDocument/2006/relationships/slide" Target="slides/slide50.xml"/><Relationship Id="rId59" Type="http://schemas.openxmlformats.org/officeDocument/2006/relationships/slide" Target="slides/slide51.xml"/><Relationship Id="rId60" Type="http://schemas.openxmlformats.org/officeDocument/2006/relationships/slide" Target="slides/slide52.xml"/><Relationship Id="rId61" Type="http://schemas.openxmlformats.org/officeDocument/2006/relationships/presProps" Target="presProps.xml"/><Relationship Id="rId62" Type="http://schemas.openxmlformats.org/officeDocument/2006/relationships/commentAuthors" Target="commentAuthors.xml"/>
</Relationships>
</file>

<file path=ppt/comments/comment3.xml><?xml version="1.0" encoding="utf-8"?>
<p:cmLst xmlns:p="http://schemas.openxmlformats.org/presentationml/2006/main">
  <p:cm authorId="0" dt="2022-01-21T09:54:46.000000000" idx="1">
    <p:pos x="0" y="0"/>
    <p:text>TODO: After translation</p:text>
  </p:cm>
</p:cmLst>
</file>

<file path=ppt/notesMasters/_rels/notesMaster1.xml.rels><?xml version="1.0" encoding="UTF-8"?>
<Relationships xmlns="http://schemas.openxmlformats.org/package/2006/relationships"><Relationship Id="rId1" Type="http://schemas.openxmlformats.org/officeDocument/2006/relationships/theme" Target="../theme/theme7.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pPr algn="ctr"/>
            <a:r>
              <a:rPr b="0" lang="en-US" sz="4400" spc="-1" strike="noStrike">
                <a:solidFill>
                  <a:srgbClr val="000000"/>
                </a:solidFill>
                <a:latin typeface="Arial"/>
              </a:rPr>
              <a:t>Click to move the slide</a:t>
            </a:r>
            <a:endParaRPr b="0" lang="en-US" sz="4400" spc="-1" strike="noStrike">
              <a:solidFill>
                <a:srgbClr val="000000"/>
              </a:solidFill>
              <a:latin typeface="Arial"/>
            </a:endParaRPr>
          </a:p>
        </p:txBody>
      </p:sp>
      <p:sp>
        <p:nvSpPr>
          <p:cNvPr id="277"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278"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279" name="PlaceHolder 4"/>
          <p:cNvSpPr>
            <a:spLocks noGrp="1"/>
          </p:cNvSpPr>
          <p:nvPr>
            <p:ph type="dt" idx="1"/>
          </p:nvPr>
        </p:nvSpPr>
        <p:spPr>
          <a:xfrm>
            <a:off x="4399200" y="0"/>
            <a:ext cx="3372840" cy="50256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280" name="PlaceHolder 5"/>
          <p:cNvSpPr>
            <a:spLocks noGrp="1"/>
          </p:cNvSpPr>
          <p:nvPr>
            <p:ph type="ftr" idx="2"/>
          </p:nvPr>
        </p:nvSpPr>
        <p:spPr>
          <a:xfrm>
            <a:off x="0" y="9555480"/>
            <a:ext cx="3372840" cy="50256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81" name="PlaceHolder 6"/>
          <p:cNvSpPr>
            <a:spLocks noGrp="1"/>
          </p:cNvSpPr>
          <p:nvPr>
            <p:ph type="sldNum" idx="3"/>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E95D15DC-34CE-4FCD-950A-181851B92586}"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
</Relationships>
</file>

<file path=ppt/notesSlides/_rels/notesSlide46.xml.rels><?xml version="1.0" encoding="UTF-8"?>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
</Relationships>
</file>

<file path=ppt/notesSlides/_rels/notesSlide47.xml.rels><?xml version="1.0" encoding="UTF-8"?>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50.xml.rels><?xml version="1.0" encoding="UTF-8"?>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9" name="PlaceHolder 1"/>
          <p:cNvSpPr>
            <a:spLocks noGrp="1"/>
          </p:cNvSpPr>
          <p:nvPr>
            <p:ph type="sldImg"/>
          </p:nvPr>
        </p:nvSpPr>
        <p:spPr>
          <a:xfrm>
            <a:off x="533520" y="763560"/>
            <a:ext cx="6698880" cy="3767040"/>
          </a:xfrm>
          <a:prstGeom prst="rect">
            <a:avLst/>
          </a:prstGeom>
          <a:ln w="0">
            <a:noFill/>
          </a:ln>
        </p:spPr>
      </p:sp>
      <p:sp>
        <p:nvSpPr>
          <p:cNvPr id="530" name="PlaceHolder 2"/>
          <p:cNvSpPr>
            <a:spLocks noGrp="1"/>
          </p:cNvSpPr>
          <p:nvPr>
            <p:ph type="body"/>
          </p:nvPr>
        </p:nvSpPr>
        <p:spPr>
          <a:xfrm>
            <a:off x="777240" y="4777560"/>
            <a:ext cx="6212520" cy="4520880"/>
          </a:xfrm>
          <a:prstGeom prst="rect">
            <a:avLst/>
          </a:prstGeom>
          <a:noFill/>
          <a:ln w="0">
            <a:noFill/>
          </a:ln>
        </p:spPr>
        <p:txBody>
          <a:bodyPr lIns="0" rIns="0" tIns="0" bIns="0" anchor="t">
            <a:noAutofit/>
          </a:bodyPr>
          <a:p>
            <a:pPr marL="216000" indent="0">
              <a:buNone/>
            </a:pPr>
            <a:endParaRPr b="0" lang="en-US" sz="1800" spc="-1" strike="noStrike">
              <a:solidFill>
                <a:srgbClr val="000000"/>
              </a:solidFill>
              <a:latin typeface="Arial"/>
            </a:endParaRPr>
          </a:p>
        </p:txBody>
      </p:sp>
      <p:sp>
        <p:nvSpPr>
          <p:cNvPr id="531" name="PlaceHolder 3"/>
          <p:cNvSpPr>
            <a:spLocks noGrp="1"/>
          </p:cNvSpPr>
          <p:nvPr>
            <p:ph type="sldNum" idx="9"/>
          </p:nvPr>
        </p:nvSpPr>
        <p:spPr>
          <a:xfrm>
            <a:off x="4399200" y="9555480"/>
            <a:ext cx="3367800" cy="497520"/>
          </a:xfrm>
          <a:prstGeom prst="rect">
            <a:avLst/>
          </a:prstGeom>
          <a:noFill/>
          <a:ln w="0">
            <a:noFill/>
          </a:ln>
        </p:spPr>
        <p:txBody>
          <a:bodyPr lIns="0" rIns="0" tIns="0" bIns="0" anchor="b">
            <a:noAutofit/>
          </a:bodyPr>
          <a:lstStyle>
            <a:lvl1pPr indent="0" algn="r">
              <a:lnSpc>
                <a:spcPct val="100000"/>
              </a:lnSpc>
              <a:buNone/>
              <a:tabLst>
                <a:tab algn="l" pos="0"/>
              </a:tabLst>
              <a:defRPr b="0" lang="de-DE" sz="1800" spc="-1" strike="noStrike">
                <a:solidFill>
                  <a:srgbClr val="000000"/>
                </a:solidFill>
                <a:latin typeface="+mn-lt"/>
                <a:ea typeface="+mn-ea"/>
              </a:defRPr>
            </a:lvl1pPr>
          </a:lstStyle>
          <a:p>
            <a:pPr indent="0" algn="r">
              <a:lnSpc>
                <a:spcPct val="100000"/>
              </a:lnSpc>
              <a:buNone/>
              <a:tabLst>
                <a:tab algn="l" pos="0"/>
              </a:tabLst>
            </a:pPr>
            <a:fld id="{A35EBAF2-35B7-47EA-A058-964167D40B82}" type="slidenum">
              <a:rPr b="0" lang="de-DE" sz="1800" spc="-1" strike="noStrike">
                <a:solidFill>
                  <a:srgbClr val="000000"/>
                </a:solidFill>
                <a:latin typeface="+mn-lt"/>
                <a:ea typeface="+mn-ea"/>
              </a:rPr>
              <a:t>49</a:t>
            </a:fld>
            <a:endParaRPr b="0" lang="en-US" sz="1800" spc="-1" strike="noStrike">
              <a:solidFill>
                <a:srgbClr val="000000"/>
              </a:solidFill>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2" name="PlaceHolder 1"/>
          <p:cNvSpPr>
            <a:spLocks noGrp="1"/>
          </p:cNvSpPr>
          <p:nvPr>
            <p:ph type="sldImg"/>
          </p:nvPr>
        </p:nvSpPr>
        <p:spPr>
          <a:xfrm>
            <a:off x="533520" y="763560"/>
            <a:ext cx="6698880" cy="3767040"/>
          </a:xfrm>
          <a:prstGeom prst="rect">
            <a:avLst/>
          </a:prstGeom>
          <a:ln w="0">
            <a:noFill/>
          </a:ln>
        </p:spPr>
      </p:sp>
      <p:sp>
        <p:nvSpPr>
          <p:cNvPr id="533" name="PlaceHolder 2"/>
          <p:cNvSpPr>
            <a:spLocks noGrp="1"/>
          </p:cNvSpPr>
          <p:nvPr>
            <p:ph type="body"/>
          </p:nvPr>
        </p:nvSpPr>
        <p:spPr>
          <a:xfrm>
            <a:off x="777240" y="4777560"/>
            <a:ext cx="6212520" cy="4520880"/>
          </a:xfrm>
          <a:prstGeom prst="rect">
            <a:avLst/>
          </a:prstGeom>
          <a:noFill/>
          <a:ln w="0">
            <a:noFill/>
          </a:ln>
        </p:spPr>
        <p:txBody>
          <a:bodyPr lIns="0" rIns="0" tIns="0" bIns="0" anchor="t">
            <a:noAutofit/>
          </a:bodyPr>
          <a:p>
            <a:pPr marL="216000" indent="0">
              <a:buNone/>
            </a:pPr>
            <a:endParaRPr b="0" lang="en-US" sz="1800" spc="-1" strike="noStrike">
              <a:solidFill>
                <a:srgbClr val="000000"/>
              </a:solidFill>
              <a:latin typeface="Arial"/>
            </a:endParaRPr>
          </a:p>
        </p:txBody>
      </p:sp>
      <p:sp>
        <p:nvSpPr>
          <p:cNvPr id="534" name="PlaceHolder 3"/>
          <p:cNvSpPr>
            <a:spLocks noGrp="1"/>
          </p:cNvSpPr>
          <p:nvPr>
            <p:ph type="sldNum" idx="10"/>
          </p:nvPr>
        </p:nvSpPr>
        <p:spPr>
          <a:xfrm>
            <a:off x="4399200" y="9555480"/>
            <a:ext cx="3367800" cy="497520"/>
          </a:xfrm>
          <a:prstGeom prst="rect">
            <a:avLst/>
          </a:prstGeom>
          <a:noFill/>
          <a:ln w="0">
            <a:noFill/>
          </a:ln>
        </p:spPr>
        <p:txBody>
          <a:bodyPr lIns="0" rIns="0" tIns="0" bIns="0" anchor="b">
            <a:noAutofit/>
          </a:bodyPr>
          <a:lstStyle>
            <a:lvl1pPr indent="0" algn="r">
              <a:lnSpc>
                <a:spcPct val="100000"/>
              </a:lnSpc>
              <a:buNone/>
              <a:tabLst>
                <a:tab algn="l" pos="0"/>
              </a:tabLst>
              <a:defRPr b="0" lang="de-DE" sz="1800" spc="-1" strike="noStrike">
                <a:solidFill>
                  <a:srgbClr val="000000"/>
                </a:solidFill>
                <a:latin typeface="+mn-lt"/>
                <a:ea typeface="+mn-ea"/>
              </a:defRPr>
            </a:lvl1pPr>
          </a:lstStyle>
          <a:p>
            <a:pPr indent="0" algn="r">
              <a:lnSpc>
                <a:spcPct val="100000"/>
              </a:lnSpc>
              <a:buNone/>
              <a:tabLst>
                <a:tab algn="l" pos="0"/>
              </a:tabLst>
            </a:pPr>
            <a:fld id="{F80923D5-79BD-4465-9A03-A2E9CD546B0C}" type="slidenum">
              <a:rPr b="0" lang="de-DE" sz="1800" spc="-1" strike="noStrike">
                <a:solidFill>
                  <a:srgbClr val="000000"/>
                </a:solidFill>
                <a:latin typeface="+mn-lt"/>
                <a:ea typeface="+mn-ea"/>
              </a:rPr>
              <a:t>49</a:t>
            </a:fld>
            <a:endParaRPr b="0" lang="en-US" sz="1800" spc="-1" strike="noStrike">
              <a:solidFill>
                <a:srgbClr val="000000"/>
              </a:solidFill>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5" name="PlaceHolder 1"/>
          <p:cNvSpPr>
            <a:spLocks noGrp="1"/>
          </p:cNvSpPr>
          <p:nvPr>
            <p:ph type="sldImg"/>
          </p:nvPr>
        </p:nvSpPr>
        <p:spPr>
          <a:xfrm>
            <a:off x="533520" y="763560"/>
            <a:ext cx="6698880" cy="3767040"/>
          </a:xfrm>
          <a:prstGeom prst="rect">
            <a:avLst/>
          </a:prstGeom>
          <a:ln w="0">
            <a:noFill/>
          </a:ln>
        </p:spPr>
      </p:sp>
      <p:sp>
        <p:nvSpPr>
          <p:cNvPr id="536" name="PlaceHolder 2"/>
          <p:cNvSpPr>
            <a:spLocks noGrp="1"/>
          </p:cNvSpPr>
          <p:nvPr>
            <p:ph type="body"/>
          </p:nvPr>
        </p:nvSpPr>
        <p:spPr>
          <a:xfrm>
            <a:off x="777240" y="4777560"/>
            <a:ext cx="6212520" cy="4520880"/>
          </a:xfrm>
          <a:prstGeom prst="rect">
            <a:avLst/>
          </a:prstGeom>
          <a:noFill/>
          <a:ln w="0">
            <a:noFill/>
          </a:ln>
        </p:spPr>
        <p:txBody>
          <a:bodyPr lIns="0" rIns="0" tIns="0" bIns="0" anchor="t">
            <a:noAutofit/>
          </a:bodyPr>
          <a:p>
            <a:pPr marL="216000" indent="0">
              <a:buNone/>
            </a:pPr>
            <a:endParaRPr b="0" lang="en-US" sz="1800" spc="-1" strike="noStrike">
              <a:solidFill>
                <a:srgbClr val="000000"/>
              </a:solidFill>
              <a:latin typeface="Arial"/>
            </a:endParaRPr>
          </a:p>
        </p:txBody>
      </p:sp>
      <p:sp>
        <p:nvSpPr>
          <p:cNvPr id="537" name="PlaceHolder 3"/>
          <p:cNvSpPr>
            <a:spLocks noGrp="1"/>
          </p:cNvSpPr>
          <p:nvPr>
            <p:ph type="sldNum" idx="11"/>
          </p:nvPr>
        </p:nvSpPr>
        <p:spPr>
          <a:xfrm>
            <a:off x="4399200" y="9555480"/>
            <a:ext cx="3367800" cy="497520"/>
          </a:xfrm>
          <a:prstGeom prst="rect">
            <a:avLst/>
          </a:prstGeom>
          <a:noFill/>
          <a:ln w="0">
            <a:noFill/>
          </a:ln>
        </p:spPr>
        <p:txBody>
          <a:bodyPr lIns="0" rIns="0" tIns="0" bIns="0" anchor="b">
            <a:noAutofit/>
          </a:bodyPr>
          <a:lstStyle>
            <a:lvl1pPr indent="0" algn="r">
              <a:lnSpc>
                <a:spcPct val="100000"/>
              </a:lnSpc>
              <a:buNone/>
              <a:tabLst>
                <a:tab algn="l" pos="0"/>
              </a:tabLst>
              <a:defRPr b="0" lang="de-DE" sz="1800" spc="-1" strike="noStrike">
                <a:solidFill>
                  <a:srgbClr val="000000"/>
                </a:solidFill>
                <a:latin typeface="+mn-lt"/>
                <a:ea typeface="+mn-ea"/>
              </a:defRPr>
            </a:lvl1pPr>
          </a:lstStyle>
          <a:p>
            <a:pPr indent="0" algn="r">
              <a:lnSpc>
                <a:spcPct val="100000"/>
              </a:lnSpc>
              <a:buNone/>
              <a:tabLst>
                <a:tab algn="l" pos="0"/>
              </a:tabLst>
            </a:pPr>
            <a:fld id="{2AE7724E-3697-4C16-8034-EF4F4CFED290}" type="slidenum">
              <a:rPr b="0" lang="de-DE" sz="1800" spc="-1" strike="noStrike">
                <a:solidFill>
                  <a:srgbClr val="000000"/>
                </a:solidFill>
                <a:latin typeface="+mn-lt"/>
                <a:ea typeface="+mn-ea"/>
              </a:rPr>
              <a:t>49</a:t>
            </a:fld>
            <a:endParaRPr b="0" lang="en-US" sz="1800" spc="-1" strike="noStrike">
              <a:solidFill>
                <a:srgbClr val="000000"/>
              </a:solidFill>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8" name="PlaceHolder 1"/>
          <p:cNvSpPr>
            <a:spLocks noGrp="1"/>
          </p:cNvSpPr>
          <p:nvPr>
            <p:ph type="sldImg"/>
          </p:nvPr>
        </p:nvSpPr>
        <p:spPr>
          <a:xfrm>
            <a:off x="533520" y="763560"/>
            <a:ext cx="6698880" cy="3767040"/>
          </a:xfrm>
          <a:prstGeom prst="rect">
            <a:avLst/>
          </a:prstGeom>
          <a:ln w="0">
            <a:noFill/>
          </a:ln>
        </p:spPr>
      </p:sp>
      <p:sp>
        <p:nvSpPr>
          <p:cNvPr id="539" name="PlaceHolder 2"/>
          <p:cNvSpPr>
            <a:spLocks noGrp="1"/>
          </p:cNvSpPr>
          <p:nvPr>
            <p:ph type="body"/>
          </p:nvPr>
        </p:nvSpPr>
        <p:spPr>
          <a:xfrm>
            <a:off x="777240" y="4777560"/>
            <a:ext cx="6212520" cy="4520880"/>
          </a:xfrm>
          <a:prstGeom prst="rect">
            <a:avLst/>
          </a:prstGeom>
          <a:noFill/>
          <a:ln w="0">
            <a:noFill/>
          </a:ln>
        </p:spPr>
        <p:txBody>
          <a:bodyPr lIns="0" rIns="0" tIns="0" bIns="0" anchor="t">
            <a:noAutofit/>
          </a:bodyPr>
          <a:p>
            <a:pPr marL="216000" indent="0">
              <a:buNone/>
            </a:pPr>
            <a:endParaRPr b="0" lang="en-US" sz="1800" spc="-1" strike="noStrike">
              <a:solidFill>
                <a:srgbClr val="000000"/>
              </a:solidFill>
              <a:latin typeface="Arial"/>
            </a:endParaRPr>
          </a:p>
        </p:txBody>
      </p:sp>
      <p:sp>
        <p:nvSpPr>
          <p:cNvPr id="540" name="PlaceHolder 3"/>
          <p:cNvSpPr>
            <a:spLocks noGrp="1"/>
          </p:cNvSpPr>
          <p:nvPr>
            <p:ph type="sldNum" idx="12"/>
          </p:nvPr>
        </p:nvSpPr>
        <p:spPr>
          <a:xfrm>
            <a:off x="4399200" y="9555480"/>
            <a:ext cx="3367800" cy="497520"/>
          </a:xfrm>
          <a:prstGeom prst="rect">
            <a:avLst/>
          </a:prstGeom>
          <a:noFill/>
          <a:ln w="0">
            <a:noFill/>
          </a:ln>
        </p:spPr>
        <p:txBody>
          <a:bodyPr lIns="0" rIns="0" tIns="0" bIns="0" anchor="b">
            <a:noAutofit/>
          </a:bodyPr>
          <a:lstStyle>
            <a:lvl1pPr indent="0" algn="r">
              <a:lnSpc>
                <a:spcPct val="100000"/>
              </a:lnSpc>
              <a:buNone/>
              <a:tabLst>
                <a:tab algn="l" pos="0"/>
              </a:tabLst>
              <a:defRPr b="0" lang="de-DE" sz="1800" spc="-1" strike="noStrike">
                <a:solidFill>
                  <a:srgbClr val="000000"/>
                </a:solidFill>
                <a:latin typeface="+mn-lt"/>
                <a:ea typeface="+mn-ea"/>
              </a:defRPr>
            </a:lvl1pPr>
          </a:lstStyle>
          <a:p>
            <a:pPr indent="0" algn="r">
              <a:lnSpc>
                <a:spcPct val="100000"/>
              </a:lnSpc>
              <a:buNone/>
              <a:tabLst>
                <a:tab algn="l" pos="0"/>
              </a:tabLst>
            </a:pPr>
            <a:fld id="{235668B5-6D30-4461-ADE9-903AA0EE0D61}" type="slidenum">
              <a:rPr b="0" lang="de-DE" sz="1800" spc="-1" strike="noStrike">
                <a:solidFill>
                  <a:srgbClr val="000000"/>
                </a:solidFill>
                <a:latin typeface="+mn-lt"/>
                <a:ea typeface="+mn-ea"/>
              </a:rPr>
              <a:t>49</a:t>
            </a:fld>
            <a:endParaRPr b="0" lang="en-US" sz="1800" spc="-1" strike="noStrike">
              <a:solidFill>
                <a:srgbClr val="000000"/>
              </a:solidFill>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1" name="PlaceHolder 1"/>
          <p:cNvSpPr>
            <a:spLocks noGrp="1"/>
          </p:cNvSpPr>
          <p:nvPr>
            <p:ph type="sldImg"/>
          </p:nvPr>
        </p:nvSpPr>
        <p:spPr>
          <a:xfrm>
            <a:off x="533520" y="763560"/>
            <a:ext cx="6698880" cy="3767040"/>
          </a:xfrm>
          <a:prstGeom prst="rect">
            <a:avLst/>
          </a:prstGeom>
          <a:ln w="0">
            <a:noFill/>
          </a:ln>
        </p:spPr>
      </p:sp>
      <p:sp>
        <p:nvSpPr>
          <p:cNvPr id="542" name="PlaceHolder 2"/>
          <p:cNvSpPr>
            <a:spLocks noGrp="1"/>
          </p:cNvSpPr>
          <p:nvPr>
            <p:ph type="body"/>
          </p:nvPr>
        </p:nvSpPr>
        <p:spPr>
          <a:xfrm>
            <a:off x="777240" y="4777560"/>
            <a:ext cx="6212520" cy="4520880"/>
          </a:xfrm>
          <a:prstGeom prst="rect">
            <a:avLst/>
          </a:prstGeom>
          <a:noFill/>
          <a:ln w="0">
            <a:noFill/>
          </a:ln>
        </p:spPr>
        <p:txBody>
          <a:bodyPr lIns="0" rIns="0" tIns="0" bIns="0" anchor="t">
            <a:noAutofit/>
          </a:bodyPr>
          <a:p>
            <a:pPr marL="216000" indent="0">
              <a:buNone/>
            </a:pPr>
            <a:endParaRPr b="0" lang="en-US" sz="1800" spc="-1" strike="noStrike">
              <a:solidFill>
                <a:srgbClr val="000000"/>
              </a:solidFill>
              <a:latin typeface="Arial"/>
            </a:endParaRPr>
          </a:p>
        </p:txBody>
      </p:sp>
      <p:sp>
        <p:nvSpPr>
          <p:cNvPr id="543" name="PlaceHolder 3"/>
          <p:cNvSpPr>
            <a:spLocks noGrp="1"/>
          </p:cNvSpPr>
          <p:nvPr>
            <p:ph type="sldNum" idx="13"/>
          </p:nvPr>
        </p:nvSpPr>
        <p:spPr>
          <a:xfrm>
            <a:off x="4399200" y="9555480"/>
            <a:ext cx="3367800" cy="497520"/>
          </a:xfrm>
          <a:prstGeom prst="rect">
            <a:avLst/>
          </a:prstGeom>
          <a:noFill/>
          <a:ln w="0">
            <a:noFill/>
          </a:ln>
        </p:spPr>
        <p:txBody>
          <a:bodyPr lIns="0" rIns="0" tIns="0" bIns="0" anchor="b">
            <a:noAutofit/>
          </a:bodyPr>
          <a:lstStyle>
            <a:lvl1pPr indent="0" algn="r">
              <a:lnSpc>
                <a:spcPct val="100000"/>
              </a:lnSpc>
              <a:buNone/>
              <a:tabLst>
                <a:tab algn="l" pos="0"/>
              </a:tabLst>
              <a:defRPr b="0" lang="de-DE" sz="1800" spc="-1" strike="noStrike">
                <a:solidFill>
                  <a:srgbClr val="000000"/>
                </a:solidFill>
                <a:latin typeface="+mn-lt"/>
                <a:ea typeface="+mn-ea"/>
              </a:defRPr>
            </a:lvl1pPr>
          </a:lstStyle>
          <a:p>
            <a:pPr indent="0" algn="r">
              <a:lnSpc>
                <a:spcPct val="100000"/>
              </a:lnSpc>
              <a:buNone/>
              <a:tabLst>
                <a:tab algn="l" pos="0"/>
              </a:tabLst>
            </a:pPr>
            <a:fld id="{BE50A0F5-0C71-4AC6-9347-F7D12AB600BB}" type="slidenum">
              <a:rPr b="0" lang="de-DE" sz="1800" spc="-1" strike="noStrike">
                <a:solidFill>
                  <a:srgbClr val="000000"/>
                </a:solidFill>
                <a:latin typeface="+mn-lt"/>
                <a:ea typeface="+mn-ea"/>
              </a:rPr>
              <a:t>49</a:t>
            </a:fld>
            <a:endParaRPr b="0" lang="en-US" sz="1800" spc="-1" strike="noStrike">
              <a:solidFill>
                <a:srgbClr val="000000"/>
              </a:solidFill>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4" name="PlaceHolder 1"/>
          <p:cNvSpPr>
            <a:spLocks noGrp="1"/>
          </p:cNvSpPr>
          <p:nvPr>
            <p:ph type="sldImg"/>
          </p:nvPr>
        </p:nvSpPr>
        <p:spPr>
          <a:xfrm>
            <a:off x="533520" y="763560"/>
            <a:ext cx="6698880" cy="3767040"/>
          </a:xfrm>
          <a:prstGeom prst="rect">
            <a:avLst/>
          </a:prstGeom>
          <a:ln w="0">
            <a:noFill/>
          </a:ln>
        </p:spPr>
      </p:sp>
      <p:sp>
        <p:nvSpPr>
          <p:cNvPr id="545" name="PlaceHolder 2"/>
          <p:cNvSpPr>
            <a:spLocks noGrp="1"/>
          </p:cNvSpPr>
          <p:nvPr>
            <p:ph type="body"/>
          </p:nvPr>
        </p:nvSpPr>
        <p:spPr>
          <a:xfrm>
            <a:off x="777240" y="4777560"/>
            <a:ext cx="6212520" cy="4520880"/>
          </a:xfrm>
          <a:prstGeom prst="rect">
            <a:avLst/>
          </a:prstGeom>
          <a:noFill/>
          <a:ln w="0">
            <a:noFill/>
          </a:ln>
        </p:spPr>
        <p:txBody>
          <a:bodyPr lIns="0" rIns="0" tIns="0" bIns="0" anchor="t">
            <a:noAutofit/>
          </a:bodyPr>
          <a:p>
            <a:pPr marL="216000" indent="0">
              <a:buNone/>
            </a:pPr>
            <a:endParaRPr b="0" lang="en-US" sz="1800" spc="-1" strike="noStrike">
              <a:solidFill>
                <a:srgbClr val="000000"/>
              </a:solidFill>
              <a:latin typeface="Arial"/>
            </a:endParaRPr>
          </a:p>
        </p:txBody>
      </p:sp>
      <p:sp>
        <p:nvSpPr>
          <p:cNvPr id="546" name="PlaceHolder 3"/>
          <p:cNvSpPr>
            <a:spLocks noGrp="1"/>
          </p:cNvSpPr>
          <p:nvPr>
            <p:ph type="sldNum" idx="14"/>
          </p:nvPr>
        </p:nvSpPr>
        <p:spPr>
          <a:xfrm>
            <a:off x="4399200" y="9555480"/>
            <a:ext cx="3367800" cy="497520"/>
          </a:xfrm>
          <a:prstGeom prst="rect">
            <a:avLst/>
          </a:prstGeom>
          <a:noFill/>
          <a:ln w="0">
            <a:noFill/>
          </a:ln>
        </p:spPr>
        <p:txBody>
          <a:bodyPr lIns="0" rIns="0" tIns="0" bIns="0" anchor="b">
            <a:noAutofit/>
          </a:bodyPr>
          <a:lstStyle>
            <a:lvl1pPr indent="0" algn="r">
              <a:lnSpc>
                <a:spcPct val="100000"/>
              </a:lnSpc>
              <a:buNone/>
              <a:tabLst>
                <a:tab algn="l" pos="0"/>
              </a:tabLst>
              <a:defRPr b="0" lang="de-DE" sz="1800" spc="-1" strike="noStrike">
                <a:solidFill>
                  <a:srgbClr val="000000"/>
                </a:solidFill>
                <a:latin typeface="+mn-lt"/>
                <a:ea typeface="+mn-ea"/>
              </a:defRPr>
            </a:lvl1pPr>
          </a:lstStyle>
          <a:p>
            <a:pPr indent="0" algn="r">
              <a:lnSpc>
                <a:spcPct val="100000"/>
              </a:lnSpc>
              <a:buNone/>
              <a:tabLst>
                <a:tab algn="l" pos="0"/>
              </a:tabLst>
            </a:pPr>
            <a:fld id="{D884E9A8-99BD-4270-9700-60D8F2CFF75D}" type="slidenum">
              <a:rPr b="0" lang="de-DE" sz="1800" spc="-1" strike="noStrike">
                <a:solidFill>
                  <a:srgbClr val="000000"/>
                </a:solidFill>
                <a:latin typeface="+mn-lt"/>
                <a:ea typeface="+mn-ea"/>
              </a:rPr>
              <a:t>49</a:t>
            </a:fld>
            <a:endParaRPr b="0" lang="en-US" sz="1800" spc="-1" strike="noStrike">
              <a:solidFill>
                <a:srgbClr val="000000"/>
              </a:solidFill>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7" name="PlaceHolder 1"/>
          <p:cNvSpPr>
            <a:spLocks noGrp="1"/>
          </p:cNvSpPr>
          <p:nvPr>
            <p:ph type="sldImg"/>
          </p:nvPr>
        </p:nvSpPr>
        <p:spPr>
          <a:xfrm>
            <a:off x="533520" y="763560"/>
            <a:ext cx="6698880" cy="3767040"/>
          </a:xfrm>
          <a:prstGeom prst="rect">
            <a:avLst/>
          </a:prstGeom>
          <a:ln w="0">
            <a:noFill/>
          </a:ln>
        </p:spPr>
      </p:sp>
      <p:sp>
        <p:nvSpPr>
          <p:cNvPr id="548" name="PlaceHolder 2"/>
          <p:cNvSpPr>
            <a:spLocks noGrp="1"/>
          </p:cNvSpPr>
          <p:nvPr>
            <p:ph type="body"/>
          </p:nvPr>
        </p:nvSpPr>
        <p:spPr>
          <a:xfrm>
            <a:off x="777240" y="4777560"/>
            <a:ext cx="6212520" cy="4520880"/>
          </a:xfrm>
          <a:prstGeom prst="rect">
            <a:avLst/>
          </a:prstGeom>
          <a:noFill/>
          <a:ln w="0">
            <a:noFill/>
          </a:ln>
        </p:spPr>
        <p:txBody>
          <a:bodyPr lIns="0" rIns="0" tIns="0" bIns="0" anchor="t">
            <a:noAutofit/>
          </a:bodyPr>
          <a:p>
            <a:pPr marL="216000" indent="0">
              <a:buNone/>
            </a:pPr>
            <a:endParaRPr b="0" lang="en-US" sz="1800" spc="-1" strike="noStrike">
              <a:solidFill>
                <a:srgbClr val="000000"/>
              </a:solidFill>
              <a:latin typeface="Arial"/>
            </a:endParaRPr>
          </a:p>
        </p:txBody>
      </p:sp>
      <p:sp>
        <p:nvSpPr>
          <p:cNvPr id="549" name="PlaceHolder 3"/>
          <p:cNvSpPr>
            <a:spLocks noGrp="1"/>
          </p:cNvSpPr>
          <p:nvPr>
            <p:ph type="sldNum" idx="15"/>
          </p:nvPr>
        </p:nvSpPr>
        <p:spPr>
          <a:xfrm>
            <a:off x="4399200" y="9555480"/>
            <a:ext cx="3367800" cy="497520"/>
          </a:xfrm>
          <a:prstGeom prst="rect">
            <a:avLst/>
          </a:prstGeom>
          <a:noFill/>
          <a:ln w="0">
            <a:noFill/>
          </a:ln>
        </p:spPr>
        <p:txBody>
          <a:bodyPr lIns="0" rIns="0" tIns="0" bIns="0" anchor="b">
            <a:noAutofit/>
          </a:bodyPr>
          <a:lstStyle>
            <a:lvl1pPr indent="0" algn="r">
              <a:lnSpc>
                <a:spcPct val="100000"/>
              </a:lnSpc>
              <a:buNone/>
              <a:tabLst>
                <a:tab algn="l" pos="0"/>
              </a:tabLst>
              <a:defRPr b="0" lang="de-DE" sz="1800" spc="-1" strike="noStrike">
                <a:solidFill>
                  <a:srgbClr val="000000"/>
                </a:solidFill>
                <a:latin typeface="+mn-lt"/>
                <a:ea typeface="+mn-ea"/>
              </a:defRPr>
            </a:lvl1pPr>
          </a:lstStyle>
          <a:p>
            <a:pPr indent="0" algn="r">
              <a:lnSpc>
                <a:spcPct val="100000"/>
              </a:lnSpc>
              <a:buNone/>
              <a:tabLst>
                <a:tab algn="l" pos="0"/>
              </a:tabLst>
            </a:pPr>
            <a:fld id="{FC33E00B-244F-463C-BF99-12BD36AD2548}" type="slidenum">
              <a:rPr b="0" lang="de-DE" sz="1800" spc="-1" strike="noStrike">
                <a:solidFill>
                  <a:srgbClr val="000000"/>
                </a:solidFill>
                <a:latin typeface="+mn-lt"/>
                <a:ea typeface="+mn-ea"/>
              </a:rPr>
              <a:t>49</a:t>
            </a:fld>
            <a:endParaRPr b="0" lang="en-US" sz="1800" spc="-1" strike="noStrike">
              <a:solidFill>
                <a:srgbClr val="000000"/>
              </a:solidFill>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0" name="PlaceHolder 1"/>
          <p:cNvSpPr>
            <a:spLocks noGrp="1"/>
          </p:cNvSpPr>
          <p:nvPr>
            <p:ph type="sldImg"/>
          </p:nvPr>
        </p:nvSpPr>
        <p:spPr>
          <a:xfrm>
            <a:off x="533520" y="763560"/>
            <a:ext cx="6698880" cy="3767040"/>
          </a:xfrm>
          <a:prstGeom prst="rect">
            <a:avLst/>
          </a:prstGeom>
          <a:ln w="0">
            <a:noFill/>
          </a:ln>
        </p:spPr>
      </p:sp>
      <p:sp>
        <p:nvSpPr>
          <p:cNvPr id="551" name="PlaceHolder 2"/>
          <p:cNvSpPr>
            <a:spLocks noGrp="1"/>
          </p:cNvSpPr>
          <p:nvPr>
            <p:ph type="body"/>
          </p:nvPr>
        </p:nvSpPr>
        <p:spPr>
          <a:xfrm>
            <a:off x="777240" y="4777560"/>
            <a:ext cx="6212520" cy="4520880"/>
          </a:xfrm>
          <a:prstGeom prst="rect">
            <a:avLst/>
          </a:prstGeom>
          <a:noFill/>
          <a:ln w="0">
            <a:noFill/>
          </a:ln>
        </p:spPr>
        <p:txBody>
          <a:bodyPr lIns="0" rIns="0" tIns="0" bIns="0" anchor="t">
            <a:noAutofit/>
          </a:bodyPr>
          <a:p>
            <a:pPr marL="216000" indent="0">
              <a:buNone/>
            </a:pPr>
            <a:endParaRPr b="0" lang="en-US" sz="1800" spc="-1" strike="noStrike">
              <a:solidFill>
                <a:srgbClr val="000000"/>
              </a:solidFill>
              <a:latin typeface="Arial"/>
            </a:endParaRPr>
          </a:p>
        </p:txBody>
      </p:sp>
      <p:sp>
        <p:nvSpPr>
          <p:cNvPr id="552" name="PlaceHolder 3"/>
          <p:cNvSpPr>
            <a:spLocks noGrp="1"/>
          </p:cNvSpPr>
          <p:nvPr>
            <p:ph type="sldNum" idx="16"/>
          </p:nvPr>
        </p:nvSpPr>
        <p:spPr>
          <a:xfrm>
            <a:off x="4399200" y="9555480"/>
            <a:ext cx="3367800" cy="497520"/>
          </a:xfrm>
          <a:prstGeom prst="rect">
            <a:avLst/>
          </a:prstGeom>
          <a:noFill/>
          <a:ln w="0">
            <a:noFill/>
          </a:ln>
        </p:spPr>
        <p:txBody>
          <a:bodyPr lIns="0" rIns="0" tIns="0" bIns="0" anchor="b">
            <a:noAutofit/>
          </a:bodyPr>
          <a:lstStyle>
            <a:lvl1pPr indent="0" algn="r">
              <a:lnSpc>
                <a:spcPct val="100000"/>
              </a:lnSpc>
              <a:buNone/>
              <a:tabLst>
                <a:tab algn="l" pos="0"/>
              </a:tabLst>
              <a:defRPr b="0" lang="de-DE" sz="1800" spc="-1" strike="noStrike">
                <a:solidFill>
                  <a:srgbClr val="000000"/>
                </a:solidFill>
                <a:latin typeface="+mn-lt"/>
                <a:ea typeface="+mn-ea"/>
              </a:defRPr>
            </a:lvl1pPr>
          </a:lstStyle>
          <a:p>
            <a:pPr indent="0" algn="r">
              <a:lnSpc>
                <a:spcPct val="100000"/>
              </a:lnSpc>
              <a:buNone/>
              <a:tabLst>
                <a:tab algn="l" pos="0"/>
              </a:tabLst>
            </a:pPr>
            <a:fld id="{B5E52D97-39B4-40EA-B76E-01AD6A128C76}" type="slidenum">
              <a:rPr b="0" lang="de-DE" sz="1800" spc="-1" strike="noStrike">
                <a:solidFill>
                  <a:srgbClr val="000000"/>
                </a:solidFill>
                <a:latin typeface="+mn-lt"/>
                <a:ea typeface="+mn-ea"/>
              </a:rPr>
              <a:t>49</a:t>
            </a:fld>
            <a:endParaRPr b="0" lang="en-US" sz="1800" spc="-1" strike="noStrike">
              <a:solidFill>
                <a:srgbClr val="000000"/>
              </a:solidFill>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3" name="PlaceHolder 1"/>
          <p:cNvSpPr>
            <a:spLocks noGrp="1"/>
          </p:cNvSpPr>
          <p:nvPr>
            <p:ph type="sldImg"/>
          </p:nvPr>
        </p:nvSpPr>
        <p:spPr>
          <a:xfrm>
            <a:off x="533520" y="763560"/>
            <a:ext cx="6698880" cy="3767040"/>
          </a:xfrm>
          <a:prstGeom prst="rect">
            <a:avLst/>
          </a:prstGeom>
          <a:ln w="0">
            <a:noFill/>
          </a:ln>
        </p:spPr>
      </p:sp>
      <p:sp>
        <p:nvSpPr>
          <p:cNvPr id="554" name="PlaceHolder 2"/>
          <p:cNvSpPr>
            <a:spLocks noGrp="1"/>
          </p:cNvSpPr>
          <p:nvPr>
            <p:ph type="body"/>
          </p:nvPr>
        </p:nvSpPr>
        <p:spPr>
          <a:xfrm>
            <a:off x="777240" y="4777560"/>
            <a:ext cx="6212520" cy="4520880"/>
          </a:xfrm>
          <a:prstGeom prst="rect">
            <a:avLst/>
          </a:prstGeom>
          <a:noFill/>
          <a:ln w="0">
            <a:noFill/>
          </a:ln>
        </p:spPr>
        <p:txBody>
          <a:bodyPr lIns="0" rIns="0" tIns="0" bIns="0" anchor="t">
            <a:noAutofit/>
          </a:bodyPr>
          <a:p>
            <a:pPr marL="216000" indent="0">
              <a:buNone/>
            </a:pPr>
            <a:endParaRPr b="0" lang="en-US" sz="1800" spc="-1" strike="noStrike">
              <a:solidFill>
                <a:srgbClr val="000000"/>
              </a:solidFill>
              <a:latin typeface="Arial"/>
            </a:endParaRPr>
          </a:p>
        </p:txBody>
      </p:sp>
      <p:sp>
        <p:nvSpPr>
          <p:cNvPr id="555" name="PlaceHolder 3"/>
          <p:cNvSpPr>
            <a:spLocks noGrp="1"/>
          </p:cNvSpPr>
          <p:nvPr>
            <p:ph type="sldNum" idx="17"/>
          </p:nvPr>
        </p:nvSpPr>
        <p:spPr>
          <a:xfrm>
            <a:off x="4399200" y="9555480"/>
            <a:ext cx="3367800" cy="497520"/>
          </a:xfrm>
          <a:prstGeom prst="rect">
            <a:avLst/>
          </a:prstGeom>
          <a:noFill/>
          <a:ln w="0">
            <a:noFill/>
          </a:ln>
        </p:spPr>
        <p:txBody>
          <a:bodyPr lIns="0" rIns="0" tIns="0" bIns="0" anchor="b">
            <a:noAutofit/>
          </a:bodyPr>
          <a:lstStyle>
            <a:lvl1pPr indent="0" algn="r">
              <a:lnSpc>
                <a:spcPct val="100000"/>
              </a:lnSpc>
              <a:buNone/>
              <a:tabLst>
                <a:tab algn="l" pos="0"/>
              </a:tabLst>
              <a:defRPr b="0" lang="de-DE" sz="1800" spc="-1" strike="noStrike">
                <a:solidFill>
                  <a:srgbClr val="000000"/>
                </a:solidFill>
                <a:latin typeface="+mn-lt"/>
                <a:ea typeface="+mn-ea"/>
              </a:defRPr>
            </a:lvl1pPr>
          </a:lstStyle>
          <a:p>
            <a:pPr indent="0" algn="r">
              <a:lnSpc>
                <a:spcPct val="100000"/>
              </a:lnSpc>
              <a:buNone/>
              <a:tabLst>
                <a:tab algn="l" pos="0"/>
              </a:tabLst>
            </a:pPr>
            <a:fld id="{0CC12F45-6E0A-4F8B-98D1-F0ADAB9C0399}" type="slidenum">
              <a:rPr b="0" lang="de-DE" sz="1800" spc="-1" strike="noStrike">
                <a:solidFill>
                  <a:srgbClr val="000000"/>
                </a:solidFill>
                <a:latin typeface="+mn-lt"/>
                <a:ea typeface="+mn-ea"/>
              </a:rPr>
              <a:t>49</a:t>
            </a:fld>
            <a:endParaRPr b="0" lang="en-US" sz="1800" spc="-1" strike="noStrike">
              <a:solidFill>
                <a:srgbClr val="000000"/>
              </a:solidFill>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6" name="PlaceHolder 1"/>
          <p:cNvSpPr>
            <a:spLocks noGrp="1"/>
          </p:cNvSpPr>
          <p:nvPr>
            <p:ph type="sldImg"/>
          </p:nvPr>
        </p:nvSpPr>
        <p:spPr>
          <a:xfrm>
            <a:off x="533520" y="763560"/>
            <a:ext cx="6698880" cy="3767040"/>
          </a:xfrm>
          <a:prstGeom prst="rect">
            <a:avLst/>
          </a:prstGeom>
          <a:ln w="0">
            <a:noFill/>
          </a:ln>
        </p:spPr>
      </p:sp>
      <p:sp>
        <p:nvSpPr>
          <p:cNvPr id="557" name="PlaceHolder 2"/>
          <p:cNvSpPr>
            <a:spLocks noGrp="1"/>
          </p:cNvSpPr>
          <p:nvPr>
            <p:ph type="body"/>
          </p:nvPr>
        </p:nvSpPr>
        <p:spPr>
          <a:xfrm>
            <a:off x="777240" y="4777560"/>
            <a:ext cx="6212520" cy="4520880"/>
          </a:xfrm>
          <a:prstGeom prst="rect">
            <a:avLst/>
          </a:prstGeom>
          <a:noFill/>
          <a:ln w="0">
            <a:noFill/>
          </a:ln>
        </p:spPr>
        <p:txBody>
          <a:bodyPr lIns="0" rIns="0" tIns="0" bIns="0" anchor="t">
            <a:noAutofit/>
          </a:bodyPr>
          <a:p>
            <a:pPr marL="216000" indent="0">
              <a:buNone/>
            </a:pPr>
            <a:endParaRPr b="0" lang="en-US" sz="1800" spc="-1" strike="noStrike">
              <a:solidFill>
                <a:srgbClr val="000000"/>
              </a:solidFill>
              <a:latin typeface="Arial"/>
            </a:endParaRPr>
          </a:p>
        </p:txBody>
      </p:sp>
      <p:sp>
        <p:nvSpPr>
          <p:cNvPr id="558" name="PlaceHolder 3"/>
          <p:cNvSpPr>
            <a:spLocks noGrp="1"/>
          </p:cNvSpPr>
          <p:nvPr>
            <p:ph type="sldNum" idx="18"/>
          </p:nvPr>
        </p:nvSpPr>
        <p:spPr>
          <a:xfrm>
            <a:off x="4399200" y="9555480"/>
            <a:ext cx="3367800" cy="497520"/>
          </a:xfrm>
          <a:prstGeom prst="rect">
            <a:avLst/>
          </a:prstGeom>
          <a:noFill/>
          <a:ln w="0">
            <a:noFill/>
          </a:ln>
        </p:spPr>
        <p:txBody>
          <a:bodyPr lIns="0" rIns="0" tIns="0" bIns="0" anchor="b">
            <a:noAutofit/>
          </a:bodyPr>
          <a:lstStyle>
            <a:lvl1pPr indent="0" algn="r">
              <a:lnSpc>
                <a:spcPct val="100000"/>
              </a:lnSpc>
              <a:buNone/>
              <a:tabLst>
                <a:tab algn="l" pos="0"/>
              </a:tabLst>
              <a:defRPr b="0" lang="de-DE" sz="1800" spc="-1" strike="noStrike">
                <a:solidFill>
                  <a:srgbClr val="000000"/>
                </a:solidFill>
                <a:latin typeface="+mn-lt"/>
                <a:ea typeface="+mn-ea"/>
              </a:defRPr>
            </a:lvl1pPr>
          </a:lstStyle>
          <a:p>
            <a:pPr indent="0" algn="r">
              <a:lnSpc>
                <a:spcPct val="100000"/>
              </a:lnSpc>
              <a:buNone/>
              <a:tabLst>
                <a:tab algn="l" pos="0"/>
              </a:tabLst>
            </a:pPr>
            <a:fld id="{7050FA40-9109-4D2A-BAAE-7D32072DB151}" type="slidenum">
              <a:rPr b="0" lang="de-DE" sz="1800" spc="-1" strike="noStrike">
                <a:solidFill>
                  <a:srgbClr val="000000"/>
                </a:solidFill>
                <a:latin typeface="+mn-lt"/>
                <a:ea typeface="+mn-ea"/>
              </a:rPr>
              <a:t>49</a:t>
            </a:fld>
            <a:endParaRPr b="0" lang="en-US" sz="1800" spc="-1" strike="noStrike">
              <a:solidFill>
                <a:srgbClr val="000000"/>
              </a:solidFill>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9" name="PlaceHolder 1"/>
          <p:cNvSpPr>
            <a:spLocks noGrp="1"/>
          </p:cNvSpPr>
          <p:nvPr>
            <p:ph type="sldImg"/>
          </p:nvPr>
        </p:nvSpPr>
        <p:spPr>
          <a:xfrm>
            <a:off x="533520" y="763560"/>
            <a:ext cx="6698880" cy="3767040"/>
          </a:xfrm>
          <a:prstGeom prst="rect">
            <a:avLst/>
          </a:prstGeom>
          <a:ln w="0">
            <a:noFill/>
          </a:ln>
        </p:spPr>
      </p:sp>
      <p:sp>
        <p:nvSpPr>
          <p:cNvPr id="560" name="PlaceHolder 2"/>
          <p:cNvSpPr>
            <a:spLocks noGrp="1"/>
          </p:cNvSpPr>
          <p:nvPr>
            <p:ph type="body"/>
          </p:nvPr>
        </p:nvSpPr>
        <p:spPr>
          <a:xfrm>
            <a:off x="777240" y="4777560"/>
            <a:ext cx="6212520" cy="4520880"/>
          </a:xfrm>
          <a:prstGeom prst="rect">
            <a:avLst/>
          </a:prstGeom>
          <a:noFill/>
          <a:ln w="0">
            <a:noFill/>
          </a:ln>
        </p:spPr>
        <p:txBody>
          <a:bodyPr lIns="0" rIns="0" tIns="0" bIns="0" anchor="t">
            <a:noAutofit/>
          </a:bodyPr>
          <a:p>
            <a:pPr marL="216000" indent="0">
              <a:buNone/>
            </a:pPr>
            <a:endParaRPr b="0" lang="en-US" sz="1800" spc="-1" strike="noStrike">
              <a:solidFill>
                <a:srgbClr val="000000"/>
              </a:solidFill>
              <a:latin typeface="Arial"/>
            </a:endParaRPr>
          </a:p>
        </p:txBody>
      </p:sp>
      <p:sp>
        <p:nvSpPr>
          <p:cNvPr id="561" name="PlaceHolder 3"/>
          <p:cNvSpPr>
            <a:spLocks noGrp="1"/>
          </p:cNvSpPr>
          <p:nvPr>
            <p:ph type="sldNum" idx="19"/>
          </p:nvPr>
        </p:nvSpPr>
        <p:spPr>
          <a:xfrm>
            <a:off x="4399200" y="9555480"/>
            <a:ext cx="3367800" cy="497520"/>
          </a:xfrm>
          <a:prstGeom prst="rect">
            <a:avLst/>
          </a:prstGeom>
          <a:noFill/>
          <a:ln w="0">
            <a:noFill/>
          </a:ln>
        </p:spPr>
        <p:txBody>
          <a:bodyPr lIns="0" rIns="0" tIns="0" bIns="0" anchor="b">
            <a:noAutofit/>
          </a:bodyPr>
          <a:lstStyle>
            <a:lvl1pPr indent="0" algn="r">
              <a:lnSpc>
                <a:spcPct val="100000"/>
              </a:lnSpc>
              <a:buNone/>
              <a:tabLst>
                <a:tab algn="l" pos="0"/>
              </a:tabLst>
              <a:defRPr b="0" lang="de-DE" sz="1800" spc="-1" strike="noStrike">
                <a:solidFill>
                  <a:srgbClr val="000000"/>
                </a:solidFill>
                <a:latin typeface="+mn-lt"/>
                <a:ea typeface="+mn-ea"/>
              </a:defRPr>
            </a:lvl1pPr>
          </a:lstStyle>
          <a:p>
            <a:pPr indent="0" algn="r">
              <a:lnSpc>
                <a:spcPct val="100000"/>
              </a:lnSpc>
              <a:buNone/>
              <a:tabLst>
                <a:tab algn="l" pos="0"/>
              </a:tabLst>
            </a:pPr>
            <a:fld id="{5321FEE2-5545-46F7-9369-C52634214AB6}" type="slidenum">
              <a:rPr b="0" lang="de-DE" sz="1800" spc="-1" strike="noStrike">
                <a:solidFill>
                  <a:srgbClr val="000000"/>
                </a:solidFill>
                <a:latin typeface="+mn-lt"/>
                <a:ea typeface="+mn-ea"/>
              </a:rPr>
              <a:t>49</a:t>
            </a:fld>
            <a:endParaRPr b="0" lang="en-US" sz="1800" spc="-1" strike="noStrike">
              <a:solidFill>
                <a:srgbClr val="000000"/>
              </a:solidFill>
              <a:latin typeface="Times New Roman"/>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2" name="PlaceHolder 1"/>
          <p:cNvSpPr>
            <a:spLocks noGrp="1"/>
          </p:cNvSpPr>
          <p:nvPr>
            <p:ph type="sldImg"/>
          </p:nvPr>
        </p:nvSpPr>
        <p:spPr>
          <a:xfrm>
            <a:off x="533520" y="763560"/>
            <a:ext cx="6698880" cy="3767040"/>
          </a:xfrm>
          <a:prstGeom prst="rect">
            <a:avLst/>
          </a:prstGeom>
          <a:ln w="0">
            <a:noFill/>
          </a:ln>
        </p:spPr>
      </p:sp>
      <p:sp>
        <p:nvSpPr>
          <p:cNvPr id="563" name="PlaceHolder 2"/>
          <p:cNvSpPr>
            <a:spLocks noGrp="1"/>
          </p:cNvSpPr>
          <p:nvPr>
            <p:ph type="body"/>
          </p:nvPr>
        </p:nvSpPr>
        <p:spPr>
          <a:xfrm>
            <a:off x="777240" y="4777560"/>
            <a:ext cx="6212520" cy="4520880"/>
          </a:xfrm>
          <a:prstGeom prst="rect">
            <a:avLst/>
          </a:prstGeom>
          <a:noFill/>
          <a:ln w="0">
            <a:noFill/>
          </a:ln>
        </p:spPr>
        <p:txBody>
          <a:bodyPr lIns="0" rIns="0" tIns="0" bIns="0" anchor="t">
            <a:noAutofit/>
          </a:bodyPr>
          <a:p>
            <a:pPr marL="216000" indent="0">
              <a:buNone/>
            </a:pPr>
            <a:endParaRPr b="0" lang="en-US" sz="1800" spc="-1" strike="noStrike">
              <a:solidFill>
                <a:srgbClr val="000000"/>
              </a:solidFill>
              <a:latin typeface="Arial"/>
            </a:endParaRPr>
          </a:p>
        </p:txBody>
      </p:sp>
      <p:sp>
        <p:nvSpPr>
          <p:cNvPr id="564" name="PlaceHolder 3"/>
          <p:cNvSpPr>
            <a:spLocks noGrp="1"/>
          </p:cNvSpPr>
          <p:nvPr>
            <p:ph type="sldNum" idx="20"/>
          </p:nvPr>
        </p:nvSpPr>
        <p:spPr>
          <a:xfrm>
            <a:off x="4399200" y="9555480"/>
            <a:ext cx="3367800" cy="497520"/>
          </a:xfrm>
          <a:prstGeom prst="rect">
            <a:avLst/>
          </a:prstGeom>
          <a:noFill/>
          <a:ln w="0">
            <a:noFill/>
          </a:ln>
        </p:spPr>
        <p:txBody>
          <a:bodyPr lIns="0" rIns="0" tIns="0" bIns="0" anchor="b">
            <a:noAutofit/>
          </a:bodyPr>
          <a:lstStyle>
            <a:lvl1pPr indent="0" algn="r">
              <a:lnSpc>
                <a:spcPct val="100000"/>
              </a:lnSpc>
              <a:buNone/>
              <a:tabLst>
                <a:tab algn="l" pos="0"/>
              </a:tabLst>
              <a:defRPr b="0" lang="de-DE" sz="1800" spc="-1" strike="noStrike">
                <a:solidFill>
                  <a:srgbClr val="000000"/>
                </a:solidFill>
                <a:latin typeface="+mn-lt"/>
                <a:ea typeface="+mn-ea"/>
              </a:defRPr>
            </a:lvl1pPr>
          </a:lstStyle>
          <a:p>
            <a:pPr indent="0" algn="r">
              <a:lnSpc>
                <a:spcPct val="100000"/>
              </a:lnSpc>
              <a:buNone/>
              <a:tabLst>
                <a:tab algn="l" pos="0"/>
              </a:tabLst>
            </a:pPr>
            <a:fld id="{19E2D9DA-BEDD-4641-9A9A-B3796FFAA33D}" type="slidenum">
              <a:rPr b="0" lang="de-DE" sz="1800" spc="-1" strike="noStrike">
                <a:solidFill>
                  <a:srgbClr val="000000"/>
                </a:solidFill>
                <a:latin typeface="+mn-lt"/>
                <a:ea typeface="+mn-ea"/>
              </a:rPr>
              <a:t>49</a:t>
            </a:fld>
            <a:endParaRPr b="0" lang="en-US" sz="1800" spc="-1" strike="noStrike">
              <a:solidFill>
                <a:srgbClr val="000000"/>
              </a:solidFill>
              <a:latin typeface="Times New Roman"/>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5" name="PlaceHolder 1"/>
          <p:cNvSpPr>
            <a:spLocks noGrp="1"/>
          </p:cNvSpPr>
          <p:nvPr>
            <p:ph type="sldImg"/>
          </p:nvPr>
        </p:nvSpPr>
        <p:spPr>
          <a:xfrm>
            <a:off x="533520" y="763560"/>
            <a:ext cx="6698880" cy="3767040"/>
          </a:xfrm>
          <a:prstGeom prst="rect">
            <a:avLst/>
          </a:prstGeom>
          <a:ln w="0">
            <a:noFill/>
          </a:ln>
        </p:spPr>
      </p:sp>
      <p:sp>
        <p:nvSpPr>
          <p:cNvPr id="566" name="PlaceHolder 2"/>
          <p:cNvSpPr>
            <a:spLocks noGrp="1"/>
          </p:cNvSpPr>
          <p:nvPr>
            <p:ph type="body"/>
          </p:nvPr>
        </p:nvSpPr>
        <p:spPr>
          <a:xfrm>
            <a:off x="777240" y="4777560"/>
            <a:ext cx="6212520" cy="4520880"/>
          </a:xfrm>
          <a:prstGeom prst="rect">
            <a:avLst/>
          </a:prstGeom>
          <a:noFill/>
          <a:ln w="0">
            <a:noFill/>
          </a:ln>
        </p:spPr>
        <p:txBody>
          <a:bodyPr lIns="0" rIns="0" tIns="0" bIns="0" anchor="t">
            <a:noAutofit/>
          </a:bodyPr>
          <a:p>
            <a:pPr marL="216000" indent="0">
              <a:buNone/>
            </a:pPr>
            <a:endParaRPr b="0" lang="en-US" sz="1800" spc="-1" strike="noStrike">
              <a:solidFill>
                <a:srgbClr val="000000"/>
              </a:solidFill>
              <a:latin typeface="Arial"/>
            </a:endParaRPr>
          </a:p>
        </p:txBody>
      </p:sp>
      <p:sp>
        <p:nvSpPr>
          <p:cNvPr id="567" name="PlaceHolder 3"/>
          <p:cNvSpPr>
            <a:spLocks noGrp="1"/>
          </p:cNvSpPr>
          <p:nvPr>
            <p:ph type="sldNum" idx="21"/>
          </p:nvPr>
        </p:nvSpPr>
        <p:spPr>
          <a:xfrm>
            <a:off x="4399200" y="9555480"/>
            <a:ext cx="3367800" cy="497520"/>
          </a:xfrm>
          <a:prstGeom prst="rect">
            <a:avLst/>
          </a:prstGeom>
          <a:noFill/>
          <a:ln w="0">
            <a:noFill/>
          </a:ln>
        </p:spPr>
        <p:txBody>
          <a:bodyPr lIns="0" rIns="0" tIns="0" bIns="0" anchor="b">
            <a:noAutofit/>
          </a:bodyPr>
          <a:lstStyle>
            <a:lvl1pPr indent="0" algn="r">
              <a:lnSpc>
                <a:spcPct val="100000"/>
              </a:lnSpc>
              <a:buNone/>
              <a:tabLst>
                <a:tab algn="l" pos="0"/>
              </a:tabLst>
              <a:defRPr b="0" lang="de-DE" sz="1800" spc="-1" strike="noStrike">
                <a:solidFill>
                  <a:srgbClr val="000000"/>
                </a:solidFill>
                <a:latin typeface="+mn-lt"/>
                <a:ea typeface="+mn-ea"/>
              </a:defRPr>
            </a:lvl1pPr>
          </a:lstStyle>
          <a:p>
            <a:pPr indent="0" algn="r">
              <a:lnSpc>
                <a:spcPct val="100000"/>
              </a:lnSpc>
              <a:buNone/>
              <a:tabLst>
                <a:tab algn="l" pos="0"/>
              </a:tabLst>
            </a:pPr>
            <a:fld id="{DE1DDB1C-329A-4F5E-9723-F0E2BDADD00F}" type="slidenum">
              <a:rPr b="0" lang="de-DE" sz="1800" spc="-1" strike="noStrike">
                <a:solidFill>
                  <a:srgbClr val="000000"/>
                </a:solidFill>
                <a:latin typeface="+mn-lt"/>
                <a:ea typeface="+mn-ea"/>
              </a:rPr>
              <a:t>49</a:t>
            </a:fld>
            <a:endParaRPr b="0" lang="en-US" sz="1800" spc="-1" strike="noStrike">
              <a:solidFill>
                <a:srgbClr val="000000"/>
              </a:solidFill>
              <a:latin typeface="Times New Roman"/>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8" name="PlaceHolder 1"/>
          <p:cNvSpPr>
            <a:spLocks noGrp="1"/>
          </p:cNvSpPr>
          <p:nvPr>
            <p:ph type="sldImg"/>
          </p:nvPr>
        </p:nvSpPr>
        <p:spPr>
          <a:xfrm>
            <a:off x="533520" y="763560"/>
            <a:ext cx="6700320" cy="3768480"/>
          </a:xfrm>
          <a:prstGeom prst="rect">
            <a:avLst/>
          </a:prstGeom>
          <a:ln w="0">
            <a:noFill/>
          </a:ln>
        </p:spPr>
      </p:sp>
      <p:sp>
        <p:nvSpPr>
          <p:cNvPr id="569" name="PlaceHolder 2"/>
          <p:cNvSpPr>
            <a:spLocks noGrp="1"/>
          </p:cNvSpPr>
          <p:nvPr>
            <p:ph type="body"/>
          </p:nvPr>
        </p:nvSpPr>
        <p:spPr>
          <a:xfrm>
            <a:off x="777240" y="4777560"/>
            <a:ext cx="6213960" cy="4522320"/>
          </a:xfrm>
          <a:prstGeom prst="rect">
            <a:avLst/>
          </a:prstGeom>
          <a:noFill/>
          <a:ln w="0">
            <a:noFill/>
          </a:ln>
        </p:spPr>
        <p:txBody>
          <a:bodyPr lIns="0" rIns="0" tIns="0" bIns="0" anchor="t">
            <a:noAutofit/>
          </a:bodyPr>
          <a:p>
            <a:pPr marL="216000" indent="0">
              <a:buNone/>
            </a:pPr>
            <a:endParaRPr b="0" lang="en-US" sz="1800" spc="-1" strike="noStrike">
              <a:solidFill>
                <a:srgbClr val="000000"/>
              </a:solidFill>
              <a:latin typeface="Arial"/>
            </a:endParaRPr>
          </a:p>
        </p:txBody>
      </p:sp>
      <p:sp>
        <p:nvSpPr>
          <p:cNvPr id="570" name="TextShape 1"/>
          <p:cNvSpPr/>
          <p:nvPr/>
        </p:nvSpPr>
        <p:spPr>
          <a:xfrm>
            <a:off x="4399200" y="9555480"/>
            <a:ext cx="3369240" cy="498960"/>
          </a:xfrm>
          <a:prstGeom prst="rect">
            <a:avLst/>
          </a:prstGeom>
          <a:noFill/>
          <a:ln w="0">
            <a:noFill/>
          </a:ln>
        </p:spPr>
        <p:style>
          <a:lnRef idx="0"/>
          <a:fillRef idx="0"/>
          <a:effectRef idx="0"/>
          <a:fontRef idx="minor"/>
        </p:style>
        <p:txBody>
          <a:bodyPr lIns="0" rIns="0" tIns="0" bIns="0" anchor="b">
            <a:noAutofit/>
          </a:bodyPr>
          <a:p>
            <a:pPr algn="r">
              <a:lnSpc>
                <a:spcPct val="100000"/>
              </a:lnSpc>
            </a:pPr>
            <a:fld id="{05F89568-19C2-4D32-AEE5-F74DD882DA95}" type="slidenum">
              <a:rPr b="0" lang="de-DE" sz="1800" spc="-1" strike="noStrike">
                <a:solidFill>
                  <a:srgbClr val="000000"/>
                </a:solidFill>
                <a:latin typeface="+mn-lt"/>
                <a:ea typeface="+mn-ea"/>
              </a:rPr>
              <a:t>49</a:t>
            </a:fld>
            <a:endParaRPr b="0" lang="en-US" sz="1800" spc="-1" strike="noStrike">
              <a:solidFill>
                <a:srgbClr val="000000"/>
              </a:solidFill>
              <a:latin typeface="Arial"/>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1" name="PlaceHolder 1"/>
          <p:cNvSpPr>
            <a:spLocks noGrp="1"/>
          </p:cNvSpPr>
          <p:nvPr>
            <p:ph type="sldImg"/>
          </p:nvPr>
        </p:nvSpPr>
        <p:spPr>
          <a:xfrm>
            <a:off x="533520" y="763560"/>
            <a:ext cx="6700320" cy="3768480"/>
          </a:xfrm>
          <a:prstGeom prst="rect">
            <a:avLst/>
          </a:prstGeom>
          <a:ln w="0">
            <a:noFill/>
          </a:ln>
        </p:spPr>
      </p:sp>
      <p:sp>
        <p:nvSpPr>
          <p:cNvPr id="572" name="PlaceHolder 2"/>
          <p:cNvSpPr>
            <a:spLocks noGrp="1"/>
          </p:cNvSpPr>
          <p:nvPr>
            <p:ph type="body"/>
          </p:nvPr>
        </p:nvSpPr>
        <p:spPr>
          <a:xfrm>
            <a:off x="777240" y="4777560"/>
            <a:ext cx="6213960" cy="4522320"/>
          </a:xfrm>
          <a:prstGeom prst="rect">
            <a:avLst/>
          </a:prstGeom>
          <a:noFill/>
          <a:ln w="0">
            <a:noFill/>
          </a:ln>
        </p:spPr>
        <p:txBody>
          <a:bodyPr lIns="0" rIns="0" tIns="0" bIns="0" anchor="t">
            <a:noAutofit/>
          </a:bodyPr>
          <a:p>
            <a:pPr marL="216000" indent="0">
              <a:buNone/>
            </a:pPr>
            <a:endParaRPr b="0" lang="en-US" sz="1800" spc="-1" strike="noStrike">
              <a:solidFill>
                <a:srgbClr val="000000"/>
              </a:solidFill>
              <a:latin typeface="Arial"/>
            </a:endParaRPr>
          </a:p>
        </p:txBody>
      </p:sp>
      <p:sp>
        <p:nvSpPr>
          <p:cNvPr id="573" name="TextShape 3"/>
          <p:cNvSpPr/>
          <p:nvPr/>
        </p:nvSpPr>
        <p:spPr>
          <a:xfrm>
            <a:off x="4399200" y="9555480"/>
            <a:ext cx="3369240" cy="498960"/>
          </a:xfrm>
          <a:prstGeom prst="rect">
            <a:avLst/>
          </a:prstGeom>
          <a:noFill/>
          <a:ln w="0">
            <a:noFill/>
          </a:ln>
        </p:spPr>
        <p:style>
          <a:lnRef idx="0"/>
          <a:fillRef idx="0"/>
          <a:effectRef idx="0"/>
          <a:fontRef idx="minor"/>
        </p:style>
        <p:txBody>
          <a:bodyPr lIns="0" rIns="0" tIns="0" bIns="0" anchor="b">
            <a:noAutofit/>
          </a:bodyPr>
          <a:p>
            <a:pPr algn="r">
              <a:lnSpc>
                <a:spcPct val="100000"/>
              </a:lnSpc>
            </a:pPr>
            <a:fld id="{001B9BF5-43BD-41D3-99E1-FE3CE78C4FF9}" type="slidenum">
              <a:rPr b="0" lang="de-DE" sz="1800" spc="-1" strike="noStrike">
                <a:solidFill>
                  <a:srgbClr val="000000"/>
                </a:solidFill>
                <a:latin typeface="+mn-lt"/>
                <a:ea typeface="+mn-ea"/>
              </a:rPr>
              <a:t>49</a:t>
            </a:fld>
            <a:endParaRPr b="0" lang="en-US" sz="1800" spc="-1" strike="noStrike">
              <a:solidFill>
                <a:srgbClr val="000000"/>
              </a:solidFill>
              <a:latin typeface="Arial"/>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4" name="PlaceHolder 1"/>
          <p:cNvSpPr>
            <a:spLocks noGrp="1"/>
          </p:cNvSpPr>
          <p:nvPr>
            <p:ph type="sldImg"/>
          </p:nvPr>
        </p:nvSpPr>
        <p:spPr>
          <a:xfrm>
            <a:off x="533520" y="763560"/>
            <a:ext cx="6700320" cy="3768480"/>
          </a:xfrm>
          <a:prstGeom prst="rect">
            <a:avLst/>
          </a:prstGeom>
          <a:ln w="0">
            <a:noFill/>
          </a:ln>
        </p:spPr>
      </p:sp>
      <p:sp>
        <p:nvSpPr>
          <p:cNvPr id="575" name="PlaceHolder 2"/>
          <p:cNvSpPr>
            <a:spLocks noGrp="1"/>
          </p:cNvSpPr>
          <p:nvPr>
            <p:ph type="body"/>
          </p:nvPr>
        </p:nvSpPr>
        <p:spPr>
          <a:xfrm>
            <a:off x="777240" y="4777560"/>
            <a:ext cx="6213960" cy="4522320"/>
          </a:xfrm>
          <a:prstGeom prst="rect">
            <a:avLst/>
          </a:prstGeom>
          <a:noFill/>
          <a:ln w="0">
            <a:noFill/>
          </a:ln>
        </p:spPr>
        <p:txBody>
          <a:bodyPr lIns="0" rIns="0" tIns="0" bIns="0" anchor="t">
            <a:noAutofit/>
          </a:bodyPr>
          <a:p>
            <a:pPr marL="216000" indent="0">
              <a:buNone/>
            </a:pPr>
            <a:endParaRPr b="0" lang="en-US" sz="1800" spc="-1" strike="noStrike">
              <a:solidFill>
                <a:srgbClr val="000000"/>
              </a:solidFill>
              <a:latin typeface="Arial"/>
            </a:endParaRPr>
          </a:p>
        </p:txBody>
      </p:sp>
      <p:sp>
        <p:nvSpPr>
          <p:cNvPr id="576" name="TextShape 6"/>
          <p:cNvSpPr/>
          <p:nvPr/>
        </p:nvSpPr>
        <p:spPr>
          <a:xfrm>
            <a:off x="4399200" y="9555480"/>
            <a:ext cx="3369240" cy="498960"/>
          </a:xfrm>
          <a:prstGeom prst="rect">
            <a:avLst/>
          </a:prstGeom>
          <a:noFill/>
          <a:ln w="0">
            <a:noFill/>
          </a:ln>
        </p:spPr>
        <p:style>
          <a:lnRef idx="0"/>
          <a:fillRef idx="0"/>
          <a:effectRef idx="0"/>
          <a:fontRef idx="minor"/>
        </p:style>
        <p:txBody>
          <a:bodyPr lIns="0" rIns="0" tIns="0" bIns="0" anchor="b">
            <a:noAutofit/>
          </a:bodyPr>
          <a:p>
            <a:pPr algn="r">
              <a:lnSpc>
                <a:spcPct val="100000"/>
              </a:lnSpc>
            </a:pPr>
            <a:fld id="{8E56FA8E-4586-4098-8DEB-B690F8591C55}" type="slidenum">
              <a:rPr b="0" lang="de-DE" sz="1800" spc="-1" strike="noStrike">
                <a:solidFill>
                  <a:srgbClr val="000000"/>
                </a:solidFill>
                <a:latin typeface="+mn-lt"/>
                <a:ea typeface="+mn-ea"/>
              </a:rPr>
              <a:t>49</a:t>
            </a:fld>
            <a:endParaRPr b="0" lang="en-US" sz="1800" spc="-1" strike="noStrike">
              <a:solidFill>
                <a:srgbClr val="000000"/>
              </a:solidFill>
              <a:latin typeface="Arial"/>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7" name="PlaceHolder 1"/>
          <p:cNvSpPr>
            <a:spLocks noGrp="1"/>
          </p:cNvSpPr>
          <p:nvPr>
            <p:ph type="sldImg"/>
          </p:nvPr>
        </p:nvSpPr>
        <p:spPr>
          <a:xfrm>
            <a:off x="533520" y="763560"/>
            <a:ext cx="6700320" cy="3768120"/>
          </a:xfrm>
          <a:prstGeom prst="rect">
            <a:avLst/>
          </a:prstGeom>
          <a:ln w="0">
            <a:noFill/>
          </a:ln>
        </p:spPr>
      </p:sp>
      <p:sp>
        <p:nvSpPr>
          <p:cNvPr id="578" name="PlaceHolder 2"/>
          <p:cNvSpPr>
            <a:spLocks noGrp="1"/>
          </p:cNvSpPr>
          <p:nvPr>
            <p:ph type="body"/>
          </p:nvPr>
        </p:nvSpPr>
        <p:spPr>
          <a:xfrm>
            <a:off x="777240" y="4777560"/>
            <a:ext cx="6213960" cy="4522320"/>
          </a:xfrm>
          <a:prstGeom prst="rect">
            <a:avLst/>
          </a:prstGeom>
          <a:noFill/>
          <a:ln w="0">
            <a:noFill/>
          </a:ln>
        </p:spPr>
        <p:txBody>
          <a:bodyPr lIns="0" rIns="0" tIns="0" bIns="0" anchor="t">
            <a:noAutofit/>
          </a:bodyPr>
          <a:p>
            <a:pPr marL="216000" indent="0">
              <a:buNone/>
            </a:pPr>
            <a:endParaRPr b="0" lang="en-US" sz="1800" spc="-1" strike="noStrike">
              <a:solidFill>
                <a:srgbClr val="000000"/>
              </a:solidFill>
              <a:latin typeface="Arial"/>
            </a:endParaRPr>
          </a:p>
        </p:txBody>
      </p:sp>
      <p:sp>
        <p:nvSpPr>
          <p:cNvPr id="579" name="TextShape 8"/>
          <p:cNvSpPr/>
          <p:nvPr/>
        </p:nvSpPr>
        <p:spPr>
          <a:xfrm>
            <a:off x="4399200" y="9555480"/>
            <a:ext cx="3369240" cy="498960"/>
          </a:xfrm>
          <a:prstGeom prst="rect">
            <a:avLst/>
          </a:prstGeom>
          <a:noFill/>
          <a:ln w="0">
            <a:noFill/>
          </a:ln>
        </p:spPr>
        <p:style>
          <a:lnRef idx="0"/>
          <a:fillRef idx="0"/>
          <a:effectRef idx="0"/>
          <a:fontRef idx="minor"/>
        </p:style>
        <p:txBody>
          <a:bodyPr lIns="0" rIns="0" tIns="0" bIns="0" anchor="b">
            <a:noAutofit/>
          </a:bodyPr>
          <a:p>
            <a:pPr algn="r">
              <a:lnSpc>
                <a:spcPct val="100000"/>
              </a:lnSpc>
            </a:pPr>
            <a:fld id="{69DA009C-17EE-4AEC-83DC-37590F05DD20}" type="slidenum">
              <a:rPr b="0" lang="de-DE" sz="1800" spc="-1" strike="noStrike">
                <a:solidFill>
                  <a:srgbClr val="000000"/>
                </a:solidFill>
                <a:latin typeface="+mn-lt"/>
                <a:ea typeface="+mn-ea"/>
              </a:rPr>
              <a:t>49</a:t>
            </a:fld>
            <a:endParaRPr b="0" lang="en-US" sz="1800" spc="-1" strike="noStrike">
              <a:solidFill>
                <a:srgbClr val="000000"/>
              </a:solidFill>
              <a:latin typeface="Arial"/>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0" name="PlaceHolder 1"/>
          <p:cNvSpPr>
            <a:spLocks noGrp="1"/>
          </p:cNvSpPr>
          <p:nvPr>
            <p:ph type="sldImg"/>
          </p:nvPr>
        </p:nvSpPr>
        <p:spPr>
          <a:xfrm>
            <a:off x="533520" y="763560"/>
            <a:ext cx="6700320" cy="3768480"/>
          </a:xfrm>
          <a:prstGeom prst="rect">
            <a:avLst/>
          </a:prstGeom>
          <a:ln w="0">
            <a:noFill/>
          </a:ln>
        </p:spPr>
      </p:sp>
      <p:sp>
        <p:nvSpPr>
          <p:cNvPr id="581" name="PlaceHolder 2"/>
          <p:cNvSpPr>
            <a:spLocks noGrp="1"/>
          </p:cNvSpPr>
          <p:nvPr>
            <p:ph type="body"/>
          </p:nvPr>
        </p:nvSpPr>
        <p:spPr>
          <a:xfrm>
            <a:off x="777240" y="4777560"/>
            <a:ext cx="6213960" cy="4522320"/>
          </a:xfrm>
          <a:prstGeom prst="rect">
            <a:avLst/>
          </a:prstGeom>
          <a:noFill/>
          <a:ln w="0">
            <a:noFill/>
          </a:ln>
        </p:spPr>
        <p:txBody>
          <a:bodyPr lIns="0" rIns="0" tIns="0" bIns="0" anchor="t">
            <a:noAutofit/>
          </a:bodyPr>
          <a:p>
            <a:pPr marL="216000" indent="0">
              <a:buNone/>
            </a:pPr>
            <a:endParaRPr b="0" lang="en-US" sz="1800" spc="-1" strike="noStrike">
              <a:solidFill>
                <a:srgbClr val="000000"/>
              </a:solidFill>
              <a:latin typeface="Arial"/>
            </a:endParaRPr>
          </a:p>
        </p:txBody>
      </p:sp>
      <p:sp>
        <p:nvSpPr>
          <p:cNvPr id="582" name="TextShape 7"/>
          <p:cNvSpPr/>
          <p:nvPr/>
        </p:nvSpPr>
        <p:spPr>
          <a:xfrm>
            <a:off x="4399200" y="9555480"/>
            <a:ext cx="3369240" cy="498960"/>
          </a:xfrm>
          <a:prstGeom prst="rect">
            <a:avLst/>
          </a:prstGeom>
          <a:noFill/>
          <a:ln w="0">
            <a:noFill/>
          </a:ln>
        </p:spPr>
        <p:style>
          <a:lnRef idx="0"/>
          <a:fillRef idx="0"/>
          <a:effectRef idx="0"/>
          <a:fontRef idx="minor"/>
        </p:style>
        <p:txBody>
          <a:bodyPr lIns="0" rIns="0" tIns="0" bIns="0" anchor="b">
            <a:noAutofit/>
          </a:bodyPr>
          <a:p>
            <a:pPr algn="r">
              <a:lnSpc>
                <a:spcPct val="100000"/>
              </a:lnSpc>
            </a:pPr>
            <a:fld id="{2354D068-D6AD-4394-A781-EDD06687E841}" type="slidenum">
              <a:rPr b="0" lang="de-DE" sz="1800" spc="-1" strike="noStrike">
                <a:solidFill>
                  <a:srgbClr val="000000"/>
                </a:solidFill>
                <a:latin typeface="+mn-lt"/>
                <a:ea typeface="+mn-ea"/>
              </a:rPr>
              <a:t>49</a:t>
            </a:fld>
            <a:endParaRPr b="0" lang="en-US" sz="1800" spc="-1" strike="noStrike">
              <a:solidFill>
                <a:srgbClr val="000000"/>
              </a:solidFill>
              <a:latin typeface="Arial"/>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3" name="PlaceHolder 1"/>
          <p:cNvSpPr>
            <a:spLocks noGrp="1"/>
          </p:cNvSpPr>
          <p:nvPr>
            <p:ph type="sldImg"/>
          </p:nvPr>
        </p:nvSpPr>
        <p:spPr>
          <a:xfrm>
            <a:off x="533520" y="763560"/>
            <a:ext cx="6700320" cy="3768480"/>
          </a:xfrm>
          <a:prstGeom prst="rect">
            <a:avLst/>
          </a:prstGeom>
          <a:ln w="0">
            <a:noFill/>
          </a:ln>
        </p:spPr>
      </p:sp>
      <p:sp>
        <p:nvSpPr>
          <p:cNvPr id="584" name="PlaceHolder 2"/>
          <p:cNvSpPr>
            <a:spLocks noGrp="1"/>
          </p:cNvSpPr>
          <p:nvPr>
            <p:ph type="body"/>
          </p:nvPr>
        </p:nvSpPr>
        <p:spPr>
          <a:xfrm>
            <a:off x="777240" y="4777560"/>
            <a:ext cx="6213960" cy="4522320"/>
          </a:xfrm>
          <a:prstGeom prst="rect">
            <a:avLst/>
          </a:prstGeom>
          <a:noFill/>
          <a:ln w="0">
            <a:noFill/>
          </a:ln>
        </p:spPr>
        <p:txBody>
          <a:bodyPr lIns="0" rIns="0" tIns="0" bIns="0" anchor="t">
            <a:noAutofit/>
          </a:bodyPr>
          <a:p>
            <a:pPr marL="216000" indent="0">
              <a:buNone/>
            </a:pPr>
            <a:endParaRPr b="0" lang="en-US" sz="1800" spc="-1" strike="noStrike">
              <a:solidFill>
                <a:srgbClr val="000000"/>
              </a:solidFill>
              <a:latin typeface="Arial"/>
            </a:endParaRPr>
          </a:p>
        </p:txBody>
      </p:sp>
      <p:sp>
        <p:nvSpPr>
          <p:cNvPr id="585" name="TextShape 10"/>
          <p:cNvSpPr/>
          <p:nvPr/>
        </p:nvSpPr>
        <p:spPr>
          <a:xfrm>
            <a:off x="4399200" y="9555480"/>
            <a:ext cx="3369240" cy="498960"/>
          </a:xfrm>
          <a:prstGeom prst="rect">
            <a:avLst/>
          </a:prstGeom>
          <a:noFill/>
          <a:ln w="0">
            <a:noFill/>
          </a:ln>
        </p:spPr>
        <p:style>
          <a:lnRef idx="0"/>
          <a:fillRef idx="0"/>
          <a:effectRef idx="0"/>
          <a:fontRef idx="minor"/>
        </p:style>
        <p:txBody>
          <a:bodyPr lIns="0" rIns="0" tIns="0" bIns="0" anchor="b">
            <a:noAutofit/>
          </a:bodyPr>
          <a:p>
            <a:pPr algn="r">
              <a:lnSpc>
                <a:spcPct val="100000"/>
              </a:lnSpc>
            </a:pPr>
            <a:fld id="{11CD34B5-9C0F-4701-819C-70F8399D70B9}" type="slidenum">
              <a:rPr b="0" lang="de-DE" sz="1800" spc="-1" strike="noStrike">
                <a:solidFill>
                  <a:srgbClr val="000000"/>
                </a:solidFill>
                <a:latin typeface="+mn-lt"/>
                <a:ea typeface="+mn-ea"/>
              </a:rPr>
              <a:t>49</a:t>
            </a:fld>
            <a:endParaRPr b="0" lang="en-US" sz="1800" spc="-1" strike="noStrike">
              <a:solidFill>
                <a:srgbClr val="000000"/>
              </a:solidFill>
              <a:latin typeface="Arial"/>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6" name="PlaceHolder 1"/>
          <p:cNvSpPr>
            <a:spLocks noGrp="1"/>
          </p:cNvSpPr>
          <p:nvPr>
            <p:ph type="sldImg"/>
          </p:nvPr>
        </p:nvSpPr>
        <p:spPr>
          <a:xfrm>
            <a:off x="533520" y="763560"/>
            <a:ext cx="6700320" cy="3768480"/>
          </a:xfrm>
          <a:prstGeom prst="rect">
            <a:avLst/>
          </a:prstGeom>
          <a:ln w="0">
            <a:noFill/>
          </a:ln>
        </p:spPr>
      </p:sp>
      <p:sp>
        <p:nvSpPr>
          <p:cNvPr id="587" name="PlaceHolder 2"/>
          <p:cNvSpPr>
            <a:spLocks noGrp="1"/>
          </p:cNvSpPr>
          <p:nvPr>
            <p:ph type="body"/>
          </p:nvPr>
        </p:nvSpPr>
        <p:spPr>
          <a:xfrm>
            <a:off x="777240" y="4777560"/>
            <a:ext cx="6213960" cy="4522320"/>
          </a:xfrm>
          <a:prstGeom prst="rect">
            <a:avLst/>
          </a:prstGeom>
          <a:noFill/>
          <a:ln w="0">
            <a:noFill/>
          </a:ln>
        </p:spPr>
        <p:txBody>
          <a:bodyPr lIns="0" rIns="0" tIns="0" bIns="0" anchor="t">
            <a:noAutofit/>
          </a:bodyPr>
          <a:p>
            <a:pPr marL="216000" indent="0">
              <a:buNone/>
            </a:pPr>
            <a:endParaRPr b="0" lang="en-US" sz="1800" spc="-1" strike="noStrike">
              <a:solidFill>
                <a:srgbClr val="000000"/>
              </a:solidFill>
              <a:latin typeface="Arial"/>
            </a:endParaRPr>
          </a:p>
        </p:txBody>
      </p:sp>
      <p:sp>
        <p:nvSpPr>
          <p:cNvPr id="588" name="TextShape 12"/>
          <p:cNvSpPr/>
          <p:nvPr/>
        </p:nvSpPr>
        <p:spPr>
          <a:xfrm>
            <a:off x="4399200" y="9555480"/>
            <a:ext cx="3369240" cy="498960"/>
          </a:xfrm>
          <a:prstGeom prst="rect">
            <a:avLst/>
          </a:prstGeom>
          <a:noFill/>
          <a:ln w="0">
            <a:noFill/>
          </a:ln>
        </p:spPr>
        <p:style>
          <a:lnRef idx="0"/>
          <a:fillRef idx="0"/>
          <a:effectRef idx="0"/>
          <a:fontRef idx="minor"/>
        </p:style>
        <p:txBody>
          <a:bodyPr lIns="0" rIns="0" tIns="0" bIns="0" anchor="b">
            <a:noAutofit/>
          </a:bodyPr>
          <a:p>
            <a:pPr algn="r">
              <a:lnSpc>
                <a:spcPct val="100000"/>
              </a:lnSpc>
            </a:pPr>
            <a:fld id="{04DB128E-1238-41B6-A3F8-DAC241BF5CEF}" type="slidenum">
              <a:rPr b="0" lang="de-DE" sz="1800" spc="-1" strike="noStrike">
                <a:solidFill>
                  <a:srgbClr val="000000"/>
                </a:solidFill>
                <a:latin typeface="+mn-lt"/>
                <a:ea typeface="+mn-ea"/>
              </a:rPr>
              <a:t>49</a:t>
            </a:fld>
            <a:endParaRPr b="0" lang="en-US" sz="1800" spc="-1" strike="noStrike">
              <a:solidFill>
                <a:srgbClr val="000000"/>
              </a:solidFill>
              <a:latin typeface="Arial"/>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9" name="TextShape 13"/>
          <p:cNvSpPr/>
          <p:nvPr/>
        </p:nvSpPr>
        <p:spPr>
          <a:xfrm>
            <a:off x="4403880" y="9556200"/>
            <a:ext cx="3364200" cy="498600"/>
          </a:xfrm>
          <a:prstGeom prst="rect">
            <a:avLst/>
          </a:prstGeom>
          <a:noFill/>
          <a:ln w="9360">
            <a:noFill/>
          </a:ln>
        </p:spPr>
        <p:style>
          <a:lnRef idx="0"/>
          <a:fillRef idx="0"/>
          <a:effectRef idx="0"/>
          <a:fontRef idx="minor"/>
        </p:style>
        <p:txBody>
          <a:bodyPr lIns="99000" rIns="99000" tIns="49320" bIns="49320" anchor="b">
            <a:noAutofit/>
          </a:bodyPr>
          <a:p>
            <a:pPr algn="r">
              <a:lnSpc>
                <a:spcPct val="100000"/>
              </a:lnSpc>
            </a:pPr>
            <a:fld id="{99FC05EA-3C10-4036-B2F9-5DE88D6A39C4}" type="slidenum">
              <a:rPr b="0" lang="de-DE" sz="1400" spc="-1" strike="noStrike">
                <a:solidFill>
                  <a:srgbClr val="000000"/>
                </a:solidFill>
                <a:latin typeface="Times New Roman"/>
                <a:ea typeface="ＭＳ Ｐゴシック"/>
              </a:rPr>
              <a:t>49</a:t>
            </a:fld>
            <a:endParaRPr b="0" lang="en-US" sz="1400" spc="-1" strike="noStrike">
              <a:solidFill>
                <a:srgbClr val="000000"/>
              </a:solidFill>
              <a:latin typeface="Arial"/>
            </a:endParaRPr>
          </a:p>
        </p:txBody>
      </p:sp>
      <p:sp>
        <p:nvSpPr>
          <p:cNvPr id="590" name="PlaceHolder 1"/>
          <p:cNvSpPr>
            <a:spLocks noGrp="1"/>
          </p:cNvSpPr>
          <p:nvPr>
            <p:ph type="sldImg"/>
          </p:nvPr>
        </p:nvSpPr>
        <p:spPr>
          <a:xfrm>
            <a:off x="533520" y="755640"/>
            <a:ext cx="6702120" cy="3768480"/>
          </a:xfrm>
          <a:prstGeom prst="rect">
            <a:avLst/>
          </a:prstGeom>
          <a:ln w="0">
            <a:noFill/>
          </a:ln>
        </p:spPr>
      </p:sp>
      <p:sp>
        <p:nvSpPr>
          <p:cNvPr id="591" name="PlaceHolder 2"/>
          <p:cNvSpPr>
            <a:spLocks noGrp="1"/>
          </p:cNvSpPr>
          <p:nvPr>
            <p:ph type="body"/>
          </p:nvPr>
        </p:nvSpPr>
        <p:spPr>
          <a:xfrm>
            <a:off x="1035720" y="4775400"/>
            <a:ext cx="5696640" cy="4523760"/>
          </a:xfrm>
          <a:prstGeom prst="rect">
            <a:avLst/>
          </a:prstGeom>
          <a:noFill/>
          <a:ln w="0">
            <a:noFill/>
          </a:ln>
        </p:spPr>
        <p:txBody>
          <a:bodyPr lIns="99000" rIns="99000" tIns="49320" bIns="49320" anchor="t">
            <a:noAutofit/>
          </a:bodyPr>
          <a:p>
            <a:pPr marL="216000" indent="0">
              <a:buNone/>
            </a:pPr>
            <a:endParaRPr b="0" lang="en-US" sz="1800" spc="-1" strike="noStrike">
              <a:solidFill>
                <a:srgbClr val="000000"/>
              </a:solidFill>
              <a:latin typeface="Arial"/>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2" name="TextShape 15"/>
          <p:cNvSpPr/>
          <p:nvPr/>
        </p:nvSpPr>
        <p:spPr>
          <a:xfrm>
            <a:off x="4403880" y="9556200"/>
            <a:ext cx="3364200" cy="498600"/>
          </a:xfrm>
          <a:prstGeom prst="rect">
            <a:avLst/>
          </a:prstGeom>
          <a:noFill/>
          <a:ln w="9360">
            <a:noFill/>
          </a:ln>
        </p:spPr>
        <p:style>
          <a:lnRef idx="0"/>
          <a:fillRef idx="0"/>
          <a:effectRef idx="0"/>
          <a:fontRef idx="minor"/>
        </p:style>
        <p:txBody>
          <a:bodyPr lIns="99000" rIns="99000" tIns="49320" bIns="49320" anchor="b">
            <a:noAutofit/>
          </a:bodyPr>
          <a:p>
            <a:pPr algn="r">
              <a:lnSpc>
                <a:spcPct val="100000"/>
              </a:lnSpc>
            </a:pPr>
            <a:fld id="{94457FF8-697F-471A-9DC2-D21A5CCC3094}" type="slidenum">
              <a:rPr b="0" lang="de-DE" sz="1400" spc="-1" strike="noStrike">
                <a:solidFill>
                  <a:srgbClr val="000000"/>
                </a:solidFill>
                <a:latin typeface="Times New Roman"/>
                <a:ea typeface="ＭＳ Ｐゴシック"/>
              </a:rPr>
              <a:t>49</a:t>
            </a:fld>
            <a:endParaRPr b="0" lang="en-US" sz="1400" spc="-1" strike="noStrike">
              <a:solidFill>
                <a:srgbClr val="000000"/>
              </a:solidFill>
              <a:latin typeface="Arial"/>
            </a:endParaRPr>
          </a:p>
        </p:txBody>
      </p:sp>
      <p:sp>
        <p:nvSpPr>
          <p:cNvPr id="593" name="PlaceHolder 1"/>
          <p:cNvSpPr>
            <a:spLocks noGrp="1"/>
          </p:cNvSpPr>
          <p:nvPr>
            <p:ph type="sldImg"/>
          </p:nvPr>
        </p:nvSpPr>
        <p:spPr>
          <a:xfrm>
            <a:off x="533520" y="755640"/>
            <a:ext cx="6702120" cy="3768480"/>
          </a:xfrm>
          <a:prstGeom prst="rect">
            <a:avLst/>
          </a:prstGeom>
          <a:ln w="0">
            <a:noFill/>
          </a:ln>
        </p:spPr>
      </p:sp>
      <p:sp>
        <p:nvSpPr>
          <p:cNvPr id="594" name="PlaceHolder 2"/>
          <p:cNvSpPr>
            <a:spLocks noGrp="1"/>
          </p:cNvSpPr>
          <p:nvPr>
            <p:ph type="body"/>
          </p:nvPr>
        </p:nvSpPr>
        <p:spPr>
          <a:xfrm>
            <a:off x="1035720" y="4775400"/>
            <a:ext cx="5696640" cy="4523760"/>
          </a:xfrm>
          <a:prstGeom prst="rect">
            <a:avLst/>
          </a:prstGeom>
          <a:noFill/>
          <a:ln w="0">
            <a:noFill/>
          </a:ln>
        </p:spPr>
        <p:txBody>
          <a:bodyPr lIns="99000" rIns="99000" tIns="49320" bIns="49320" anchor="t">
            <a:noAutofit/>
          </a:bodyPr>
          <a:p>
            <a:pPr marL="216000" indent="0">
              <a:buNone/>
            </a:pPr>
            <a:endParaRPr b="0" lang="en-US" sz="1800" spc="-1" strike="noStrike">
              <a:solidFill>
                <a:srgbClr val="000000"/>
              </a:solidFill>
              <a:latin typeface="Arial"/>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5" name="TextShape 17"/>
          <p:cNvSpPr/>
          <p:nvPr/>
        </p:nvSpPr>
        <p:spPr>
          <a:xfrm>
            <a:off x="4403880" y="9556200"/>
            <a:ext cx="3364200" cy="498600"/>
          </a:xfrm>
          <a:prstGeom prst="rect">
            <a:avLst/>
          </a:prstGeom>
          <a:noFill/>
          <a:ln w="9360">
            <a:noFill/>
          </a:ln>
        </p:spPr>
        <p:style>
          <a:lnRef idx="0"/>
          <a:fillRef idx="0"/>
          <a:effectRef idx="0"/>
          <a:fontRef idx="minor"/>
        </p:style>
        <p:txBody>
          <a:bodyPr lIns="99000" rIns="99000" tIns="49320" bIns="49320" anchor="b">
            <a:noAutofit/>
          </a:bodyPr>
          <a:p>
            <a:pPr algn="r">
              <a:lnSpc>
                <a:spcPct val="100000"/>
              </a:lnSpc>
            </a:pPr>
            <a:fld id="{E5FAA0C2-C3DB-4EB6-9118-CFB0FED0817F}" type="slidenum">
              <a:rPr b="0" lang="de-DE" sz="1400" spc="-1" strike="noStrike">
                <a:solidFill>
                  <a:srgbClr val="000000"/>
                </a:solidFill>
                <a:latin typeface="Times New Roman"/>
                <a:ea typeface="ＭＳ Ｐゴシック"/>
              </a:rPr>
              <a:t>49</a:t>
            </a:fld>
            <a:endParaRPr b="0" lang="en-US" sz="1400" spc="-1" strike="noStrike">
              <a:solidFill>
                <a:srgbClr val="000000"/>
              </a:solidFill>
              <a:latin typeface="Arial"/>
            </a:endParaRPr>
          </a:p>
        </p:txBody>
      </p:sp>
      <p:sp>
        <p:nvSpPr>
          <p:cNvPr id="596" name="PlaceHolder 1"/>
          <p:cNvSpPr>
            <a:spLocks noGrp="1"/>
          </p:cNvSpPr>
          <p:nvPr>
            <p:ph type="sldImg"/>
          </p:nvPr>
        </p:nvSpPr>
        <p:spPr>
          <a:xfrm>
            <a:off x="533520" y="755640"/>
            <a:ext cx="6701760" cy="3768120"/>
          </a:xfrm>
          <a:prstGeom prst="rect">
            <a:avLst/>
          </a:prstGeom>
          <a:ln w="0">
            <a:noFill/>
          </a:ln>
        </p:spPr>
      </p:sp>
      <p:sp>
        <p:nvSpPr>
          <p:cNvPr id="597" name="PlaceHolder 2"/>
          <p:cNvSpPr>
            <a:spLocks noGrp="1"/>
          </p:cNvSpPr>
          <p:nvPr>
            <p:ph type="body"/>
          </p:nvPr>
        </p:nvSpPr>
        <p:spPr>
          <a:xfrm>
            <a:off x="1035720" y="4775400"/>
            <a:ext cx="5696640" cy="4523760"/>
          </a:xfrm>
          <a:prstGeom prst="rect">
            <a:avLst/>
          </a:prstGeom>
          <a:noFill/>
          <a:ln w="0">
            <a:noFill/>
          </a:ln>
        </p:spPr>
        <p:txBody>
          <a:bodyPr lIns="99000" rIns="99000" tIns="49320" bIns="49320" anchor="t">
            <a:noAutofit/>
          </a:bodyPr>
          <a:p>
            <a:pPr marL="216000" indent="0">
              <a:lnSpc>
                <a:spcPct val="100000"/>
              </a:lnSpc>
              <a:buNone/>
              <a:tabLst>
                <a:tab algn="l" pos="0"/>
              </a:tabLst>
            </a:pPr>
            <a:r>
              <a:rPr b="0" lang="de-DE" sz="2000" spc="-1" strike="noStrike">
                <a:solidFill>
                  <a:srgbClr val="000000"/>
                </a:solidFill>
                <a:latin typeface="Times New Roman"/>
              </a:rPr>
              <a:t>Genau in der Systemgrenze, vergleiche Kapitel 2</a:t>
            </a:r>
            <a:endParaRPr b="0" lang="en-US" sz="2000" spc="-1" strike="noStrike">
              <a:solidFill>
                <a:srgbClr val="000000"/>
              </a:solidFill>
              <a:latin typeface="Arial"/>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8" name="TextShape 19"/>
          <p:cNvSpPr/>
          <p:nvPr/>
        </p:nvSpPr>
        <p:spPr>
          <a:xfrm>
            <a:off x="4403880" y="9556200"/>
            <a:ext cx="3364200" cy="498600"/>
          </a:xfrm>
          <a:prstGeom prst="rect">
            <a:avLst/>
          </a:prstGeom>
          <a:noFill/>
          <a:ln w="9360">
            <a:noFill/>
          </a:ln>
        </p:spPr>
        <p:style>
          <a:lnRef idx="0"/>
          <a:fillRef idx="0"/>
          <a:effectRef idx="0"/>
          <a:fontRef idx="minor"/>
        </p:style>
        <p:txBody>
          <a:bodyPr lIns="99000" rIns="99000" tIns="49320" bIns="49320" anchor="b">
            <a:noAutofit/>
          </a:bodyPr>
          <a:p>
            <a:pPr algn="r">
              <a:lnSpc>
                <a:spcPct val="100000"/>
              </a:lnSpc>
            </a:pPr>
            <a:fld id="{7961598F-CC8D-4DDD-AB0B-3045D805C7DD}" type="slidenum">
              <a:rPr b="0" lang="de-DE" sz="1400" spc="-1" strike="noStrike">
                <a:solidFill>
                  <a:srgbClr val="000000"/>
                </a:solidFill>
                <a:latin typeface="Times New Roman"/>
                <a:ea typeface="ＭＳ Ｐゴシック"/>
              </a:rPr>
              <a:t>49</a:t>
            </a:fld>
            <a:endParaRPr b="0" lang="en-US" sz="1400" spc="-1" strike="noStrike">
              <a:solidFill>
                <a:srgbClr val="000000"/>
              </a:solidFill>
              <a:latin typeface="Arial"/>
            </a:endParaRPr>
          </a:p>
        </p:txBody>
      </p:sp>
      <p:sp>
        <p:nvSpPr>
          <p:cNvPr id="599" name="PlaceHolder 1"/>
          <p:cNvSpPr>
            <a:spLocks noGrp="1"/>
          </p:cNvSpPr>
          <p:nvPr>
            <p:ph type="sldImg"/>
          </p:nvPr>
        </p:nvSpPr>
        <p:spPr>
          <a:xfrm>
            <a:off x="533520" y="755640"/>
            <a:ext cx="6702120" cy="3768480"/>
          </a:xfrm>
          <a:prstGeom prst="rect">
            <a:avLst/>
          </a:prstGeom>
          <a:ln w="0">
            <a:noFill/>
          </a:ln>
        </p:spPr>
      </p:sp>
      <p:sp>
        <p:nvSpPr>
          <p:cNvPr id="600" name="PlaceHolder 2"/>
          <p:cNvSpPr>
            <a:spLocks noGrp="1"/>
          </p:cNvSpPr>
          <p:nvPr>
            <p:ph type="body"/>
          </p:nvPr>
        </p:nvSpPr>
        <p:spPr>
          <a:xfrm>
            <a:off x="1035720" y="4775400"/>
            <a:ext cx="5696640" cy="4523760"/>
          </a:xfrm>
          <a:prstGeom prst="rect">
            <a:avLst/>
          </a:prstGeom>
          <a:noFill/>
          <a:ln w="0">
            <a:noFill/>
          </a:ln>
        </p:spPr>
        <p:txBody>
          <a:bodyPr lIns="99000" rIns="99000" tIns="49320" bIns="49320" anchor="t">
            <a:noAutofit/>
          </a:bodyPr>
          <a:p>
            <a:pPr marL="216000" indent="0">
              <a:lnSpc>
                <a:spcPct val="100000"/>
              </a:lnSpc>
              <a:buNone/>
              <a:tabLst>
                <a:tab algn="l" pos="0"/>
              </a:tabLst>
            </a:pPr>
            <a:r>
              <a:rPr b="1" lang="de-DE" sz="2000" spc="-1" strike="noStrike">
                <a:solidFill>
                  <a:srgbClr val="000000"/>
                </a:solidFill>
                <a:latin typeface="DejaVu Sans"/>
              </a:rPr>
              <a:t>WIMP</a:t>
            </a:r>
            <a:r>
              <a:rPr b="0" lang="de-DE" sz="2000" spc="-1" strike="noStrike">
                <a:solidFill>
                  <a:srgbClr val="000000"/>
                </a:solidFill>
                <a:latin typeface="DejaVu Sans"/>
              </a:rPr>
              <a:t> steht meist für „Windows“, „Icons“, „Menus“ und „Pointer“ </a:t>
            </a:r>
            <a:r>
              <a:rPr b="0" lang="de-DE" sz="2000" spc="-1" strike="noStrike">
                <a:solidFill>
                  <a:srgbClr val="000000"/>
                </a:solidFill>
                <a:latin typeface="Wingdings"/>
              </a:rPr>
              <a:t></a:t>
            </a:r>
            <a:r>
              <a:rPr b="0" lang="de-DE" sz="2000" spc="-1" strike="noStrike">
                <a:solidFill>
                  <a:srgbClr val="000000"/>
                </a:solidFill>
                <a:latin typeface="DejaVu Serif"/>
              </a:rPr>
              <a:t> GUI</a:t>
            </a:r>
            <a:endParaRPr b="0" lang="en-US" sz="2000" spc="-1" strike="noStrike">
              <a:solidFill>
                <a:srgbClr val="000000"/>
              </a:solidFill>
              <a:latin typeface="Arial"/>
            </a:endParaRPr>
          </a:p>
        </p:txBody>
      </p:sp>
    </p:spTree>
  </p:cSld>
</p:notes>
</file>

<file path=ppt/notesSlides/notesSlide4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1" name="TextShape 21"/>
          <p:cNvSpPr/>
          <p:nvPr/>
        </p:nvSpPr>
        <p:spPr>
          <a:xfrm>
            <a:off x="4403880" y="9556200"/>
            <a:ext cx="3364200" cy="498600"/>
          </a:xfrm>
          <a:prstGeom prst="rect">
            <a:avLst/>
          </a:prstGeom>
          <a:noFill/>
          <a:ln w="9360">
            <a:noFill/>
          </a:ln>
        </p:spPr>
        <p:style>
          <a:lnRef idx="0"/>
          <a:fillRef idx="0"/>
          <a:effectRef idx="0"/>
          <a:fontRef idx="minor"/>
        </p:style>
        <p:txBody>
          <a:bodyPr lIns="99000" rIns="99000" tIns="49320" bIns="49320" anchor="b">
            <a:noAutofit/>
          </a:bodyPr>
          <a:p>
            <a:pPr algn="r">
              <a:lnSpc>
                <a:spcPct val="100000"/>
              </a:lnSpc>
            </a:pPr>
            <a:fld id="{596691C0-A383-4BE4-8BC3-02ECE59CB244}" type="slidenum">
              <a:rPr b="0" lang="de-DE" sz="1400" spc="-1" strike="noStrike">
                <a:solidFill>
                  <a:srgbClr val="000000"/>
                </a:solidFill>
                <a:latin typeface="Times New Roman"/>
                <a:ea typeface="ＭＳ Ｐゴシック"/>
              </a:rPr>
              <a:t>49</a:t>
            </a:fld>
            <a:endParaRPr b="0" lang="en-US" sz="1400" spc="-1" strike="noStrike">
              <a:solidFill>
                <a:srgbClr val="000000"/>
              </a:solidFill>
              <a:latin typeface="Arial"/>
            </a:endParaRPr>
          </a:p>
        </p:txBody>
      </p:sp>
      <p:sp>
        <p:nvSpPr>
          <p:cNvPr id="602" name="PlaceHolder 1"/>
          <p:cNvSpPr>
            <a:spLocks noGrp="1"/>
          </p:cNvSpPr>
          <p:nvPr>
            <p:ph type="sldImg"/>
          </p:nvPr>
        </p:nvSpPr>
        <p:spPr>
          <a:xfrm>
            <a:off x="533520" y="755640"/>
            <a:ext cx="6702120" cy="3768480"/>
          </a:xfrm>
          <a:prstGeom prst="rect">
            <a:avLst/>
          </a:prstGeom>
          <a:ln w="0">
            <a:noFill/>
          </a:ln>
        </p:spPr>
      </p:sp>
      <p:sp>
        <p:nvSpPr>
          <p:cNvPr id="603" name="PlaceHolder 2"/>
          <p:cNvSpPr>
            <a:spLocks noGrp="1"/>
          </p:cNvSpPr>
          <p:nvPr>
            <p:ph type="body"/>
          </p:nvPr>
        </p:nvSpPr>
        <p:spPr>
          <a:xfrm>
            <a:off x="1035720" y="4775400"/>
            <a:ext cx="5696640" cy="4523760"/>
          </a:xfrm>
          <a:prstGeom prst="rect">
            <a:avLst/>
          </a:prstGeom>
          <a:noFill/>
          <a:ln w="0">
            <a:noFill/>
          </a:ln>
        </p:spPr>
        <p:txBody>
          <a:bodyPr lIns="99000" rIns="99000" tIns="49320" bIns="49320" anchor="t">
            <a:noAutofit/>
          </a:bodyPr>
          <a:p>
            <a:pPr marL="216000" indent="0">
              <a:lnSpc>
                <a:spcPct val="100000"/>
              </a:lnSpc>
              <a:buNone/>
              <a:tabLst>
                <a:tab algn="l" pos="0"/>
              </a:tabLst>
            </a:pPr>
            <a:r>
              <a:rPr b="0" lang="de-DE" sz="2000" spc="-1" strike="noStrike">
                <a:solidFill>
                  <a:srgbClr val="000000"/>
                </a:solidFill>
                <a:latin typeface="Times New Roman"/>
              </a:rPr>
              <a:t>Auffinden von fremden Diensten</a:t>
            </a:r>
            <a:endParaRPr b="0" lang="en-US" sz="2000" spc="-1" strike="noStrike">
              <a:solidFill>
                <a:srgbClr val="000000"/>
              </a:solidFill>
              <a:latin typeface="Arial"/>
            </a:endParaRPr>
          </a:p>
          <a:p>
            <a:pPr marL="216000" indent="0">
              <a:lnSpc>
                <a:spcPct val="100000"/>
              </a:lnSpc>
              <a:buNone/>
              <a:tabLst>
                <a:tab algn="l" pos="0"/>
              </a:tabLst>
            </a:pPr>
            <a:r>
              <a:rPr b="0" lang="de-DE" sz="2000" spc="-1" strike="noStrike">
                <a:solidFill>
                  <a:srgbClr val="000000"/>
                </a:solidFill>
                <a:latin typeface="Times New Roman"/>
              </a:rPr>
              <a:t>Identifikation von Services, Protokoll, Datenformat gegeben </a:t>
            </a:r>
            <a:r>
              <a:rPr b="0" lang="de-DE" sz="2000" spc="-1" strike="noStrike">
                <a:solidFill>
                  <a:srgbClr val="000000"/>
                </a:solidFill>
                <a:latin typeface="Wingdings"/>
              </a:rPr>
              <a:t></a:t>
            </a:r>
            <a:r>
              <a:rPr b="0" lang="de-DE" sz="2000" spc="-1" strike="noStrike">
                <a:solidFill>
                  <a:srgbClr val="000000"/>
                </a:solidFill>
                <a:latin typeface="Times New Roman"/>
              </a:rPr>
              <a:t> gleich zu HW Interface</a:t>
            </a:r>
            <a:endParaRPr b="0" lang="en-US" sz="2000" spc="-1" strike="noStrike">
              <a:solidFill>
                <a:srgbClr val="000000"/>
              </a:solidFill>
              <a:latin typeface="Arial"/>
            </a:endParaRPr>
          </a:p>
        </p:txBody>
      </p:sp>
    </p:spTree>
  </p:cSld>
</p:notes>
</file>

<file path=ppt/notesSlides/notesSlide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4" name="TextShape 23"/>
          <p:cNvSpPr/>
          <p:nvPr/>
        </p:nvSpPr>
        <p:spPr>
          <a:xfrm>
            <a:off x="4403880" y="9556200"/>
            <a:ext cx="3364200" cy="498600"/>
          </a:xfrm>
          <a:prstGeom prst="rect">
            <a:avLst/>
          </a:prstGeom>
          <a:noFill/>
          <a:ln w="9360">
            <a:noFill/>
          </a:ln>
        </p:spPr>
        <p:style>
          <a:lnRef idx="0"/>
          <a:fillRef idx="0"/>
          <a:effectRef idx="0"/>
          <a:fontRef idx="minor"/>
        </p:style>
        <p:txBody>
          <a:bodyPr lIns="99000" rIns="99000" tIns="49320" bIns="49320" anchor="b">
            <a:noAutofit/>
          </a:bodyPr>
          <a:p>
            <a:pPr algn="r">
              <a:lnSpc>
                <a:spcPct val="100000"/>
              </a:lnSpc>
            </a:pPr>
            <a:fld id="{6BAD4F59-1BA1-4D3A-836E-955D07A6BA24}" type="slidenum">
              <a:rPr b="0" lang="de-DE" sz="1400" spc="-1" strike="noStrike">
                <a:solidFill>
                  <a:srgbClr val="000000"/>
                </a:solidFill>
                <a:latin typeface="Times New Roman"/>
                <a:ea typeface="ＭＳ Ｐゴシック"/>
              </a:rPr>
              <a:t>49</a:t>
            </a:fld>
            <a:endParaRPr b="0" lang="en-US" sz="1400" spc="-1" strike="noStrike">
              <a:solidFill>
                <a:srgbClr val="000000"/>
              </a:solidFill>
              <a:latin typeface="Arial"/>
            </a:endParaRPr>
          </a:p>
        </p:txBody>
      </p:sp>
      <p:sp>
        <p:nvSpPr>
          <p:cNvPr id="605" name="PlaceHolder 1"/>
          <p:cNvSpPr>
            <a:spLocks noGrp="1"/>
          </p:cNvSpPr>
          <p:nvPr>
            <p:ph type="sldImg"/>
          </p:nvPr>
        </p:nvSpPr>
        <p:spPr>
          <a:xfrm>
            <a:off x="533520" y="755640"/>
            <a:ext cx="6702120" cy="3768480"/>
          </a:xfrm>
          <a:prstGeom prst="rect">
            <a:avLst/>
          </a:prstGeom>
          <a:ln w="0">
            <a:noFill/>
          </a:ln>
        </p:spPr>
      </p:sp>
      <p:sp>
        <p:nvSpPr>
          <p:cNvPr id="606" name="PlaceHolder 2"/>
          <p:cNvSpPr>
            <a:spLocks noGrp="1"/>
          </p:cNvSpPr>
          <p:nvPr>
            <p:ph type="body"/>
          </p:nvPr>
        </p:nvSpPr>
        <p:spPr>
          <a:xfrm>
            <a:off x="1035720" y="4775400"/>
            <a:ext cx="5696640" cy="4523760"/>
          </a:xfrm>
          <a:prstGeom prst="rect">
            <a:avLst/>
          </a:prstGeom>
          <a:noFill/>
          <a:ln w="0">
            <a:noFill/>
          </a:ln>
        </p:spPr>
        <p:txBody>
          <a:bodyPr lIns="99000" rIns="99000" tIns="49320" bIns="49320" anchor="t">
            <a:noAutofit/>
          </a:bodyPr>
          <a:p>
            <a:pPr marL="216000" indent="0">
              <a:lnSpc>
                <a:spcPct val="100000"/>
              </a:lnSpc>
              <a:buNone/>
              <a:tabLst>
                <a:tab algn="l" pos="0"/>
              </a:tabLst>
            </a:pPr>
            <a:r>
              <a:rPr b="0" lang="de-DE" sz="2000" spc="-1" strike="noStrike">
                <a:solidFill>
                  <a:srgbClr val="000000"/>
                </a:solidFill>
                <a:latin typeface="Times New Roman"/>
              </a:rPr>
              <a:t>Wenn ich A mache muss ich min 5 Sekunden warten und max 7 Sekunden warten bis ich Aktion B mache</a:t>
            </a:r>
            <a:endParaRPr b="0" lang="en-US" sz="2000" spc="-1" strike="noStrike">
              <a:solidFill>
                <a:srgbClr val="000000"/>
              </a:solidFill>
              <a:latin typeface="Arial"/>
            </a:endParaRPr>
          </a:p>
          <a:p>
            <a:pPr marL="216000" indent="0">
              <a:lnSpc>
                <a:spcPct val="100000"/>
              </a:lnSpc>
              <a:buNone/>
              <a:tabLst>
                <a:tab algn="l" pos="0"/>
              </a:tabLst>
            </a:pPr>
            <a:r>
              <a:rPr b="0" lang="de-DE" sz="2000" spc="-1" strike="noStrike">
                <a:solidFill>
                  <a:srgbClr val="000000"/>
                </a:solidFill>
                <a:latin typeface="Times New Roman"/>
              </a:rPr>
              <a:t>Nachdem ich Ventil geöffnet habe muss ich x Sekunden warten, bis ich korrekten Druckwert ablesen kann</a:t>
            </a:r>
            <a:endParaRPr b="0" lang="en-US" sz="2000" spc="-1" strike="noStrike">
              <a:solidFill>
                <a:srgbClr val="000000"/>
              </a:solidFill>
              <a:latin typeface="Arial"/>
            </a:endParaRPr>
          </a:p>
          <a:p>
            <a:pPr marL="216000" indent="0">
              <a:lnSpc>
                <a:spcPct val="100000"/>
              </a:lnSpc>
              <a:buNone/>
              <a:tabLst>
                <a:tab algn="l" pos="0"/>
              </a:tabLst>
            </a:pPr>
            <a:r>
              <a:rPr b="0" lang="de-DE" sz="2000" spc="-1" strike="noStrike">
                <a:solidFill>
                  <a:srgbClr val="000000"/>
                </a:solidFill>
                <a:latin typeface="Times New Roman"/>
              </a:rPr>
              <a:t>Embbeded Systeme/Register, wenn ich folgende Daten in Speicherzelle 3700 ablege, wie werden diese interpretiert</a:t>
            </a:r>
            <a:endParaRPr b="0" lang="en-US" sz="2000" spc="-1" strike="noStrike">
              <a:solidFill>
                <a:srgbClr val="000000"/>
              </a:solidFill>
              <a:latin typeface="Arial"/>
            </a:endParaRPr>
          </a:p>
          <a:p>
            <a:pPr marL="216000" indent="0">
              <a:lnSpc>
                <a:spcPct val="100000"/>
              </a:lnSpc>
              <a:buNone/>
              <a:tabLst>
                <a:tab algn="l" pos="0"/>
              </a:tabLst>
            </a:pPr>
            <a:r>
              <a:rPr b="0" lang="de-DE" sz="2000" spc="-1" strike="noStrike">
                <a:solidFill>
                  <a:srgbClr val="000000"/>
                </a:solidFill>
                <a:latin typeface="Times New Roman"/>
              </a:rPr>
              <a:t>Hardware Adressen nehmen mir RAM Adressen weg</a:t>
            </a:r>
            <a:endParaRPr b="0" lang="en-US" sz="2000" spc="-1" strike="noStrike">
              <a:solidFill>
                <a:srgbClr val="000000"/>
              </a:solidFill>
              <a:latin typeface="Arial"/>
            </a:endParaRPr>
          </a:p>
          <a:p>
            <a:pPr marL="216000" indent="0">
              <a:lnSpc>
                <a:spcPct val="100000"/>
              </a:lnSpc>
              <a:buNone/>
              <a:tabLst>
                <a:tab algn="l" pos="0"/>
              </a:tabLst>
            </a:pPr>
            <a:r>
              <a:rPr b="0" lang="de-DE" sz="2000" spc="-1" strike="noStrike">
                <a:solidFill>
                  <a:srgbClr val="000000"/>
                </a:solidFill>
                <a:latin typeface="Times New Roman"/>
              </a:rPr>
              <a:t>Beispiel: http://en.wikipedia.org/wiki/Memory-mapped_I/O </a:t>
            </a:r>
            <a:endParaRPr b="0" lang="en-US" sz="2000" spc="-1" strike="noStrike">
              <a:solidFill>
                <a:srgbClr val="000000"/>
              </a:solidFill>
              <a:latin typeface="Arial"/>
            </a:endParaRPr>
          </a:p>
        </p:txBody>
      </p:sp>
    </p:spTree>
  </p:cSld>
</p:notes>
</file>

<file path=ppt/notesSlides/notesSlide4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7" name="TextShape 25"/>
          <p:cNvSpPr/>
          <p:nvPr/>
        </p:nvSpPr>
        <p:spPr>
          <a:xfrm>
            <a:off x="4403880" y="9556200"/>
            <a:ext cx="3364200" cy="498600"/>
          </a:xfrm>
          <a:prstGeom prst="rect">
            <a:avLst/>
          </a:prstGeom>
          <a:noFill/>
          <a:ln w="9360">
            <a:noFill/>
          </a:ln>
        </p:spPr>
        <p:style>
          <a:lnRef idx="0"/>
          <a:fillRef idx="0"/>
          <a:effectRef idx="0"/>
          <a:fontRef idx="minor"/>
        </p:style>
        <p:txBody>
          <a:bodyPr lIns="99000" rIns="99000" tIns="49320" bIns="49320" anchor="b">
            <a:noAutofit/>
          </a:bodyPr>
          <a:p>
            <a:pPr algn="r">
              <a:lnSpc>
                <a:spcPct val="100000"/>
              </a:lnSpc>
            </a:pPr>
            <a:fld id="{66F6EA94-E35F-445D-B4F1-C62DE9D9C3F4}" type="slidenum">
              <a:rPr b="0" lang="de-DE" sz="1400" spc="-1" strike="noStrike">
                <a:solidFill>
                  <a:srgbClr val="000000"/>
                </a:solidFill>
                <a:latin typeface="Times New Roman"/>
                <a:ea typeface="ＭＳ Ｐゴシック"/>
              </a:rPr>
              <a:t>49</a:t>
            </a:fld>
            <a:endParaRPr b="0" lang="en-US" sz="1400" spc="-1" strike="noStrike">
              <a:solidFill>
                <a:srgbClr val="000000"/>
              </a:solidFill>
              <a:latin typeface="Arial"/>
            </a:endParaRPr>
          </a:p>
        </p:txBody>
      </p:sp>
      <p:sp>
        <p:nvSpPr>
          <p:cNvPr id="608" name="PlaceHolder 1"/>
          <p:cNvSpPr>
            <a:spLocks noGrp="1"/>
          </p:cNvSpPr>
          <p:nvPr>
            <p:ph type="sldImg"/>
          </p:nvPr>
        </p:nvSpPr>
        <p:spPr>
          <a:xfrm>
            <a:off x="533520" y="755640"/>
            <a:ext cx="6702120" cy="3768480"/>
          </a:xfrm>
          <a:prstGeom prst="rect">
            <a:avLst/>
          </a:prstGeom>
          <a:ln w="0">
            <a:noFill/>
          </a:ln>
        </p:spPr>
      </p:sp>
      <p:sp>
        <p:nvSpPr>
          <p:cNvPr id="609" name="PlaceHolder 2"/>
          <p:cNvSpPr>
            <a:spLocks noGrp="1"/>
          </p:cNvSpPr>
          <p:nvPr>
            <p:ph type="body"/>
          </p:nvPr>
        </p:nvSpPr>
        <p:spPr>
          <a:xfrm>
            <a:off x="1035720" y="4777200"/>
            <a:ext cx="5696640" cy="4522320"/>
          </a:xfrm>
          <a:prstGeom prst="rect">
            <a:avLst/>
          </a:prstGeom>
          <a:noFill/>
          <a:ln w="0">
            <a:noFill/>
          </a:ln>
        </p:spPr>
        <p:txBody>
          <a:bodyPr lIns="99000" rIns="99000" tIns="49320" bIns="49320" anchor="t">
            <a:noAutofit/>
          </a:bodyPr>
          <a:p>
            <a:pPr marL="216000" indent="0">
              <a:buNone/>
            </a:pPr>
            <a:endParaRPr b="0" lang="en-US" sz="1800" spc="-1" strike="noStrike">
              <a:solidFill>
                <a:srgbClr val="000000"/>
              </a:solidFill>
              <a:latin typeface="Arial"/>
            </a:endParaRPr>
          </a:p>
        </p:txBody>
      </p:sp>
    </p:spTree>
  </p:cSld>
</p:notes>
</file>

<file path=ppt/notesSlides/notesSlide4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0" name="TextShape 26"/>
          <p:cNvSpPr/>
          <p:nvPr/>
        </p:nvSpPr>
        <p:spPr>
          <a:xfrm>
            <a:off x="4403880" y="9556200"/>
            <a:ext cx="3364200" cy="498600"/>
          </a:xfrm>
          <a:prstGeom prst="rect">
            <a:avLst/>
          </a:prstGeom>
          <a:noFill/>
          <a:ln w="9360">
            <a:noFill/>
          </a:ln>
        </p:spPr>
        <p:style>
          <a:lnRef idx="0"/>
          <a:fillRef idx="0"/>
          <a:effectRef idx="0"/>
          <a:fontRef idx="minor"/>
        </p:style>
        <p:txBody>
          <a:bodyPr lIns="99000" rIns="99000" tIns="49320" bIns="49320" anchor="b">
            <a:noAutofit/>
          </a:bodyPr>
          <a:p>
            <a:pPr algn="r">
              <a:lnSpc>
                <a:spcPct val="100000"/>
              </a:lnSpc>
            </a:pPr>
            <a:fld id="{BB4E2935-1B39-4C2A-B10B-242A78F1113B}" type="slidenum">
              <a:rPr b="0" lang="de-DE" sz="1400" spc="-1" strike="noStrike">
                <a:solidFill>
                  <a:srgbClr val="000000"/>
                </a:solidFill>
                <a:latin typeface="Times New Roman"/>
                <a:ea typeface="ＭＳ Ｐゴシック"/>
              </a:rPr>
              <a:t>49</a:t>
            </a:fld>
            <a:endParaRPr b="0" lang="en-US" sz="1400" spc="-1" strike="noStrike">
              <a:solidFill>
                <a:srgbClr val="000000"/>
              </a:solidFill>
              <a:latin typeface="Arial"/>
            </a:endParaRPr>
          </a:p>
        </p:txBody>
      </p:sp>
      <p:sp>
        <p:nvSpPr>
          <p:cNvPr id="611" name="PlaceHolder 1"/>
          <p:cNvSpPr>
            <a:spLocks noGrp="1"/>
          </p:cNvSpPr>
          <p:nvPr>
            <p:ph type="sldImg"/>
          </p:nvPr>
        </p:nvSpPr>
        <p:spPr>
          <a:xfrm>
            <a:off x="533520" y="755640"/>
            <a:ext cx="6702120" cy="3768480"/>
          </a:xfrm>
          <a:prstGeom prst="rect">
            <a:avLst/>
          </a:prstGeom>
          <a:ln w="0">
            <a:noFill/>
          </a:ln>
        </p:spPr>
      </p:sp>
      <p:sp>
        <p:nvSpPr>
          <p:cNvPr id="612" name="PlaceHolder 2"/>
          <p:cNvSpPr>
            <a:spLocks noGrp="1"/>
          </p:cNvSpPr>
          <p:nvPr>
            <p:ph type="body"/>
          </p:nvPr>
        </p:nvSpPr>
        <p:spPr>
          <a:xfrm>
            <a:off x="1035720" y="4777200"/>
            <a:ext cx="5696640" cy="4522320"/>
          </a:xfrm>
          <a:prstGeom prst="rect">
            <a:avLst/>
          </a:prstGeom>
          <a:noFill/>
          <a:ln w="0">
            <a:noFill/>
          </a:ln>
        </p:spPr>
        <p:txBody>
          <a:bodyPr lIns="99000" rIns="99000" tIns="49320" bIns="49320" anchor="t">
            <a:noAutofit/>
          </a:bodyPr>
          <a:p>
            <a:pPr marL="216000" indent="0">
              <a:buNone/>
            </a:pPr>
            <a:endParaRPr b="0" lang="en-US" sz="1800" spc="-1" strike="noStrike">
              <a:solidFill>
                <a:srgbClr val="000000"/>
              </a:solidFill>
              <a:latin typeface="Arial"/>
            </a:endParaRPr>
          </a:p>
        </p:txBody>
      </p:sp>
    </p:spTree>
  </p:cSld>
</p:notes>
</file>

<file path=ppt/notesSlides/notesSlide4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3" name="TextShape 27"/>
          <p:cNvSpPr/>
          <p:nvPr/>
        </p:nvSpPr>
        <p:spPr>
          <a:xfrm>
            <a:off x="4403880" y="9556200"/>
            <a:ext cx="3364200" cy="498600"/>
          </a:xfrm>
          <a:prstGeom prst="rect">
            <a:avLst/>
          </a:prstGeom>
          <a:noFill/>
          <a:ln w="9360">
            <a:noFill/>
          </a:ln>
        </p:spPr>
        <p:style>
          <a:lnRef idx="0"/>
          <a:fillRef idx="0"/>
          <a:effectRef idx="0"/>
          <a:fontRef idx="minor"/>
        </p:style>
        <p:txBody>
          <a:bodyPr lIns="99000" rIns="99000" tIns="49320" bIns="49320" anchor="b">
            <a:noAutofit/>
          </a:bodyPr>
          <a:p>
            <a:pPr algn="r">
              <a:lnSpc>
                <a:spcPct val="100000"/>
              </a:lnSpc>
            </a:pPr>
            <a:fld id="{7E126061-5E20-4890-963E-3EAA60B97D0A}" type="slidenum">
              <a:rPr b="0" lang="de-DE" sz="1400" spc="-1" strike="noStrike">
                <a:solidFill>
                  <a:srgbClr val="000000"/>
                </a:solidFill>
                <a:latin typeface="Times New Roman"/>
                <a:ea typeface="ＭＳ Ｐゴシック"/>
              </a:rPr>
              <a:t>49</a:t>
            </a:fld>
            <a:endParaRPr b="0" lang="en-US" sz="1400" spc="-1" strike="noStrike">
              <a:solidFill>
                <a:srgbClr val="000000"/>
              </a:solidFill>
              <a:latin typeface="Arial"/>
            </a:endParaRPr>
          </a:p>
        </p:txBody>
      </p:sp>
      <p:sp>
        <p:nvSpPr>
          <p:cNvPr id="614" name="PlaceHolder 1"/>
          <p:cNvSpPr>
            <a:spLocks noGrp="1"/>
          </p:cNvSpPr>
          <p:nvPr>
            <p:ph type="sldImg"/>
          </p:nvPr>
        </p:nvSpPr>
        <p:spPr>
          <a:xfrm>
            <a:off x="533520" y="755640"/>
            <a:ext cx="6702120" cy="3768480"/>
          </a:xfrm>
          <a:prstGeom prst="rect">
            <a:avLst/>
          </a:prstGeom>
          <a:ln w="0">
            <a:noFill/>
          </a:ln>
        </p:spPr>
      </p:sp>
      <p:sp>
        <p:nvSpPr>
          <p:cNvPr id="615" name="PlaceHolder 2"/>
          <p:cNvSpPr>
            <a:spLocks noGrp="1"/>
          </p:cNvSpPr>
          <p:nvPr>
            <p:ph type="body"/>
          </p:nvPr>
        </p:nvSpPr>
        <p:spPr>
          <a:xfrm>
            <a:off x="1035720" y="4777200"/>
            <a:ext cx="5696640" cy="4522320"/>
          </a:xfrm>
          <a:prstGeom prst="rect">
            <a:avLst/>
          </a:prstGeom>
          <a:noFill/>
          <a:ln w="0">
            <a:noFill/>
          </a:ln>
        </p:spPr>
        <p:txBody>
          <a:bodyPr lIns="99000" rIns="99000" tIns="49320" bIns="49320" anchor="t">
            <a:noAutofit/>
          </a:bodyPr>
          <a:p>
            <a:pPr marL="216000" indent="0">
              <a:buNone/>
            </a:pPr>
            <a:endParaRPr b="0" lang="en-US" sz="1800" spc="-1" strike="noStrike">
              <a:solidFill>
                <a:srgbClr val="000000"/>
              </a:solidFill>
              <a:latin typeface="Arial"/>
            </a:endParaRPr>
          </a:p>
        </p:txBody>
      </p:sp>
    </p:spTree>
  </p:cSld>
</p:notes>
</file>

<file path=ppt/notesSlides/notesSlide4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6" name="TextShape 28"/>
          <p:cNvSpPr/>
          <p:nvPr/>
        </p:nvSpPr>
        <p:spPr>
          <a:xfrm>
            <a:off x="4403880" y="9556200"/>
            <a:ext cx="3364200" cy="498600"/>
          </a:xfrm>
          <a:prstGeom prst="rect">
            <a:avLst/>
          </a:prstGeom>
          <a:noFill/>
          <a:ln w="9360">
            <a:noFill/>
          </a:ln>
        </p:spPr>
        <p:style>
          <a:lnRef idx="0"/>
          <a:fillRef idx="0"/>
          <a:effectRef idx="0"/>
          <a:fontRef idx="minor"/>
        </p:style>
        <p:txBody>
          <a:bodyPr lIns="99000" rIns="99000" tIns="49320" bIns="49320" anchor="b">
            <a:noAutofit/>
          </a:bodyPr>
          <a:p>
            <a:pPr algn="r">
              <a:lnSpc>
                <a:spcPct val="100000"/>
              </a:lnSpc>
            </a:pPr>
            <a:fld id="{1028F7EF-331F-4CBC-AD06-1452FCDA86D5}" type="slidenum">
              <a:rPr b="0" lang="de-DE" sz="1400" spc="-1" strike="noStrike">
                <a:solidFill>
                  <a:srgbClr val="000000"/>
                </a:solidFill>
                <a:latin typeface="Times New Roman"/>
                <a:ea typeface="ＭＳ Ｐゴシック"/>
              </a:rPr>
              <a:t>&lt;number&gt;</a:t>
            </a:fld>
            <a:endParaRPr b="0" lang="en-US" sz="1400" spc="-1" strike="noStrike">
              <a:solidFill>
                <a:srgbClr val="000000"/>
              </a:solidFill>
              <a:latin typeface="Arial"/>
            </a:endParaRPr>
          </a:p>
        </p:txBody>
      </p:sp>
      <p:sp>
        <p:nvSpPr>
          <p:cNvPr id="617" name="PlaceHolder 1"/>
          <p:cNvSpPr>
            <a:spLocks noGrp="1"/>
          </p:cNvSpPr>
          <p:nvPr>
            <p:ph type="sldImg"/>
          </p:nvPr>
        </p:nvSpPr>
        <p:spPr>
          <a:xfrm>
            <a:off x="534960" y="755640"/>
            <a:ext cx="6702120" cy="3769920"/>
          </a:xfrm>
          <a:prstGeom prst="rect">
            <a:avLst/>
          </a:prstGeom>
          <a:ln w="0">
            <a:noFill/>
          </a:ln>
        </p:spPr>
      </p:sp>
      <p:sp>
        <p:nvSpPr>
          <p:cNvPr id="618" name="PlaceHolder 2"/>
          <p:cNvSpPr>
            <a:spLocks noGrp="1"/>
          </p:cNvSpPr>
          <p:nvPr>
            <p:ph type="body"/>
          </p:nvPr>
        </p:nvSpPr>
        <p:spPr>
          <a:xfrm>
            <a:off x="1037520" y="4777200"/>
            <a:ext cx="5693400" cy="4522320"/>
          </a:xfrm>
          <a:prstGeom prst="rect">
            <a:avLst/>
          </a:prstGeom>
          <a:noFill/>
          <a:ln w="0">
            <a:noFill/>
          </a:ln>
        </p:spPr>
        <p:txBody>
          <a:bodyPr lIns="99000" rIns="99000" tIns="49320" bIns="49320" anchor="t">
            <a:noAutofit/>
          </a:bodyPr>
          <a:p>
            <a:pPr marL="216000" indent="0">
              <a:buNone/>
            </a:pPr>
            <a:endParaRPr b="0" lang="en-US" sz="1800" spc="-1" strike="noStrike">
              <a:solidFill>
                <a:srgbClr val="000000"/>
              </a:solidFill>
              <a:latin typeface="Arial"/>
            </a:endParaRPr>
          </a:p>
        </p:txBody>
      </p:sp>
    </p:spTree>
  </p:cSld>
</p:notes>
</file>

<file path=ppt/notesSlides/notesSlide4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9" name="TextShape 29"/>
          <p:cNvSpPr/>
          <p:nvPr/>
        </p:nvSpPr>
        <p:spPr>
          <a:xfrm>
            <a:off x="4403880" y="9556200"/>
            <a:ext cx="3364200" cy="498600"/>
          </a:xfrm>
          <a:prstGeom prst="rect">
            <a:avLst/>
          </a:prstGeom>
          <a:noFill/>
          <a:ln w="9360">
            <a:noFill/>
          </a:ln>
        </p:spPr>
        <p:style>
          <a:lnRef idx="0"/>
          <a:fillRef idx="0"/>
          <a:effectRef idx="0"/>
          <a:fontRef idx="minor"/>
        </p:style>
        <p:txBody>
          <a:bodyPr lIns="99000" rIns="99000" tIns="49320" bIns="49320" anchor="b">
            <a:noAutofit/>
          </a:bodyPr>
          <a:p>
            <a:pPr algn="r">
              <a:lnSpc>
                <a:spcPct val="100000"/>
              </a:lnSpc>
            </a:pPr>
            <a:fld id="{BE480EF8-B85A-4FEF-B4A5-60E94F52E0D4}" type="slidenum">
              <a:rPr b="0" lang="de-DE" sz="1400" spc="-1" strike="noStrike">
                <a:solidFill>
                  <a:srgbClr val="000000"/>
                </a:solidFill>
                <a:latin typeface="Times New Roman"/>
                <a:ea typeface="ＭＳ Ｐゴシック"/>
              </a:rPr>
              <a:t>&lt;number&gt;</a:t>
            </a:fld>
            <a:endParaRPr b="0" lang="en-US" sz="1400" spc="-1" strike="noStrike">
              <a:solidFill>
                <a:srgbClr val="000000"/>
              </a:solidFill>
              <a:latin typeface="Arial"/>
            </a:endParaRPr>
          </a:p>
        </p:txBody>
      </p:sp>
      <p:sp>
        <p:nvSpPr>
          <p:cNvPr id="620" name="PlaceHolder 1"/>
          <p:cNvSpPr>
            <a:spLocks noGrp="1"/>
          </p:cNvSpPr>
          <p:nvPr>
            <p:ph type="sldImg"/>
          </p:nvPr>
        </p:nvSpPr>
        <p:spPr>
          <a:xfrm>
            <a:off x="534960" y="755640"/>
            <a:ext cx="6702120" cy="3769920"/>
          </a:xfrm>
          <a:prstGeom prst="rect">
            <a:avLst/>
          </a:prstGeom>
          <a:ln w="0">
            <a:noFill/>
          </a:ln>
        </p:spPr>
      </p:sp>
      <p:sp>
        <p:nvSpPr>
          <p:cNvPr id="621" name="PlaceHolder 2"/>
          <p:cNvSpPr>
            <a:spLocks noGrp="1"/>
          </p:cNvSpPr>
          <p:nvPr>
            <p:ph type="body"/>
          </p:nvPr>
        </p:nvSpPr>
        <p:spPr>
          <a:xfrm>
            <a:off x="1037520" y="4777200"/>
            <a:ext cx="5693400" cy="4522320"/>
          </a:xfrm>
          <a:prstGeom prst="rect">
            <a:avLst/>
          </a:prstGeom>
          <a:noFill/>
          <a:ln w="0">
            <a:noFill/>
          </a:ln>
        </p:spPr>
        <p:txBody>
          <a:bodyPr lIns="99000" rIns="99000" tIns="49320" bIns="49320" anchor="t">
            <a:noAutofit/>
          </a:bodyPr>
          <a:p>
            <a:pPr marL="216000" indent="0">
              <a:buNone/>
            </a:pPr>
            <a:endParaRPr b="0" lang="en-US" sz="1800" spc="-1" strike="noStrike">
              <a:solidFill>
                <a:srgbClr val="000000"/>
              </a:solidFill>
              <a:latin typeface="Arial"/>
            </a:endParaRPr>
          </a:p>
        </p:txBody>
      </p:sp>
    </p:spTree>
  </p:cSld>
</p:notes>
</file>

<file path=ppt/notesSlides/notesSlide4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2" name="TextShape 31"/>
          <p:cNvSpPr/>
          <p:nvPr/>
        </p:nvSpPr>
        <p:spPr>
          <a:xfrm>
            <a:off x="4403880" y="9556200"/>
            <a:ext cx="3364200" cy="498600"/>
          </a:xfrm>
          <a:prstGeom prst="rect">
            <a:avLst/>
          </a:prstGeom>
          <a:noFill/>
          <a:ln w="9360">
            <a:noFill/>
          </a:ln>
        </p:spPr>
        <p:style>
          <a:lnRef idx="0"/>
          <a:fillRef idx="0"/>
          <a:effectRef idx="0"/>
          <a:fontRef idx="minor"/>
        </p:style>
        <p:txBody>
          <a:bodyPr lIns="99000" rIns="99000" tIns="49320" bIns="49320" anchor="b">
            <a:noAutofit/>
          </a:bodyPr>
          <a:p>
            <a:pPr algn="r">
              <a:lnSpc>
                <a:spcPct val="100000"/>
              </a:lnSpc>
            </a:pPr>
            <a:fld id="{50827B61-FD42-452D-B925-F9824D08C1B1}" type="slidenum">
              <a:rPr b="0" lang="de-DE" sz="1400" spc="-1" strike="noStrike">
                <a:solidFill>
                  <a:srgbClr val="000000"/>
                </a:solidFill>
                <a:latin typeface="Times New Roman"/>
                <a:ea typeface="ＭＳ Ｐゴシック"/>
              </a:rPr>
              <a:t>&lt;number&gt;</a:t>
            </a:fld>
            <a:endParaRPr b="0" lang="en-US" sz="1400" spc="-1" strike="noStrike">
              <a:solidFill>
                <a:srgbClr val="000000"/>
              </a:solidFill>
              <a:latin typeface="Arial"/>
            </a:endParaRPr>
          </a:p>
        </p:txBody>
      </p:sp>
      <p:sp>
        <p:nvSpPr>
          <p:cNvPr id="623" name="PlaceHolder 1"/>
          <p:cNvSpPr>
            <a:spLocks noGrp="1"/>
          </p:cNvSpPr>
          <p:nvPr>
            <p:ph type="sldImg"/>
          </p:nvPr>
        </p:nvSpPr>
        <p:spPr>
          <a:xfrm>
            <a:off x="533520" y="755640"/>
            <a:ext cx="6702120" cy="3768480"/>
          </a:xfrm>
          <a:prstGeom prst="rect">
            <a:avLst/>
          </a:prstGeom>
          <a:ln w="0">
            <a:noFill/>
          </a:ln>
        </p:spPr>
      </p:sp>
      <p:sp>
        <p:nvSpPr>
          <p:cNvPr id="624" name="PlaceHolder 2"/>
          <p:cNvSpPr>
            <a:spLocks noGrp="1"/>
          </p:cNvSpPr>
          <p:nvPr>
            <p:ph type="body"/>
          </p:nvPr>
        </p:nvSpPr>
        <p:spPr>
          <a:xfrm>
            <a:off x="1035720" y="4777200"/>
            <a:ext cx="5696640" cy="4522320"/>
          </a:xfrm>
          <a:prstGeom prst="rect">
            <a:avLst/>
          </a:prstGeom>
          <a:noFill/>
          <a:ln w="0">
            <a:noFill/>
          </a:ln>
        </p:spPr>
        <p:txBody>
          <a:bodyPr lIns="99000" rIns="99000" tIns="49320" bIns="49320" anchor="t">
            <a:noAutofit/>
          </a:bodyPr>
          <a:p>
            <a:pPr marL="216000" indent="0">
              <a:buNone/>
            </a:pPr>
            <a:endParaRPr b="0" lang="en-US" sz="1800" spc="-1" strike="noStrike">
              <a:solidFill>
                <a:srgbClr val="000000"/>
              </a:solidFill>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4" name="PlaceHolder 1"/>
          <p:cNvSpPr>
            <a:spLocks noGrp="1"/>
          </p:cNvSpPr>
          <p:nvPr>
            <p:ph type="sldImg"/>
          </p:nvPr>
        </p:nvSpPr>
        <p:spPr>
          <a:xfrm>
            <a:off x="533520" y="763560"/>
            <a:ext cx="6698880" cy="3767040"/>
          </a:xfrm>
          <a:prstGeom prst="rect">
            <a:avLst/>
          </a:prstGeom>
          <a:ln w="0">
            <a:noFill/>
          </a:ln>
        </p:spPr>
      </p:sp>
      <p:sp>
        <p:nvSpPr>
          <p:cNvPr id="515" name="PlaceHolder 2"/>
          <p:cNvSpPr>
            <a:spLocks noGrp="1"/>
          </p:cNvSpPr>
          <p:nvPr>
            <p:ph type="body"/>
          </p:nvPr>
        </p:nvSpPr>
        <p:spPr>
          <a:xfrm>
            <a:off x="777240" y="4777560"/>
            <a:ext cx="6212520" cy="4520880"/>
          </a:xfrm>
          <a:prstGeom prst="rect">
            <a:avLst/>
          </a:prstGeom>
          <a:noFill/>
          <a:ln w="0">
            <a:noFill/>
          </a:ln>
        </p:spPr>
        <p:txBody>
          <a:bodyPr lIns="0" rIns="0" tIns="0" bIns="0" anchor="t">
            <a:noAutofit/>
          </a:bodyPr>
          <a:p>
            <a:pPr marL="216000" indent="0">
              <a:buNone/>
            </a:pPr>
            <a:endParaRPr b="0" lang="en-US" sz="1800" spc="-1" strike="noStrike">
              <a:solidFill>
                <a:srgbClr val="000000"/>
              </a:solidFill>
              <a:latin typeface="Arial"/>
            </a:endParaRPr>
          </a:p>
        </p:txBody>
      </p:sp>
      <p:sp>
        <p:nvSpPr>
          <p:cNvPr id="516" name="PlaceHolder 3"/>
          <p:cNvSpPr>
            <a:spLocks noGrp="1"/>
          </p:cNvSpPr>
          <p:nvPr>
            <p:ph type="sldNum" idx="4"/>
          </p:nvPr>
        </p:nvSpPr>
        <p:spPr>
          <a:xfrm>
            <a:off x="4399200" y="9555480"/>
            <a:ext cx="3367800" cy="497520"/>
          </a:xfrm>
          <a:prstGeom prst="rect">
            <a:avLst/>
          </a:prstGeom>
          <a:noFill/>
          <a:ln w="0">
            <a:noFill/>
          </a:ln>
        </p:spPr>
        <p:txBody>
          <a:bodyPr lIns="0" rIns="0" tIns="0" bIns="0" anchor="b">
            <a:noAutofit/>
          </a:bodyPr>
          <a:lstStyle>
            <a:lvl1pPr indent="0" algn="r">
              <a:lnSpc>
                <a:spcPct val="100000"/>
              </a:lnSpc>
              <a:buNone/>
              <a:tabLst>
                <a:tab algn="l" pos="0"/>
              </a:tabLst>
              <a:defRPr b="0" lang="de-DE" sz="1800" spc="-1" strike="noStrike">
                <a:solidFill>
                  <a:srgbClr val="000000"/>
                </a:solidFill>
                <a:latin typeface="+mn-lt"/>
                <a:ea typeface="+mn-ea"/>
              </a:defRPr>
            </a:lvl1pPr>
          </a:lstStyle>
          <a:p>
            <a:pPr indent="0" algn="r">
              <a:lnSpc>
                <a:spcPct val="100000"/>
              </a:lnSpc>
              <a:buNone/>
              <a:tabLst>
                <a:tab algn="l" pos="0"/>
              </a:tabLst>
            </a:pPr>
            <a:fld id="{A950BA2A-4EEA-4555-864A-18A2BD2D9A1C}" type="slidenum">
              <a:rPr b="0" lang="de-DE" sz="1800" spc="-1" strike="noStrike">
                <a:solidFill>
                  <a:srgbClr val="000000"/>
                </a:solidFill>
                <a:latin typeface="+mn-lt"/>
                <a:ea typeface="+mn-ea"/>
              </a:rPr>
              <a:t>49</a:t>
            </a:fld>
            <a:endParaRPr b="0" lang="en-US" sz="1800" spc="-1" strike="noStrike">
              <a:solidFill>
                <a:srgbClr val="000000"/>
              </a:solidFill>
              <a:latin typeface="Times New Roman"/>
            </a:endParaRPr>
          </a:p>
        </p:txBody>
      </p:sp>
    </p:spTree>
  </p:cSld>
</p:notes>
</file>

<file path=ppt/notesSlides/notesSlide5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5" name="PlaceHolder 1"/>
          <p:cNvSpPr>
            <a:spLocks noGrp="1"/>
          </p:cNvSpPr>
          <p:nvPr>
            <p:ph type="sldImg"/>
          </p:nvPr>
        </p:nvSpPr>
        <p:spPr>
          <a:xfrm>
            <a:off x="533520" y="763560"/>
            <a:ext cx="6700320" cy="3768480"/>
          </a:xfrm>
          <a:prstGeom prst="rect">
            <a:avLst/>
          </a:prstGeom>
          <a:ln w="0">
            <a:noFill/>
          </a:ln>
        </p:spPr>
      </p:sp>
      <p:sp>
        <p:nvSpPr>
          <p:cNvPr id="626" name="PlaceHolder 2"/>
          <p:cNvSpPr>
            <a:spLocks noGrp="1"/>
          </p:cNvSpPr>
          <p:nvPr>
            <p:ph type="body"/>
          </p:nvPr>
        </p:nvSpPr>
        <p:spPr>
          <a:xfrm>
            <a:off x="777240" y="4777560"/>
            <a:ext cx="6213960" cy="4522320"/>
          </a:xfrm>
          <a:prstGeom prst="rect">
            <a:avLst/>
          </a:prstGeom>
          <a:noFill/>
          <a:ln w="0">
            <a:noFill/>
          </a:ln>
        </p:spPr>
        <p:txBody>
          <a:bodyPr lIns="0" rIns="0" tIns="0" bIns="0" anchor="t">
            <a:noAutofit/>
          </a:bodyPr>
          <a:p>
            <a:pPr marL="216000" indent="0">
              <a:buNone/>
            </a:pPr>
            <a:endParaRPr b="0" lang="en-US" sz="1800" spc="-1" strike="noStrike">
              <a:solidFill>
                <a:srgbClr val="000000"/>
              </a:solidFill>
              <a:latin typeface="Arial"/>
            </a:endParaRPr>
          </a:p>
        </p:txBody>
      </p:sp>
      <p:sp>
        <p:nvSpPr>
          <p:cNvPr id="627" name="TextShape 32"/>
          <p:cNvSpPr/>
          <p:nvPr/>
        </p:nvSpPr>
        <p:spPr>
          <a:xfrm>
            <a:off x="4399200" y="9555480"/>
            <a:ext cx="3369240" cy="498960"/>
          </a:xfrm>
          <a:prstGeom prst="rect">
            <a:avLst/>
          </a:prstGeom>
          <a:noFill/>
          <a:ln w="0">
            <a:noFill/>
          </a:ln>
        </p:spPr>
        <p:style>
          <a:lnRef idx="0"/>
          <a:fillRef idx="0"/>
          <a:effectRef idx="0"/>
          <a:fontRef idx="minor"/>
        </p:style>
        <p:txBody>
          <a:bodyPr lIns="0" rIns="0" tIns="0" bIns="0" anchor="b">
            <a:noAutofit/>
          </a:bodyPr>
          <a:p>
            <a:pPr algn="r">
              <a:lnSpc>
                <a:spcPct val="100000"/>
              </a:lnSpc>
            </a:pPr>
            <a:fld id="{897384E8-1A48-495F-866E-833F69CC5532}" type="slidenum">
              <a:rPr b="0" lang="de-DE" sz="1800" spc="-1" strike="noStrike">
                <a:solidFill>
                  <a:srgbClr val="000000"/>
                </a:solidFill>
                <a:latin typeface="+mn-lt"/>
                <a:ea typeface="+mn-ea"/>
              </a:rPr>
              <a:t>&lt;number&gt;</a:t>
            </a:fld>
            <a:endParaRPr b="0" lang="en-US" sz="1800" spc="-1" strike="noStrike">
              <a:solidFill>
                <a:srgbClr val="000000"/>
              </a:solidFill>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7" name="PlaceHolder 1"/>
          <p:cNvSpPr>
            <a:spLocks noGrp="1"/>
          </p:cNvSpPr>
          <p:nvPr>
            <p:ph type="sldImg"/>
          </p:nvPr>
        </p:nvSpPr>
        <p:spPr>
          <a:xfrm>
            <a:off x="533520" y="763560"/>
            <a:ext cx="6698880" cy="3767040"/>
          </a:xfrm>
          <a:prstGeom prst="rect">
            <a:avLst/>
          </a:prstGeom>
          <a:ln w="0">
            <a:noFill/>
          </a:ln>
        </p:spPr>
      </p:sp>
      <p:sp>
        <p:nvSpPr>
          <p:cNvPr id="518" name="PlaceHolder 2"/>
          <p:cNvSpPr>
            <a:spLocks noGrp="1"/>
          </p:cNvSpPr>
          <p:nvPr>
            <p:ph type="body"/>
          </p:nvPr>
        </p:nvSpPr>
        <p:spPr>
          <a:xfrm>
            <a:off x="777240" y="4777560"/>
            <a:ext cx="6212520" cy="4520880"/>
          </a:xfrm>
          <a:prstGeom prst="rect">
            <a:avLst/>
          </a:prstGeom>
          <a:noFill/>
          <a:ln w="0">
            <a:noFill/>
          </a:ln>
        </p:spPr>
        <p:txBody>
          <a:bodyPr lIns="0" rIns="0" tIns="0" bIns="0" anchor="t">
            <a:noAutofit/>
          </a:bodyPr>
          <a:p>
            <a:pPr marL="216000" indent="0">
              <a:buNone/>
            </a:pPr>
            <a:endParaRPr b="0" lang="en-US" sz="1800" spc="-1" strike="noStrike">
              <a:solidFill>
                <a:srgbClr val="000000"/>
              </a:solidFill>
              <a:latin typeface="Arial"/>
            </a:endParaRPr>
          </a:p>
        </p:txBody>
      </p:sp>
      <p:sp>
        <p:nvSpPr>
          <p:cNvPr id="519" name="PlaceHolder 3"/>
          <p:cNvSpPr>
            <a:spLocks noGrp="1"/>
          </p:cNvSpPr>
          <p:nvPr>
            <p:ph type="sldNum" idx="5"/>
          </p:nvPr>
        </p:nvSpPr>
        <p:spPr>
          <a:xfrm>
            <a:off x="4399200" y="9555480"/>
            <a:ext cx="3367800" cy="497520"/>
          </a:xfrm>
          <a:prstGeom prst="rect">
            <a:avLst/>
          </a:prstGeom>
          <a:noFill/>
          <a:ln w="0">
            <a:noFill/>
          </a:ln>
        </p:spPr>
        <p:txBody>
          <a:bodyPr lIns="0" rIns="0" tIns="0" bIns="0" anchor="b">
            <a:noAutofit/>
          </a:bodyPr>
          <a:lstStyle>
            <a:lvl1pPr indent="0" algn="r">
              <a:lnSpc>
                <a:spcPct val="100000"/>
              </a:lnSpc>
              <a:buNone/>
              <a:tabLst>
                <a:tab algn="l" pos="0"/>
              </a:tabLst>
              <a:defRPr b="0" lang="de-DE" sz="1800" spc="-1" strike="noStrike">
                <a:solidFill>
                  <a:srgbClr val="000000"/>
                </a:solidFill>
                <a:latin typeface="+mn-lt"/>
                <a:ea typeface="+mn-ea"/>
              </a:defRPr>
            </a:lvl1pPr>
          </a:lstStyle>
          <a:p>
            <a:pPr indent="0" algn="r">
              <a:lnSpc>
                <a:spcPct val="100000"/>
              </a:lnSpc>
              <a:buNone/>
              <a:tabLst>
                <a:tab algn="l" pos="0"/>
              </a:tabLst>
            </a:pPr>
            <a:fld id="{BCD27FE3-0752-4671-881C-94CD1FD48C0E}" type="slidenum">
              <a:rPr b="0" lang="de-DE" sz="1800" spc="-1" strike="noStrike">
                <a:solidFill>
                  <a:srgbClr val="000000"/>
                </a:solidFill>
                <a:latin typeface="+mn-lt"/>
                <a:ea typeface="+mn-ea"/>
              </a:rPr>
              <a:t>49</a:t>
            </a:fld>
            <a:endParaRPr b="0" lang="en-US" sz="1800" spc="-1" strike="noStrike">
              <a:solidFill>
                <a:srgbClr val="000000"/>
              </a:solidFill>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0" name="PlaceHolder 1"/>
          <p:cNvSpPr>
            <a:spLocks noGrp="1"/>
          </p:cNvSpPr>
          <p:nvPr>
            <p:ph type="sldImg"/>
          </p:nvPr>
        </p:nvSpPr>
        <p:spPr>
          <a:xfrm>
            <a:off x="533520" y="763560"/>
            <a:ext cx="6698880" cy="3767040"/>
          </a:xfrm>
          <a:prstGeom prst="rect">
            <a:avLst/>
          </a:prstGeom>
          <a:ln w="0">
            <a:noFill/>
          </a:ln>
        </p:spPr>
      </p:sp>
      <p:sp>
        <p:nvSpPr>
          <p:cNvPr id="521" name="PlaceHolder 2"/>
          <p:cNvSpPr>
            <a:spLocks noGrp="1"/>
          </p:cNvSpPr>
          <p:nvPr>
            <p:ph type="body"/>
          </p:nvPr>
        </p:nvSpPr>
        <p:spPr>
          <a:xfrm>
            <a:off x="777240" y="4777560"/>
            <a:ext cx="6212520" cy="4520880"/>
          </a:xfrm>
          <a:prstGeom prst="rect">
            <a:avLst/>
          </a:prstGeom>
          <a:noFill/>
          <a:ln w="0">
            <a:noFill/>
          </a:ln>
        </p:spPr>
        <p:txBody>
          <a:bodyPr lIns="0" rIns="0" tIns="0" bIns="0" anchor="t">
            <a:noAutofit/>
          </a:bodyPr>
          <a:p>
            <a:pPr marL="216000" indent="0">
              <a:buNone/>
            </a:pPr>
            <a:endParaRPr b="0" lang="en-US" sz="1800" spc="-1" strike="noStrike">
              <a:solidFill>
                <a:srgbClr val="000000"/>
              </a:solidFill>
              <a:latin typeface="Arial"/>
            </a:endParaRPr>
          </a:p>
        </p:txBody>
      </p:sp>
      <p:sp>
        <p:nvSpPr>
          <p:cNvPr id="522" name="PlaceHolder 3"/>
          <p:cNvSpPr>
            <a:spLocks noGrp="1"/>
          </p:cNvSpPr>
          <p:nvPr>
            <p:ph type="sldNum" idx="6"/>
          </p:nvPr>
        </p:nvSpPr>
        <p:spPr>
          <a:xfrm>
            <a:off x="4399200" y="9555480"/>
            <a:ext cx="3367800" cy="497520"/>
          </a:xfrm>
          <a:prstGeom prst="rect">
            <a:avLst/>
          </a:prstGeom>
          <a:noFill/>
          <a:ln w="0">
            <a:noFill/>
          </a:ln>
        </p:spPr>
        <p:txBody>
          <a:bodyPr lIns="0" rIns="0" tIns="0" bIns="0" anchor="b">
            <a:noAutofit/>
          </a:bodyPr>
          <a:lstStyle>
            <a:lvl1pPr indent="0" algn="r">
              <a:lnSpc>
                <a:spcPct val="100000"/>
              </a:lnSpc>
              <a:buNone/>
              <a:tabLst>
                <a:tab algn="l" pos="0"/>
              </a:tabLst>
              <a:defRPr b="0" lang="de-DE" sz="1800" spc="-1" strike="noStrike">
                <a:solidFill>
                  <a:srgbClr val="000000"/>
                </a:solidFill>
                <a:latin typeface="+mn-lt"/>
                <a:ea typeface="+mn-ea"/>
              </a:defRPr>
            </a:lvl1pPr>
          </a:lstStyle>
          <a:p>
            <a:pPr indent="0" algn="r">
              <a:lnSpc>
                <a:spcPct val="100000"/>
              </a:lnSpc>
              <a:buNone/>
              <a:tabLst>
                <a:tab algn="l" pos="0"/>
              </a:tabLst>
            </a:pPr>
            <a:fld id="{F25EE361-A47D-4300-852D-5D76EB2DA072}" type="slidenum">
              <a:rPr b="0" lang="de-DE" sz="1800" spc="-1" strike="noStrike">
                <a:solidFill>
                  <a:srgbClr val="000000"/>
                </a:solidFill>
                <a:latin typeface="+mn-lt"/>
                <a:ea typeface="+mn-ea"/>
              </a:rPr>
              <a:t>49</a:t>
            </a:fld>
            <a:endParaRPr b="0" lang="en-US" sz="1800" spc="-1" strike="noStrike">
              <a:solidFill>
                <a:srgbClr val="000000"/>
              </a:solidFill>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3" name="PlaceHolder 1"/>
          <p:cNvSpPr>
            <a:spLocks noGrp="1"/>
          </p:cNvSpPr>
          <p:nvPr>
            <p:ph type="sldImg"/>
          </p:nvPr>
        </p:nvSpPr>
        <p:spPr>
          <a:xfrm>
            <a:off x="533520" y="763560"/>
            <a:ext cx="6698880" cy="3767040"/>
          </a:xfrm>
          <a:prstGeom prst="rect">
            <a:avLst/>
          </a:prstGeom>
          <a:ln w="0">
            <a:noFill/>
          </a:ln>
        </p:spPr>
      </p:sp>
      <p:sp>
        <p:nvSpPr>
          <p:cNvPr id="524" name="PlaceHolder 2"/>
          <p:cNvSpPr>
            <a:spLocks noGrp="1"/>
          </p:cNvSpPr>
          <p:nvPr>
            <p:ph type="body"/>
          </p:nvPr>
        </p:nvSpPr>
        <p:spPr>
          <a:xfrm>
            <a:off x="777240" y="4777560"/>
            <a:ext cx="6212520" cy="4520880"/>
          </a:xfrm>
          <a:prstGeom prst="rect">
            <a:avLst/>
          </a:prstGeom>
          <a:noFill/>
          <a:ln w="0">
            <a:noFill/>
          </a:ln>
        </p:spPr>
        <p:txBody>
          <a:bodyPr lIns="0" rIns="0" tIns="0" bIns="0" anchor="t">
            <a:noAutofit/>
          </a:bodyPr>
          <a:p>
            <a:pPr marL="216000" indent="0">
              <a:buNone/>
            </a:pPr>
            <a:endParaRPr b="0" lang="en-US" sz="1800" spc="-1" strike="noStrike">
              <a:solidFill>
                <a:srgbClr val="000000"/>
              </a:solidFill>
              <a:latin typeface="Arial"/>
            </a:endParaRPr>
          </a:p>
        </p:txBody>
      </p:sp>
      <p:sp>
        <p:nvSpPr>
          <p:cNvPr id="525" name="PlaceHolder 3"/>
          <p:cNvSpPr>
            <a:spLocks noGrp="1"/>
          </p:cNvSpPr>
          <p:nvPr>
            <p:ph type="sldNum" idx="7"/>
          </p:nvPr>
        </p:nvSpPr>
        <p:spPr>
          <a:xfrm>
            <a:off x="4399200" y="9555480"/>
            <a:ext cx="3367800" cy="497520"/>
          </a:xfrm>
          <a:prstGeom prst="rect">
            <a:avLst/>
          </a:prstGeom>
          <a:noFill/>
          <a:ln w="0">
            <a:noFill/>
          </a:ln>
        </p:spPr>
        <p:txBody>
          <a:bodyPr lIns="0" rIns="0" tIns="0" bIns="0" anchor="b">
            <a:noAutofit/>
          </a:bodyPr>
          <a:lstStyle>
            <a:lvl1pPr indent="0" algn="r">
              <a:lnSpc>
                <a:spcPct val="100000"/>
              </a:lnSpc>
              <a:buNone/>
              <a:tabLst>
                <a:tab algn="l" pos="0"/>
              </a:tabLst>
              <a:defRPr b="0" lang="de-DE" sz="1800" spc="-1" strike="noStrike">
                <a:solidFill>
                  <a:srgbClr val="000000"/>
                </a:solidFill>
                <a:latin typeface="+mn-lt"/>
                <a:ea typeface="+mn-ea"/>
              </a:defRPr>
            </a:lvl1pPr>
          </a:lstStyle>
          <a:p>
            <a:pPr indent="0" algn="r">
              <a:lnSpc>
                <a:spcPct val="100000"/>
              </a:lnSpc>
              <a:buNone/>
              <a:tabLst>
                <a:tab algn="l" pos="0"/>
              </a:tabLst>
            </a:pPr>
            <a:fld id="{F5ABFF7A-E741-4017-9DD8-1C073189986E}" type="slidenum">
              <a:rPr b="0" lang="de-DE" sz="1800" spc="-1" strike="noStrike">
                <a:solidFill>
                  <a:srgbClr val="000000"/>
                </a:solidFill>
                <a:latin typeface="+mn-lt"/>
                <a:ea typeface="+mn-ea"/>
              </a:rPr>
              <a:t>49</a:t>
            </a:fld>
            <a:endParaRPr b="0" lang="en-US" sz="1800" spc="-1" strike="noStrike">
              <a:solidFill>
                <a:srgbClr val="000000"/>
              </a:solidFill>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6" name="PlaceHolder 1"/>
          <p:cNvSpPr>
            <a:spLocks noGrp="1"/>
          </p:cNvSpPr>
          <p:nvPr>
            <p:ph type="sldImg"/>
          </p:nvPr>
        </p:nvSpPr>
        <p:spPr>
          <a:xfrm>
            <a:off x="533520" y="763560"/>
            <a:ext cx="6698880" cy="3767040"/>
          </a:xfrm>
          <a:prstGeom prst="rect">
            <a:avLst/>
          </a:prstGeom>
          <a:ln w="0">
            <a:noFill/>
          </a:ln>
        </p:spPr>
      </p:sp>
      <p:sp>
        <p:nvSpPr>
          <p:cNvPr id="527" name="PlaceHolder 2"/>
          <p:cNvSpPr>
            <a:spLocks noGrp="1"/>
          </p:cNvSpPr>
          <p:nvPr>
            <p:ph type="body"/>
          </p:nvPr>
        </p:nvSpPr>
        <p:spPr>
          <a:xfrm>
            <a:off x="777240" y="4777560"/>
            <a:ext cx="6212520" cy="4520880"/>
          </a:xfrm>
          <a:prstGeom prst="rect">
            <a:avLst/>
          </a:prstGeom>
          <a:noFill/>
          <a:ln w="0">
            <a:noFill/>
          </a:ln>
        </p:spPr>
        <p:txBody>
          <a:bodyPr lIns="0" rIns="0" tIns="0" bIns="0" anchor="t">
            <a:noAutofit/>
          </a:bodyPr>
          <a:p>
            <a:pPr marL="216000" indent="0">
              <a:buNone/>
            </a:pPr>
            <a:endParaRPr b="0" lang="en-US" sz="1800" spc="-1" strike="noStrike">
              <a:solidFill>
                <a:srgbClr val="000000"/>
              </a:solidFill>
              <a:latin typeface="Arial"/>
            </a:endParaRPr>
          </a:p>
        </p:txBody>
      </p:sp>
      <p:sp>
        <p:nvSpPr>
          <p:cNvPr id="528" name="PlaceHolder 3"/>
          <p:cNvSpPr>
            <a:spLocks noGrp="1"/>
          </p:cNvSpPr>
          <p:nvPr>
            <p:ph type="sldNum" idx="8"/>
          </p:nvPr>
        </p:nvSpPr>
        <p:spPr>
          <a:xfrm>
            <a:off x="4399200" y="9555480"/>
            <a:ext cx="3367800" cy="497520"/>
          </a:xfrm>
          <a:prstGeom prst="rect">
            <a:avLst/>
          </a:prstGeom>
          <a:noFill/>
          <a:ln w="0">
            <a:noFill/>
          </a:ln>
        </p:spPr>
        <p:txBody>
          <a:bodyPr lIns="0" rIns="0" tIns="0" bIns="0" anchor="b">
            <a:noAutofit/>
          </a:bodyPr>
          <a:lstStyle>
            <a:lvl1pPr indent="0" algn="r">
              <a:lnSpc>
                <a:spcPct val="100000"/>
              </a:lnSpc>
              <a:buNone/>
              <a:tabLst>
                <a:tab algn="l" pos="0"/>
              </a:tabLst>
              <a:defRPr b="0" lang="de-DE" sz="1800" spc="-1" strike="noStrike">
                <a:solidFill>
                  <a:srgbClr val="000000"/>
                </a:solidFill>
                <a:latin typeface="+mn-lt"/>
                <a:ea typeface="+mn-ea"/>
              </a:defRPr>
            </a:lvl1pPr>
          </a:lstStyle>
          <a:p>
            <a:pPr indent="0" algn="r">
              <a:lnSpc>
                <a:spcPct val="100000"/>
              </a:lnSpc>
              <a:buNone/>
              <a:tabLst>
                <a:tab algn="l" pos="0"/>
              </a:tabLst>
            </a:pPr>
            <a:fld id="{A011C0CC-4EC0-4175-95CE-9667BF8E508D}" type="slidenum">
              <a:rPr b="0" lang="de-DE" sz="1800" spc="-1" strike="noStrike">
                <a:solidFill>
                  <a:srgbClr val="000000"/>
                </a:solidFill>
                <a:latin typeface="+mn-lt"/>
                <a:ea typeface="+mn-ea"/>
              </a:rPr>
              <a:t>49</a:t>
            </a:fld>
            <a:endParaRPr b="0" lang="en-US" sz="18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3"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5"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0"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1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1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8"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2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2"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24"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5"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2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30"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32"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33"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34"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35"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36"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37"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4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6"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6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6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7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7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7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7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7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7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7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7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8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8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8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8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5"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7"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2"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0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0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10"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1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1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14"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16"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17"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1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2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22"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24"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25"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26"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27"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28"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29"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4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4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4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4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8"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5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5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5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5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5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5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5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5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6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6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6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6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6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6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6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6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7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7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7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7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7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7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49.xml"/><Relationship Id="rId5" Type="http://schemas.openxmlformats.org/officeDocument/2006/relationships/slideLayout" Target="../slideLayouts/slideLayout50.xml"/><Relationship Id="rId6" Type="http://schemas.openxmlformats.org/officeDocument/2006/relationships/slideLayout" Target="../slideLayouts/slideLayout51.xml"/><Relationship Id="rId7" Type="http://schemas.openxmlformats.org/officeDocument/2006/relationships/slideLayout" Target="../slideLayouts/slideLayout52.xml"/><Relationship Id="rId8" Type="http://schemas.openxmlformats.org/officeDocument/2006/relationships/slideLayout" Target="../slideLayouts/slideLayout53.xml"/><Relationship Id="rId9" Type="http://schemas.openxmlformats.org/officeDocument/2006/relationships/slideLayout" Target="../slideLayouts/slideLayout54.xml"/><Relationship Id="rId10" Type="http://schemas.openxmlformats.org/officeDocument/2006/relationships/slideLayout" Target="../slideLayouts/slideLayout55.xml"/><Relationship Id="rId11" Type="http://schemas.openxmlformats.org/officeDocument/2006/relationships/slideLayout" Target="../slideLayouts/slideLayout56.xml"/><Relationship Id="rId12" Type="http://schemas.openxmlformats.org/officeDocument/2006/relationships/slideLayout" Target="../slideLayouts/slideLayout57.xml"/><Relationship Id="rId13" Type="http://schemas.openxmlformats.org/officeDocument/2006/relationships/slideLayout" Target="../slideLayouts/slideLayout58.xml"/><Relationship Id="rId14" Type="http://schemas.openxmlformats.org/officeDocument/2006/relationships/slideLayout" Target="../slideLayouts/slideLayout59.xml"/><Relationship Id="rId15"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61.xml"/><Relationship Id="rId5" Type="http://schemas.openxmlformats.org/officeDocument/2006/relationships/slideLayout" Target="../slideLayouts/slideLayout62.xml"/><Relationship Id="rId6" Type="http://schemas.openxmlformats.org/officeDocument/2006/relationships/slideLayout" Target="../slideLayouts/slideLayout63.xml"/><Relationship Id="rId7" Type="http://schemas.openxmlformats.org/officeDocument/2006/relationships/slideLayout" Target="../slideLayouts/slideLayout64.xml"/><Relationship Id="rId8" Type="http://schemas.openxmlformats.org/officeDocument/2006/relationships/slideLayout" Target="../slideLayouts/slideLayout65.xml"/><Relationship Id="rId9" Type="http://schemas.openxmlformats.org/officeDocument/2006/relationships/slideLayout" Target="../slideLayouts/slideLayout66.xml"/><Relationship Id="rId10" Type="http://schemas.openxmlformats.org/officeDocument/2006/relationships/slideLayout" Target="../slideLayouts/slideLayout67.xml"/><Relationship Id="rId11" Type="http://schemas.openxmlformats.org/officeDocument/2006/relationships/slideLayout" Target="../slideLayouts/slideLayout68.xml"/><Relationship Id="rId12" Type="http://schemas.openxmlformats.org/officeDocument/2006/relationships/slideLayout" Target="../slideLayouts/slideLayout69.xml"/><Relationship Id="rId13" Type="http://schemas.openxmlformats.org/officeDocument/2006/relationships/slideLayout" Target="../slideLayouts/slideLayout70.xml"/><Relationship Id="rId14" Type="http://schemas.openxmlformats.org/officeDocument/2006/relationships/slideLayout" Target="../slideLayouts/slideLayout71.xml"/><Relationship Id="rId15"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11444760" y="0"/>
            <a:ext cx="740160" cy="684900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 name="CustomShape 2"/>
          <p:cNvSpPr/>
          <p:nvPr/>
        </p:nvSpPr>
        <p:spPr>
          <a:xfrm>
            <a:off x="11438640" y="6453360"/>
            <a:ext cx="7570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201DA5CE-8A24-4370-8B8D-339C2135436A}" type="slidenum">
              <a:rPr b="0" lang="en-US" sz="1800" spc="-1" strike="noStrike">
                <a:solidFill>
                  <a:srgbClr val="808080"/>
                </a:solidFill>
                <a:latin typeface="Arial"/>
                <a:ea typeface="DejaVu Sans"/>
              </a:rPr>
              <a:t>&lt;number&gt;</a:t>
            </a:fld>
            <a:endParaRPr b="0" lang="en-US" sz="1800" spc="-1" strike="noStrike">
              <a:solidFill>
                <a:srgbClr val="000000"/>
              </a:solidFill>
              <a:latin typeface="Arial"/>
            </a:endParaRPr>
          </a:p>
        </p:txBody>
      </p:sp>
      <p:sp>
        <p:nvSpPr>
          <p:cNvPr id="2" name="CustomShape 3"/>
          <p:cNvSpPr/>
          <p:nvPr/>
        </p:nvSpPr>
        <p:spPr>
          <a:xfrm>
            <a:off x="912240" y="1268280"/>
            <a:ext cx="9207000" cy="360360"/>
          </a:xfrm>
          <a:prstGeom prst="rect">
            <a:avLst/>
          </a:prstGeom>
          <a:no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pic>
        <p:nvPicPr>
          <p:cNvPr id="3" name="Picture 19" descr="Logo_TUC_de_RGB"/>
          <p:cNvPicPr/>
          <p:nvPr/>
        </p:nvPicPr>
        <p:blipFill>
          <a:blip r:embed="rId2"/>
          <a:stretch/>
        </p:blipFill>
        <p:spPr>
          <a:xfrm>
            <a:off x="0" y="0"/>
            <a:ext cx="3051000" cy="560880"/>
          </a:xfrm>
          <a:prstGeom prst="rect">
            <a:avLst/>
          </a:prstGeom>
          <a:ln w="0">
            <a:noFill/>
          </a:ln>
        </p:spPr>
      </p:pic>
      <p:pic>
        <p:nvPicPr>
          <p:cNvPr id="4" name="Grafik 2" descr=""/>
          <p:cNvPicPr/>
          <p:nvPr/>
        </p:nvPicPr>
        <p:blipFill>
          <a:blip r:embed="rId3"/>
          <a:stretch/>
        </p:blipFill>
        <p:spPr>
          <a:xfrm>
            <a:off x="7430400" y="134640"/>
            <a:ext cx="3696840" cy="513000"/>
          </a:xfrm>
          <a:prstGeom prst="rect">
            <a:avLst/>
          </a:prstGeom>
          <a:ln w="0">
            <a:noFill/>
          </a:ln>
        </p:spPr>
      </p:pic>
      <p:sp>
        <p:nvSpPr>
          <p:cNvPr id="5" name="CustomShape 4"/>
          <p:cNvSpPr/>
          <p:nvPr/>
        </p:nvSpPr>
        <p:spPr>
          <a:xfrm>
            <a:off x="912240" y="1268280"/>
            <a:ext cx="9207000" cy="360360"/>
          </a:xfrm>
          <a:prstGeom prst="rect">
            <a:avLst/>
          </a:prstGeom>
          <a:no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6" name="CustomShape 5"/>
          <p:cNvSpPr/>
          <p:nvPr/>
        </p:nvSpPr>
        <p:spPr>
          <a:xfrm>
            <a:off x="11444760" y="0"/>
            <a:ext cx="740160" cy="684900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7" name="CustomShape 7"/>
          <p:cNvSpPr/>
          <p:nvPr/>
        </p:nvSpPr>
        <p:spPr>
          <a:xfrm>
            <a:off x="0" y="6646680"/>
            <a:ext cx="1218564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Roboto"/>
                <a:ea typeface="DejaVu Sans"/>
              </a:rPr>
              <a:t>Requirements Engineering – TU Clausthal</a:t>
            </a:r>
            <a:endParaRPr b="0" lang="en-US" sz="800" spc="-1" strike="noStrike">
              <a:solidFill>
                <a:srgbClr val="000000"/>
              </a:solidFill>
              <a:latin typeface="Arial"/>
            </a:endParaRPr>
          </a:p>
        </p:txBody>
      </p:sp>
      <p:sp>
        <p:nvSpPr>
          <p:cNvPr id="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a:t>
            </a:r>
            <a:r>
              <a:rPr b="0" lang="en-US" sz="4400" spc="-1" strike="noStrike">
                <a:solidFill>
                  <a:srgbClr val="000000"/>
                </a:solidFill>
                <a:latin typeface="Arial"/>
              </a:rPr>
              <a:t>k to </a:t>
            </a:r>
            <a:r>
              <a:rPr b="0" lang="en-US" sz="4400" spc="-1" strike="noStrike">
                <a:solidFill>
                  <a:srgbClr val="000000"/>
                </a:solidFill>
                <a:latin typeface="Arial"/>
              </a:rPr>
              <a:t>edit </a:t>
            </a:r>
            <a:r>
              <a:rPr b="0" lang="en-US" sz="4400" spc="-1" strike="noStrike">
                <a:solidFill>
                  <a:srgbClr val="000000"/>
                </a:solidFill>
                <a:latin typeface="Arial"/>
              </a:rPr>
              <a:t>the </a:t>
            </a:r>
            <a:r>
              <a:rPr b="0" lang="en-US" sz="4400" spc="-1" strike="noStrike">
                <a:solidFill>
                  <a:srgbClr val="000000"/>
                </a:solidFill>
                <a:latin typeface="Arial"/>
              </a:rPr>
              <a:t>title </a:t>
            </a:r>
            <a:r>
              <a:rPr b="0" lang="en-US" sz="4400" spc="-1" strike="noStrike">
                <a:solidFill>
                  <a:srgbClr val="000000"/>
                </a:solidFill>
                <a:latin typeface="Arial"/>
              </a:rPr>
              <a:t>text </a:t>
            </a:r>
            <a:r>
              <a:rPr b="0" lang="en-US" sz="4400" spc="-1" strike="noStrike">
                <a:solidFill>
                  <a:srgbClr val="000000"/>
                </a:solidFill>
                <a:latin typeface="Arial"/>
              </a:rPr>
              <a:t>for</a:t>
            </a:r>
            <a:r>
              <a:rPr b="0" lang="en-US" sz="4400" spc="-1" strike="noStrike">
                <a:solidFill>
                  <a:srgbClr val="000000"/>
                </a:solidFill>
                <a:latin typeface="Arial"/>
              </a:rPr>
              <a:t>mat</a:t>
            </a:r>
            <a:endParaRPr b="0" lang="en-US" sz="4400" spc="-1" strike="noStrike">
              <a:solidFill>
                <a:srgbClr val="000000"/>
              </a:solidFill>
              <a:latin typeface="Arial"/>
            </a:endParaRPr>
          </a:p>
        </p:txBody>
      </p:sp>
      <p:sp>
        <p:nvSpPr>
          <p:cNvPr id="9"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CustomShape 1"/>
          <p:cNvSpPr/>
          <p:nvPr/>
        </p:nvSpPr>
        <p:spPr>
          <a:xfrm>
            <a:off x="11444760" y="0"/>
            <a:ext cx="740160" cy="684900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47" name="CustomShape 2"/>
          <p:cNvSpPr/>
          <p:nvPr/>
        </p:nvSpPr>
        <p:spPr>
          <a:xfrm>
            <a:off x="11438640" y="6453360"/>
            <a:ext cx="7570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2D01E2B3-4691-4A47-AE75-4A64405FDE96}" type="slidenum">
              <a:rPr b="0" lang="en-US" sz="1800" spc="-1" strike="noStrike">
                <a:solidFill>
                  <a:srgbClr val="808080"/>
                </a:solidFill>
                <a:latin typeface="Arial"/>
                <a:ea typeface="DejaVu Sans"/>
              </a:rPr>
              <a:t>&lt;number&gt;</a:t>
            </a:fld>
            <a:endParaRPr b="0" lang="en-US" sz="1800" spc="-1" strike="noStrike">
              <a:solidFill>
                <a:srgbClr val="000000"/>
              </a:solidFill>
              <a:latin typeface="Arial"/>
            </a:endParaRPr>
          </a:p>
        </p:txBody>
      </p:sp>
      <p:sp>
        <p:nvSpPr>
          <p:cNvPr id="48" name="CustomShape 3"/>
          <p:cNvSpPr/>
          <p:nvPr/>
        </p:nvSpPr>
        <p:spPr>
          <a:xfrm>
            <a:off x="912240" y="1268280"/>
            <a:ext cx="9207000" cy="360360"/>
          </a:xfrm>
          <a:prstGeom prst="rect">
            <a:avLst/>
          </a:prstGeom>
          <a:no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pic>
        <p:nvPicPr>
          <p:cNvPr id="49" name="Picture 19" descr="Logo_TUC_de_RGB"/>
          <p:cNvPicPr/>
          <p:nvPr/>
        </p:nvPicPr>
        <p:blipFill>
          <a:blip r:embed="rId2"/>
          <a:stretch/>
        </p:blipFill>
        <p:spPr>
          <a:xfrm>
            <a:off x="0" y="0"/>
            <a:ext cx="3051000" cy="560880"/>
          </a:xfrm>
          <a:prstGeom prst="rect">
            <a:avLst/>
          </a:prstGeom>
          <a:ln w="0">
            <a:noFill/>
          </a:ln>
        </p:spPr>
      </p:pic>
      <p:pic>
        <p:nvPicPr>
          <p:cNvPr id="50" name="Grafik 2" descr=""/>
          <p:cNvPicPr/>
          <p:nvPr/>
        </p:nvPicPr>
        <p:blipFill>
          <a:blip r:embed="rId3"/>
          <a:stretch/>
        </p:blipFill>
        <p:spPr>
          <a:xfrm>
            <a:off x="7430400" y="134640"/>
            <a:ext cx="3696840" cy="513000"/>
          </a:xfrm>
          <a:prstGeom prst="rect">
            <a:avLst/>
          </a:prstGeom>
          <a:ln w="0">
            <a:noFill/>
          </a:ln>
        </p:spPr>
      </p:pic>
      <p:sp>
        <p:nvSpPr>
          <p:cNvPr id="51" name="CustomShape 4"/>
          <p:cNvSpPr/>
          <p:nvPr/>
        </p:nvSpPr>
        <p:spPr>
          <a:xfrm>
            <a:off x="912240" y="1268280"/>
            <a:ext cx="9207000" cy="360360"/>
          </a:xfrm>
          <a:prstGeom prst="rect">
            <a:avLst/>
          </a:prstGeom>
          <a:no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52" name="CustomShape 5"/>
          <p:cNvSpPr/>
          <p:nvPr/>
        </p:nvSpPr>
        <p:spPr>
          <a:xfrm>
            <a:off x="11444760" y="0"/>
            <a:ext cx="740160" cy="684900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53" name="CustomShape 7"/>
          <p:cNvSpPr/>
          <p:nvPr/>
        </p:nvSpPr>
        <p:spPr>
          <a:xfrm>
            <a:off x="0" y="6646680"/>
            <a:ext cx="1218564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Roboto"/>
                <a:ea typeface="DejaVu Sans"/>
              </a:rPr>
              <a:t>Requirements Engineering – TU Clausthal</a:t>
            </a:r>
            <a:endParaRPr b="0" lang="en-US" sz="800" spc="-1" strike="noStrike">
              <a:solidFill>
                <a:srgbClr val="000000"/>
              </a:solidFill>
              <a:latin typeface="Arial"/>
            </a:endParaRPr>
          </a:p>
        </p:txBody>
      </p:sp>
      <p:sp>
        <p:nvSpPr>
          <p:cNvPr id="5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55"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2" name="CustomShape 1"/>
          <p:cNvSpPr/>
          <p:nvPr/>
        </p:nvSpPr>
        <p:spPr>
          <a:xfrm>
            <a:off x="11444760" y="0"/>
            <a:ext cx="742680" cy="685152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93" name="CustomShape 2"/>
          <p:cNvSpPr/>
          <p:nvPr/>
        </p:nvSpPr>
        <p:spPr>
          <a:xfrm>
            <a:off x="11438640" y="6453360"/>
            <a:ext cx="75960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F925E474-80F9-4F8C-80CC-EEE2C4602737}" type="slidenum">
              <a:rPr b="0" lang="en-US" sz="1800" spc="-1" strike="noStrike">
                <a:solidFill>
                  <a:srgbClr val="808080"/>
                </a:solidFill>
                <a:latin typeface="Arial"/>
                <a:ea typeface="DejaVu Sans"/>
              </a:rPr>
              <a:t>&lt;number&gt;</a:t>
            </a:fld>
            <a:endParaRPr b="0" lang="en-US" sz="1800" spc="-1" strike="noStrike">
              <a:solidFill>
                <a:srgbClr val="000000"/>
              </a:solidFill>
              <a:latin typeface="Arial"/>
            </a:endParaRPr>
          </a:p>
        </p:txBody>
      </p:sp>
      <p:sp>
        <p:nvSpPr>
          <p:cNvPr id="94" name="CustomShape 3"/>
          <p:cNvSpPr/>
          <p:nvPr/>
        </p:nvSpPr>
        <p:spPr>
          <a:xfrm>
            <a:off x="912240" y="1268280"/>
            <a:ext cx="9209520" cy="362880"/>
          </a:xfrm>
          <a:prstGeom prst="rect">
            <a:avLst/>
          </a:prstGeom>
          <a:no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pic>
        <p:nvPicPr>
          <p:cNvPr id="95" name="Picture 19" descr="Logo_TUC_de_RGB"/>
          <p:cNvPicPr/>
          <p:nvPr/>
        </p:nvPicPr>
        <p:blipFill>
          <a:blip r:embed="rId2"/>
          <a:stretch/>
        </p:blipFill>
        <p:spPr>
          <a:xfrm>
            <a:off x="0" y="0"/>
            <a:ext cx="3053520" cy="563400"/>
          </a:xfrm>
          <a:prstGeom prst="rect">
            <a:avLst/>
          </a:prstGeom>
          <a:ln w="0">
            <a:noFill/>
          </a:ln>
        </p:spPr>
      </p:pic>
      <p:pic>
        <p:nvPicPr>
          <p:cNvPr id="96" name="Grafik 2" descr=""/>
          <p:cNvPicPr/>
          <p:nvPr/>
        </p:nvPicPr>
        <p:blipFill>
          <a:blip r:embed="rId3"/>
          <a:stretch/>
        </p:blipFill>
        <p:spPr>
          <a:xfrm>
            <a:off x="7430400" y="134640"/>
            <a:ext cx="3699360" cy="515520"/>
          </a:xfrm>
          <a:prstGeom prst="rect">
            <a:avLst/>
          </a:prstGeom>
          <a:ln w="0">
            <a:noFill/>
          </a:ln>
        </p:spPr>
      </p:pic>
      <p:sp>
        <p:nvSpPr>
          <p:cNvPr id="97" name="CustomShape 4"/>
          <p:cNvSpPr/>
          <p:nvPr/>
        </p:nvSpPr>
        <p:spPr>
          <a:xfrm>
            <a:off x="912240" y="1268280"/>
            <a:ext cx="9209520" cy="362880"/>
          </a:xfrm>
          <a:prstGeom prst="rect">
            <a:avLst/>
          </a:prstGeom>
          <a:no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98" name="CustomShape 5"/>
          <p:cNvSpPr/>
          <p:nvPr/>
        </p:nvSpPr>
        <p:spPr>
          <a:xfrm>
            <a:off x="11444760" y="0"/>
            <a:ext cx="742680" cy="685152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99" name="CustomShape 6"/>
          <p:cNvSpPr/>
          <p:nvPr/>
        </p:nvSpPr>
        <p:spPr>
          <a:xfrm>
            <a:off x="0" y="6646680"/>
            <a:ext cx="1218564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Roboto"/>
                <a:ea typeface="DejaVu Sans"/>
              </a:rPr>
              <a:t>Requirements Engineering – TU Clausthal</a:t>
            </a:r>
            <a:endParaRPr b="0" lang="en-US" sz="800" spc="-1" strike="noStrike">
              <a:solidFill>
                <a:srgbClr val="000000"/>
              </a:solidFill>
              <a:latin typeface="Arial"/>
            </a:endParaRPr>
          </a:p>
        </p:txBody>
      </p:sp>
      <p:sp>
        <p:nvSpPr>
          <p:cNvPr id="10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a:t>
            </a:r>
            <a:r>
              <a:rPr b="0" lang="en-US" sz="4400" spc="-1" strike="noStrike">
                <a:solidFill>
                  <a:srgbClr val="000000"/>
                </a:solidFill>
                <a:latin typeface="Arial"/>
              </a:rPr>
              <a:t>edit the </a:t>
            </a:r>
            <a:r>
              <a:rPr b="0" lang="en-US" sz="4400" spc="-1" strike="noStrike">
                <a:solidFill>
                  <a:srgbClr val="000000"/>
                </a:solidFill>
                <a:latin typeface="Arial"/>
              </a:rPr>
              <a:t>title text </a:t>
            </a:r>
            <a:r>
              <a:rPr b="0" lang="en-US" sz="4400" spc="-1" strike="noStrike">
                <a:solidFill>
                  <a:srgbClr val="000000"/>
                </a:solidFill>
                <a:latin typeface="Arial"/>
              </a:rPr>
              <a:t>format</a:t>
            </a:r>
            <a:endParaRPr b="0" lang="en-US" sz="4400" spc="-1" strike="noStrike">
              <a:solidFill>
                <a:srgbClr val="000000"/>
              </a:solidFill>
              <a:latin typeface="Arial"/>
            </a:endParaRPr>
          </a:p>
        </p:txBody>
      </p:sp>
      <p:sp>
        <p:nvSpPr>
          <p:cNvPr id="101"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8" name="CustomShape 1"/>
          <p:cNvSpPr/>
          <p:nvPr/>
        </p:nvSpPr>
        <p:spPr>
          <a:xfrm>
            <a:off x="11444760" y="0"/>
            <a:ext cx="742680" cy="685152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39" name="CustomShape 2"/>
          <p:cNvSpPr/>
          <p:nvPr/>
        </p:nvSpPr>
        <p:spPr>
          <a:xfrm>
            <a:off x="11438640" y="6453360"/>
            <a:ext cx="75960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4F1DD906-7BC9-467F-BAA4-A2351FFF13CA}" type="slidenum">
              <a:rPr b="0" lang="en-US" sz="1800" spc="-1" strike="noStrike">
                <a:solidFill>
                  <a:srgbClr val="808080"/>
                </a:solidFill>
                <a:latin typeface="Arial"/>
                <a:ea typeface="DejaVu Sans"/>
              </a:rPr>
              <a:t>&lt;number&gt;</a:t>
            </a:fld>
            <a:endParaRPr b="0" lang="en-US" sz="1800" spc="-1" strike="noStrike">
              <a:solidFill>
                <a:srgbClr val="000000"/>
              </a:solidFill>
              <a:latin typeface="Arial"/>
            </a:endParaRPr>
          </a:p>
        </p:txBody>
      </p:sp>
      <p:sp>
        <p:nvSpPr>
          <p:cNvPr id="140" name="CustomShape 3"/>
          <p:cNvSpPr/>
          <p:nvPr/>
        </p:nvSpPr>
        <p:spPr>
          <a:xfrm>
            <a:off x="912240" y="1268280"/>
            <a:ext cx="9209520" cy="362880"/>
          </a:xfrm>
          <a:prstGeom prst="rect">
            <a:avLst/>
          </a:prstGeom>
          <a:no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pic>
        <p:nvPicPr>
          <p:cNvPr id="141" name="Picture 19" descr="Logo_TUC_de_RGB"/>
          <p:cNvPicPr/>
          <p:nvPr/>
        </p:nvPicPr>
        <p:blipFill>
          <a:blip r:embed="rId2"/>
          <a:stretch/>
        </p:blipFill>
        <p:spPr>
          <a:xfrm>
            <a:off x="0" y="0"/>
            <a:ext cx="3053520" cy="563400"/>
          </a:xfrm>
          <a:prstGeom prst="rect">
            <a:avLst/>
          </a:prstGeom>
          <a:ln w="0">
            <a:noFill/>
          </a:ln>
        </p:spPr>
      </p:pic>
      <p:pic>
        <p:nvPicPr>
          <p:cNvPr id="142" name="Grafik 2" descr=""/>
          <p:cNvPicPr/>
          <p:nvPr/>
        </p:nvPicPr>
        <p:blipFill>
          <a:blip r:embed="rId3"/>
          <a:stretch/>
        </p:blipFill>
        <p:spPr>
          <a:xfrm>
            <a:off x="7430400" y="134640"/>
            <a:ext cx="3699360" cy="515520"/>
          </a:xfrm>
          <a:prstGeom prst="rect">
            <a:avLst/>
          </a:prstGeom>
          <a:ln w="0">
            <a:noFill/>
          </a:ln>
        </p:spPr>
      </p:pic>
      <p:sp>
        <p:nvSpPr>
          <p:cNvPr id="143" name="CustomShape 4"/>
          <p:cNvSpPr/>
          <p:nvPr/>
        </p:nvSpPr>
        <p:spPr>
          <a:xfrm>
            <a:off x="912240" y="1268280"/>
            <a:ext cx="9209520" cy="362880"/>
          </a:xfrm>
          <a:prstGeom prst="rect">
            <a:avLst/>
          </a:prstGeom>
          <a:no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44" name="CustomShape 5"/>
          <p:cNvSpPr/>
          <p:nvPr/>
        </p:nvSpPr>
        <p:spPr>
          <a:xfrm>
            <a:off x="11444760" y="0"/>
            <a:ext cx="742680" cy="685152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45" name="CustomShape 6"/>
          <p:cNvSpPr/>
          <p:nvPr/>
        </p:nvSpPr>
        <p:spPr>
          <a:xfrm>
            <a:off x="0" y="6646680"/>
            <a:ext cx="1218564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Roboto"/>
                <a:ea typeface="DejaVu Sans"/>
              </a:rPr>
              <a:t>Requirements Engineering – TU Clausthal</a:t>
            </a:r>
            <a:endParaRPr b="0" lang="en-US" sz="800" spc="-1" strike="noStrike">
              <a:solidFill>
                <a:srgbClr val="000000"/>
              </a:solidFill>
              <a:latin typeface="Arial"/>
            </a:endParaRPr>
          </a:p>
        </p:txBody>
      </p:sp>
      <p:sp>
        <p:nvSpPr>
          <p:cNvPr id="1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47"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4" name="CustomShape 1"/>
          <p:cNvSpPr/>
          <p:nvPr/>
        </p:nvSpPr>
        <p:spPr>
          <a:xfrm>
            <a:off x="11444760" y="0"/>
            <a:ext cx="740160" cy="684900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85" name="CustomShape 2"/>
          <p:cNvSpPr/>
          <p:nvPr/>
        </p:nvSpPr>
        <p:spPr>
          <a:xfrm>
            <a:off x="11438640" y="6453360"/>
            <a:ext cx="7570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510A4933-54E7-4EF0-833B-8B628C8EF633}" type="slidenum">
              <a:rPr b="0" lang="en-US" sz="1800" spc="-1" strike="noStrike">
                <a:solidFill>
                  <a:srgbClr val="808080"/>
                </a:solidFill>
                <a:latin typeface="Arial"/>
                <a:ea typeface="DejaVu Sans"/>
              </a:rPr>
              <a:t>&lt;number&gt;</a:t>
            </a:fld>
            <a:endParaRPr b="0" lang="en-US" sz="1800" spc="-1" strike="noStrike">
              <a:solidFill>
                <a:srgbClr val="000000"/>
              </a:solidFill>
              <a:latin typeface="Arial"/>
            </a:endParaRPr>
          </a:p>
        </p:txBody>
      </p:sp>
      <p:sp>
        <p:nvSpPr>
          <p:cNvPr id="186" name="CustomShape 3"/>
          <p:cNvSpPr/>
          <p:nvPr/>
        </p:nvSpPr>
        <p:spPr>
          <a:xfrm>
            <a:off x="912240" y="1268280"/>
            <a:ext cx="9207000" cy="360360"/>
          </a:xfrm>
          <a:prstGeom prst="rect">
            <a:avLst/>
          </a:prstGeom>
          <a:no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pic>
        <p:nvPicPr>
          <p:cNvPr id="187" name="Picture 19" descr="Logo_TUC_de_RGB"/>
          <p:cNvPicPr/>
          <p:nvPr/>
        </p:nvPicPr>
        <p:blipFill>
          <a:blip r:embed="rId2"/>
          <a:stretch/>
        </p:blipFill>
        <p:spPr>
          <a:xfrm>
            <a:off x="0" y="0"/>
            <a:ext cx="3051000" cy="560880"/>
          </a:xfrm>
          <a:prstGeom prst="rect">
            <a:avLst/>
          </a:prstGeom>
          <a:ln w="0">
            <a:noFill/>
          </a:ln>
        </p:spPr>
      </p:pic>
      <p:pic>
        <p:nvPicPr>
          <p:cNvPr id="188" name="Grafik 2" descr=""/>
          <p:cNvPicPr/>
          <p:nvPr/>
        </p:nvPicPr>
        <p:blipFill>
          <a:blip r:embed="rId3"/>
          <a:stretch/>
        </p:blipFill>
        <p:spPr>
          <a:xfrm>
            <a:off x="7430400" y="134640"/>
            <a:ext cx="3696840" cy="513000"/>
          </a:xfrm>
          <a:prstGeom prst="rect">
            <a:avLst/>
          </a:prstGeom>
          <a:ln w="0">
            <a:noFill/>
          </a:ln>
        </p:spPr>
      </p:pic>
      <p:sp>
        <p:nvSpPr>
          <p:cNvPr id="189" name="CustomShape 4"/>
          <p:cNvSpPr/>
          <p:nvPr/>
        </p:nvSpPr>
        <p:spPr>
          <a:xfrm>
            <a:off x="11444760" y="1440"/>
            <a:ext cx="740160" cy="684900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90" name="CustomShape 5"/>
          <p:cNvSpPr/>
          <p:nvPr/>
        </p:nvSpPr>
        <p:spPr>
          <a:xfrm>
            <a:off x="11427480" y="6453360"/>
            <a:ext cx="7570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9410F922-9224-4D02-A8AF-A594545E3109}" type="slidenum">
              <a:rPr b="0" lang="en-US" sz="1800" spc="-1" strike="noStrike">
                <a:solidFill>
                  <a:srgbClr val="808080"/>
                </a:solidFill>
                <a:latin typeface="Arial"/>
                <a:ea typeface="DejaVu Sans"/>
              </a:rPr>
              <a:t>&lt;number&gt;</a:t>
            </a:fld>
            <a:endParaRPr b="0" lang="en-US" sz="1800" spc="-1" strike="noStrike">
              <a:solidFill>
                <a:srgbClr val="000000"/>
              </a:solidFill>
              <a:latin typeface="Arial"/>
            </a:endParaRPr>
          </a:p>
        </p:txBody>
      </p:sp>
      <p:sp>
        <p:nvSpPr>
          <p:cNvPr id="191" name="CustomShape 7"/>
          <p:cNvSpPr/>
          <p:nvPr/>
        </p:nvSpPr>
        <p:spPr>
          <a:xfrm>
            <a:off x="0" y="6646680"/>
            <a:ext cx="1218564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Roboto"/>
                <a:ea typeface="DejaVu Sans"/>
              </a:rPr>
              <a:t>Requirements Engineering – TU Clausthal</a:t>
            </a:r>
            <a:endParaRPr b="0" lang="en-US" sz="800" spc="-1" strike="noStrike">
              <a:solidFill>
                <a:srgbClr val="000000"/>
              </a:solidFill>
              <a:latin typeface="Arial"/>
            </a:endParaRPr>
          </a:p>
        </p:txBody>
      </p:sp>
      <p:sp>
        <p:nvSpPr>
          <p:cNvPr id="19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93"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0" name="CustomShape 1"/>
          <p:cNvSpPr/>
          <p:nvPr/>
        </p:nvSpPr>
        <p:spPr>
          <a:xfrm>
            <a:off x="11444760" y="0"/>
            <a:ext cx="740160" cy="684900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231" name="CustomShape 2"/>
          <p:cNvSpPr/>
          <p:nvPr/>
        </p:nvSpPr>
        <p:spPr>
          <a:xfrm>
            <a:off x="11438640" y="6453360"/>
            <a:ext cx="7570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946BC667-4566-4DBD-9365-FDD9283E2F1A}" type="slidenum">
              <a:rPr b="0" lang="en-US" sz="1800" spc="-1" strike="noStrike">
                <a:solidFill>
                  <a:srgbClr val="808080"/>
                </a:solidFill>
                <a:latin typeface="Arial"/>
                <a:ea typeface="DejaVu Sans"/>
              </a:rPr>
              <a:t>&lt;number&gt;</a:t>
            </a:fld>
            <a:endParaRPr b="0" lang="en-US" sz="1800" spc="-1" strike="noStrike">
              <a:solidFill>
                <a:srgbClr val="000000"/>
              </a:solidFill>
              <a:latin typeface="Arial"/>
            </a:endParaRPr>
          </a:p>
        </p:txBody>
      </p:sp>
      <p:sp>
        <p:nvSpPr>
          <p:cNvPr id="232" name="CustomShape 3"/>
          <p:cNvSpPr/>
          <p:nvPr/>
        </p:nvSpPr>
        <p:spPr>
          <a:xfrm>
            <a:off x="912240" y="1268280"/>
            <a:ext cx="9207000" cy="360360"/>
          </a:xfrm>
          <a:prstGeom prst="rect">
            <a:avLst/>
          </a:prstGeom>
          <a:no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pic>
        <p:nvPicPr>
          <p:cNvPr id="233" name="Picture 19" descr="Logo_TUC_de_RGB"/>
          <p:cNvPicPr/>
          <p:nvPr/>
        </p:nvPicPr>
        <p:blipFill>
          <a:blip r:embed="rId2"/>
          <a:stretch/>
        </p:blipFill>
        <p:spPr>
          <a:xfrm>
            <a:off x="0" y="0"/>
            <a:ext cx="3051000" cy="560880"/>
          </a:xfrm>
          <a:prstGeom prst="rect">
            <a:avLst/>
          </a:prstGeom>
          <a:ln w="0">
            <a:noFill/>
          </a:ln>
        </p:spPr>
      </p:pic>
      <p:pic>
        <p:nvPicPr>
          <p:cNvPr id="234" name="Grafik 2" descr=""/>
          <p:cNvPicPr/>
          <p:nvPr/>
        </p:nvPicPr>
        <p:blipFill>
          <a:blip r:embed="rId3"/>
          <a:stretch/>
        </p:blipFill>
        <p:spPr>
          <a:xfrm>
            <a:off x="7430400" y="134640"/>
            <a:ext cx="3696840" cy="513000"/>
          </a:xfrm>
          <a:prstGeom prst="rect">
            <a:avLst/>
          </a:prstGeom>
          <a:ln w="0">
            <a:noFill/>
          </a:ln>
        </p:spPr>
      </p:pic>
      <p:sp>
        <p:nvSpPr>
          <p:cNvPr id="235" name="CustomShape 4"/>
          <p:cNvSpPr/>
          <p:nvPr/>
        </p:nvSpPr>
        <p:spPr>
          <a:xfrm>
            <a:off x="11444760" y="1440"/>
            <a:ext cx="740160" cy="684900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236" name="CustomShape 5"/>
          <p:cNvSpPr/>
          <p:nvPr/>
        </p:nvSpPr>
        <p:spPr>
          <a:xfrm>
            <a:off x="11427480" y="6453360"/>
            <a:ext cx="7570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91D57ED2-97AF-4016-ACB4-EEDB2FFAAC6F}" type="slidenum">
              <a:rPr b="0" lang="en-US" sz="1800" spc="-1" strike="noStrike">
                <a:solidFill>
                  <a:srgbClr val="808080"/>
                </a:solidFill>
                <a:latin typeface="Arial"/>
                <a:ea typeface="DejaVu Sans"/>
              </a:rPr>
              <a:t>&lt;number&gt;</a:t>
            </a:fld>
            <a:endParaRPr b="0" lang="en-US" sz="1800" spc="-1" strike="noStrike">
              <a:solidFill>
                <a:srgbClr val="000000"/>
              </a:solidFill>
              <a:latin typeface="Arial"/>
            </a:endParaRPr>
          </a:p>
        </p:txBody>
      </p:sp>
      <p:sp>
        <p:nvSpPr>
          <p:cNvPr id="237" name="CustomShape 7"/>
          <p:cNvSpPr/>
          <p:nvPr/>
        </p:nvSpPr>
        <p:spPr>
          <a:xfrm>
            <a:off x="0" y="6646680"/>
            <a:ext cx="1218564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Roboto"/>
                <a:ea typeface="DejaVu Sans"/>
              </a:rPr>
              <a:t>Requirements Engineering – TU Clausthal</a:t>
            </a:r>
            <a:endParaRPr b="0" lang="en-US" sz="800" spc="-1" strike="noStrike">
              <a:solidFill>
                <a:srgbClr val="000000"/>
              </a:solidFill>
              <a:latin typeface="Arial"/>
            </a:endParaRPr>
          </a:p>
        </p:txBody>
      </p:sp>
      <p:sp>
        <p:nvSpPr>
          <p:cNvPr id="23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239"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Relationship Id="rId3"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comments" Target="../comments/comment3.xml"/>
</Relationships>
</file>

<file path=ppt/slides/_rels/slide3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5.xml"/><Relationship Id="rId3"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5.xml"/><Relationship Id="rId3"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image" Target="../media/image8.wmf"/><Relationship Id="rId2" Type="http://schemas.openxmlformats.org/officeDocument/2006/relationships/slideLayout" Target="../slideLayouts/slideLayout25.xml"/><Relationship Id="rId3"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40.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4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4.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5.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6.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7.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Relationship Id="rId3" Type="http://schemas.openxmlformats.org/officeDocument/2006/relationships/notesSlide" Target="../notesSlides/notesSlide5.xml"/>
</Relationships>
</file>

<file path=ppt/slides/_rels/slide5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5.xml"/><Relationship Id="rId3" Type="http://schemas.openxmlformats.org/officeDocument/2006/relationships/notesSlide" Target="../notesSlides/notesSlide50.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CustomShape 1"/>
          <p:cNvSpPr/>
          <p:nvPr/>
        </p:nvSpPr>
        <p:spPr>
          <a:xfrm>
            <a:off x="527400" y="1412640"/>
            <a:ext cx="10360080" cy="1146600"/>
          </a:xfrm>
          <a:prstGeom prst="rect">
            <a:avLst/>
          </a:prstGeom>
          <a:noFill/>
          <a:ln w="0">
            <a:noFill/>
          </a:ln>
        </p:spPr>
        <p:style>
          <a:lnRef idx="0"/>
          <a:fillRef idx="0"/>
          <a:effectRef idx="0"/>
          <a:fontRef idx="minor"/>
        </p:style>
        <p:txBody>
          <a:bodyPr lIns="90000" rIns="90000" tIns="45000" bIns="45000" anchor="b">
            <a:noAutofit/>
          </a:bodyPr>
          <a:p>
            <a:pPr algn="ctr">
              <a:lnSpc>
                <a:spcPct val="100000"/>
              </a:lnSpc>
            </a:pPr>
            <a:r>
              <a:rPr b="1" lang="en-US" sz="3200" spc="-1" strike="noStrike">
                <a:solidFill>
                  <a:srgbClr val="008c4f"/>
                </a:solidFill>
                <a:latin typeface="DejaVu Sans"/>
                <a:ea typeface="DejaVu Sans"/>
              </a:rPr>
              <a:t>Requirement Engineering</a:t>
            </a:r>
            <a:endParaRPr b="0" lang="en-US" sz="3200" spc="-1" strike="noStrike">
              <a:solidFill>
                <a:srgbClr val="000000"/>
              </a:solidFill>
              <a:latin typeface="DejaVu Sans"/>
            </a:endParaRPr>
          </a:p>
        </p:txBody>
      </p:sp>
      <p:sp>
        <p:nvSpPr>
          <p:cNvPr id="283" name="CustomShape 2"/>
          <p:cNvSpPr/>
          <p:nvPr/>
        </p:nvSpPr>
        <p:spPr>
          <a:xfrm>
            <a:off x="527400" y="2852640"/>
            <a:ext cx="10360080" cy="236736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spcBef>
                <a:spcPts val="479"/>
              </a:spcBef>
              <a:tabLst>
                <a:tab algn="l" pos="0"/>
              </a:tabLst>
            </a:pPr>
            <a:r>
              <a:rPr b="1" lang="en-US" sz="2400" spc="-1" strike="noStrike">
                <a:solidFill>
                  <a:srgbClr val="000000"/>
                </a:solidFill>
                <a:latin typeface="DejaVu Sans"/>
                <a:ea typeface="DejaVu Sans"/>
              </a:rPr>
              <a:t>Lecture 2: System Context Boundaries</a:t>
            </a:r>
            <a:endParaRPr b="0" lang="en-US" sz="2400" spc="-1" strike="noStrike">
              <a:solidFill>
                <a:srgbClr val="000000"/>
              </a:solidFill>
              <a:latin typeface="DejaVu Sans"/>
            </a:endParaRPr>
          </a:p>
          <a:p>
            <a:pPr algn="ctr">
              <a:lnSpc>
                <a:spcPct val="100000"/>
              </a:lnSpc>
              <a:spcBef>
                <a:spcPts val="479"/>
              </a:spcBef>
              <a:tabLst>
                <a:tab algn="l" pos="0"/>
              </a:tabLst>
            </a:pPr>
            <a:r>
              <a:rPr b="1" lang="en-US" sz="2400" spc="-1" strike="noStrike">
                <a:solidFill>
                  <a:srgbClr val="000000"/>
                </a:solidFill>
                <a:latin typeface="DejaVu Sans"/>
                <a:ea typeface="DejaVu Sans"/>
              </a:rPr>
              <a:t>and </a:t>
            </a:r>
            <a:endParaRPr b="0" lang="en-US" sz="2400" spc="-1" strike="noStrike">
              <a:solidFill>
                <a:srgbClr val="000000"/>
              </a:solidFill>
              <a:latin typeface="DejaVu Sans"/>
            </a:endParaRPr>
          </a:p>
          <a:p>
            <a:pPr algn="ctr">
              <a:lnSpc>
                <a:spcPct val="100000"/>
              </a:lnSpc>
              <a:spcBef>
                <a:spcPts val="479"/>
              </a:spcBef>
              <a:tabLst>
                <a:tab algn="l" pos="0"/>
              </a:tabLst>
            </a:pPr>
            <a:r>
              <a:rPr b="1" lang="en-US" sz="2400" spc="-1" strike="noStrike">
                <a:solidFill>
                  <a:srgbClr val="000000"/>
                </a:solidFill>
                <a:latin typeface="DejaVu Sans"/>
                <a:ea typeface="DejaVu Sans"/>
              </a:rPr>
              <a:t>Types of Requirements</a:t>
            </a:r>
            <a:endParaRPr b="0" lang="en-US" sz="2400" spc="-1" strike="noStrike">
              <a:solidFill>
                <a:srgbClr val="000000"/>
              </a:solidFill>
              <a:latin typeface="DejaVu Sans"/>
            </a:endParaRPr>
          </a:p>
          <a:p>
            <a:pPr algn="ctr">
              <a:lnSpc>
                <a:spcPct val="100000"/>
              </a:lnSpc>
              <a:spcBef>
                <a:spcPts val="241"/>
              </a:spcBef>
              <a:tabLst>
                <a:tab algn="l" pos="0"/>
              </a:tabLst>
            </a:pPr>
            <a:endParaRPr b="0" lang="en-US" sz="2400" spc="-1" strike="noStrike">
              <a:solidFill>
                <a:srgbClr val="000000"/>
              </a:solidFill>
              <a:latin typeface="DejaVu Sans"/>
            </a:endParaRPr>
          </a:p>
          <a:p>
            <a:pPr algn="ctr">
              <a:lnSpc>
                <a:spcPct val="100000"/>
              </a:lnSpc>
              <a:spcBef>
                <a:spcPts val="241"/>
              </a:spcBef>
              <a:tabLst>
                <a:tab algn="l" pos="0"/>
              </a:tabLst>
            </a:pPr>
            <a:endParaRPr b="0" lang="en-US" sz="2400" spc="-1" strike="noStrike">
              <a:solidFill>
                <a:srgbClr val="000000"/>
              </a:solidFill>
              <a:latin typeface="DejaVu Sans"/>
            </a:endParaRPr>
          </a:p>
          <a:p>
            <a:pPr algn="ctr">
              <a:lnSpc>
                <a:spcPct val="100000"/>
              </a:lnSpc>
              <a:spcBef>
                <a:spcPts val="320"/>
              </a:spcBef>
              <a:tabLst>
                <a:tab algn="l" pos="0"/>
              </a:tabLst>
            </a:pPr>
            <a:r>
              <a:rPr b="0" lang="en-US" sz="1600" spc="-1" strike="noStrike">
                <a:solidFill>
                  <a:srgbClr val="000000"/>
                </a:solidFill>
                <a:latin typeface="DejaVu Sans"/>
                <a:ea typeface="DejaVu Sans"/>
              </a:rPr>
              <a:t>Prof. Dr. Benjamin Leiding</a:t>
            </a:r>
            <a:endParaRPr b="0" lang="en-US" sz="1600" spc="-1" strike="noStrike">
              <a:solidFill>
                <a:srgbClr val="000000"/>
              </a:solidFill>
              <a:latin typeface="DejaVu Sans"/>
            </a:endParaRPr>
          </a:p>
          <a:p>
            <a:pPr algn="ctr">
              <a:lnSpc>
                <a:spcPct val="100000"/>
              </a:lnSpc>
              <a:spcBef>
                <a:spcPts val="320"/>
              </a:spcBef>
              <a:tabLst>
                <a:tab algn="l" pos="0"/>
              </a:tabLst>
            </a:pPr>
            <a:r>
              <a:rPr b="0" lang="en-GB" sz="1600" spc="-1" strike="noStrike">
                <a:solidFill>
                  <a:srgbClr val="000000"/>
                </a:solidFill>
                <a:latin typeface="DejaVu Sans"/>
                <a:ea typeface="DejaVu Sans"/>
              </a:rPr>
              <a:t>M.Sc. Anant Sujatanagarjuna</a:t>
            </a:r>
            <a:endParaRPr b="0" lang="en-US" sz="1600" spc="-1" strike="noStrike">
              <a:solidFill>
                <a:srgbClr val="000000"/>
              </a:solidFill>
              <a:latin typeface="DejaVu Sans"/>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PlaceHolder 7"/>
          <p:cNvSpPr/>
          <p:nvPr/>
        </p:nvSpPr>
        <p:spPr>
          <a:xfrm>
            <a:off x="542880" y="721800"/>
            <a:ext cx="10355760" cy="4964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000000"/>
                </a:solidFill>
                <a:latin typeface="DejaVu Sans"/>
                <a:ea typeface="DejaVu Sans"/>
              </a:rPr>
              <a:t>System Context</a:t>
            </a:r>
            <a:endParaRPr b="0" lang="en-US" sz="2200" spc="-1" strike="noStrike">
              <a:solidFill>
                <a:srgbClr val="000000"/>
              </a:solidFill>
              <a:latin typeface="Arial"/>
            </a:endParaRPr>
          </a:p>
        </p:txBody>
      </p:sp>
      <p:sp>
        <p:nvSpPr>
          <p:cNvPr id="319" name="Rechteck 209"/>
          <p:cNvSpPr/>
          <p:nvPr/>
        </p:nvSpPr>
        <p:spPr>
          <a:xfrm>
            <a:off x="542880" y="1267200"/>
            <a:ext cx="10355760" cy="4964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Definition</a:t>
            </a:r>
            <a:endParaRPr b="0" lang="en-US" sz="2200" spc="-1" strike="noStrike">
              <a:solidFill>
                <a:srgbClr val="000000"/>
              </a:solidFill>
              <a:latin typeface="Arial"/>
            </a:endParaRPr>
          </a:p>
        </p:txBody>
      </p:sp>
      <p:sp>
        <p:nvSpPr>
          <p:cNvPr id="320" name="HSN-Hierarchy 6"/>
          <p:cNvSpPr/>
          <p:nvPr/>
        </p:nvSpPr>
        <p:spPr>
          <a:xfrm>
            <a:off x="451800" y="1709280"/>
            <a:ext cx="8223120" cy="4351320"/>
          </a:xfrm>
          <a:prstGeom prst="rect">
            <a:avLst/>
          </a:prstGeom>
          <a:noFill/>
          <a:ln w="9525">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321" name="PlaceHolder 1"/>
          <p:cNvSpPr>
            <a:spLocks noGrp="1"/>
          </p:cNvSpPr>
          <p:nvPr>
            <p:ph/>
          </p:nvPr>
        </p:nvSpPr>
        <p:spPr>
          <a:xfrm>
            <a:off x="588240" y="1769400"/>
            <a:ext cx="10607400" cy="4637160"/>
          </a:xfrm>
          <a:prstGeom prst="rect">
            <a:avLst/>
          </a:prstGeom>
          <a:noFill/>
          <a:ln w="0">
            <a:noFill/>
          </a:ln>
        </p:spPr>
        <p:txBody>
          <a:bodyPr lIns="0" rIns="0" tIns="0" bIns="0" anchor="ctr">
            <a:normAutofit/>
          </a:bodyPr>
          <a:p>
            <a:pPr marL="108000" indent="0" algn="ctr">
              <a:lnSpc>
                <a:spcPct val="100000"/>
              </a:lnSpc>
              <a:spcBef>
                <a:spcPts val="1417"/>
              </a:spcBef>
              <a:buNone/>
              <a:tabLst>
                <a:tab algn="l" pos="0"/>
              </a:tabLst>
            </a:pPr>
            <a:r>
              <a:rPr b="0" lang="en-US" sz="2000" spc="-1" strike="noStrike">
                <a:solidFill>
                  <a:srgbClr val="000000"/>
                </a:solidFill>
                <a:latin typeface="DejaVu Sans"/>
                <a:ea typeface="DejaVu Sans"/>
              </a:rPr>
              <a:t>“</a:t>
            </a:r>
            <a:r>
              <a:rPr b="0" lang="en-US" sz="2000" spc="-1" strike="noStrike">
                <a:solidFill>
                  <a:srgbClr val="000000"/>
                </a:solidFill>
                <a:latin typeface="DejaVu Sans"/>
                <a:ea typeface="DejaVu Sans"/>
              </a:rPr>
              <a:t>The system context is the part of the system environment relevant for defining, understanding, and interpreting the system requirements. The system context consists of four context facets: the subject facet, the usage facet, the IT system facet, and the development facet.”</a:t>
            </a:r>
            <a:endParaRPr b="0" lang="en-US" sz="2000" spc="-1" strike="noStrike">
              <a:solidFill>
                <a:srgbClr val="000000"/>
              </a:solidFill>
              <a:latin typeface="Arial"/>
            </a:endParaRPr>
          </a:p>
        </p:txBody>
      </p:sp>
      <p:sp>
        <p:nvSpPr>
          <p:cNvPr id="322" name="CustomShape 4"/>
          <p:cNvSpPr/>
          <p:nvPr/>
        </p:nvSpPr>
        <p:spPr>
          <a:xfrm>
            <a:off x="602640" y="3174480"/>
            <a:ext cx="10578960" cy="187812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323" name="CustomShape 5"/>
          <p:cNvSpPr/>
          <p:nvPr/>
        </p:nvSpPr>
        <p:spPr>
          <a:xfrm>
            <a:off x="263520" y="6411600"/>
            <a:ext cx="1091808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K. Pohl, C. Rupp (2011) – </a:t>
            </a:r>
            <a:r>
              <a:rPr b="0" lang="en-US" sz="900" spc="-1" strike="noStrike">
                <a:solidFill>
                  <a:srgbClr val="a6a6a6"/>
                </a:solidFill>
                <a:latin typeface="Roboto"/>
                <a:ea typeface="Roboto"/>
              </a:rPr>
              <a:t>Requirements Engineering Fundamentals: A study guide for Requirements Engineering Foundation Level</a:t>
            </a:r>
            <a:endParaRPr b="0" lang="en-US"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PlaceHolder 7"/>
          <p:cNvSpPr/>
          <p:nvPr/>
        </p:nvSpPr>
        <p:spPr>
          <a:xfrm>
            <a:off x="542880" y="721800"/>
            <a:ext cx="10355760" cy="4964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000000"/>
                </a:solidFill>
                <a:latin typeface="DejaVu Sans"/>
                <a:ea typeface="DejaVu Sans"/>
              </a:rPr>
              <a:t>System Context</a:t>
            </a:r>
            <a:endParaRPr b="0" lang="en-US" sz="2200" spc="-1" strike="noStrike">
              <a:solidFill>
                <a:srgbClr val="000000"/>
              </a:solidFill>
              <a:latin typeface="Arial"/>
            </a:endParaRPr>
          </a:p>
        </p:txBody>
      </p:sp>
      <p:sp>
        <p:nvSpPr>
          <p:cNvPr id="325" name="Rechteck 209"/>
          <p:cNvSpPr/>
          <p:nvPr/>
        </p:nvSpPr>
        <p:spPr>
          <a:xfrm>
            <a:off x="542880" y="1267200"/>
            <a:ext cx="10355760" cy="4964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Context as Origin of Requirements</a:t>
            </a:r>
            <a:endParaRPr b="0" lang="en-US" sz="2200" spc="-1" strike="noStrike">
              <a:solidFill>
                <a:srgbClr val="000000"/>
              </a:solidFill>
              <a:latin typeface="Arial"/>
            </a:endParaRPr>
          </a:p>
        </p:txBody>
      </p:sp>
      <p:sp>
        <p:nvSpPr>
          <p:cNvPr id="326" name="HSN-Hierarchy 6"/>
          <p:cNvSpPr/>
          <p:nvPr/>
        </p:nvSpPr>
        <p:spPr>
          <a:xfrm>
            <a:off x="451800" y="1709280"/>
            <a:ext cx="8223120" cy="4351320"/>
          </a:xfrm>
          <a:prstGeom prst="rect">
            <a:avLst/>
          </a:prstGeom>
          <a:noFill/>
          <a:ln w="9525">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327" name="PlaceHolder 1"/>
          <p:cNvSpPr>
            <a:spLocks noGrp="1"/>
          </p:cNvSpPr>
          <p:nvPr>
            <p:ph/>
          </p:nvPr>
        </p:nvSpPr>
        <p:spPr>
          <a:xfrm>
            <a:off x="609480" y="1769400"/>
            <a:ext cx="10586160" cy="4854240"/>
          </a:xfrm>
          <a:prstGeom prst="rect">
            <a:avLst/>
          </a:prstGeom>
          <a:noFill/>
          <a:ln w="0">
            <a:noFill/>
          </a:ln>
        </p:spPr>
        <p:txBody>
          <a:bodyPr lIns="0" rIns="0" tIns="0" bIns="0" anchor="ctr">
            <a:normAutofit/>
          </a:bodyPr>
          <a:p>
            <a:pPr marL="216000" indent="-216000">
              <a:lnSpc>
                <a:spcPct val="100000"/>
              </a:lnSpc>
              <a:spcBef>
                <a:spcPts val="1417"/>
              </a:spcBef>
              <a:buClr>
                <a:srgbClr val="008c4f"/>
              </a:buClr>
              <a:buSzPct val="45000"/>
              <a:buFont typeface="DejaVu Sans"/>
              <a:buChar char="◾"/>
            </a:pPr>
            <a:r>
              <a:rPr b="0" lang="en-US" sz="2000" spc="-1" strike="noStrike">
                <a:solidFill>
                  <a:srgbClr val="000000"/>
                </a:solidFill>
                <a:latin typeface="DejaVu Sans"/>
                <a:ea typeface="DejaVu Sans"/>
              </a:rPr>
              <a:t>Without knowing the context, requirements cannot be defined properly</a:t>
            </a:r>
            <a:endParaRPr b="0" lang="en-US" sz="2000" spc="-1" strike="noStrike">
              <a:solidFill>
                <a:srgbClr val="000000"/>
              </a:solidFill>
              <a:latin typeface="Arial"/>
            </a:endParaRPr>
          </a:p>
          <a:p>
            <a:pPr lvl="1" marL="432000" indent="-216000">
              <a:lnSpc>
                <a:spcPct val="100000"/>
              </a:lnSpc>
              <a:spcBef>
                <a:spcPts val="1417"/>
              </a:spcBef>
              <a:buClr>
                <a:srgbClr val="008c4f"/>
              </a:buClr>
              <a:buSzPct val="60000"/>
              <a:buFont typeface="DejaVu Sans"/>
              <a:buChar char="—"/>
            </a:pPr>
            <a:r>
              <a:rPr b="0" lang="en-US" sz="1800" spc="-1" strike="noStrike">
                <a:solidFill>
                  <a:srgbClr val="000000"/>
                </a:solidFill>
                <a:latin typeface="DejaVu Sans"/>
                <a:ea typeface="DejaVu Sans"/>
              </a:rPr>
              <a:t>Otherwise, requirements may be outside of the context</a:t>
            </a:r>
            <a:endParaRPr b="0" lang="en-US" sz="1800" spc="-1" strike="noStrike">
              <a:solidFill>
                <a:srgbClr val="000000"/>
              </a:solidFill>
              <a:latin typeface="Arial"/>
            </a:endParaRPr>
          </a:p>
          <a:p>
            <a:pPr marL="216000" indent="-216000">
              <a:lnSpc>
                <a:spcPct val="100000"/>
              </a:lnSpc>
              <a:spcBef>
                <a:spcPts val="1417"/>
              </a:spcBef>
              <a:buClr>
                <a:srgbClr val="008c4f"/>
              </a:buClr>
              <a:buSzPct val="45000"/>
              <a:buFont typeface="DejaVu Sans"/>
              <a:buChar char="◾"/>
            </a:pPr>
            <a:r>
              <a:rPr b="0" lang="en-US" sz="2000" spc="-1" strike="noStrike">
                <a:solidFill>
                  <a:srgbClr val="000000"/>
                </a:solidFill>
                <a:latin typeface="DejaVu Sans"/>
                <a:ea typeface="DejaVu Sans"/>
              </a:rPr>
              <a:t>Example:</a:t>
            </a:r>
            <a:endParaRPr b="0" lang="en-US" sz="2000" spc="-1" strike="noStrike">
              <a:solidFill>
                <a:srgbClr val="000000"/>
              </a:solidFill>
              <a:latin typeface="Arial"/>
            </a:endParaRPr>
          </a:p>
          <a:p>
            <a:pPr lvl="1" marL="432000" indent="-216000">
              <a:lnSpc>
                <a:spcPct val="100000"/>
              </a:lnSpc>
              <a:spcBef>
                <a:spcPts val="1417"/>
              </a:spcBef>
              <a:buClr>
                <a:srgbClr val="008c4f"/>
              </a:buClr>
              <a:buSzPct val="60000"/>
              <a:buFont typeface="DejaVu Sans"/>
              <a:buChar char="—"/>
            </a:pPr>
            <a:r>
              <a:rPr b="0" lang="en-US" sz="1800" spc="-1" strike="noStrike">
                <a:solidFill>
                  <a:srgbClr val="000000"/>
                </a:solidFill>
                <a:latin typeface="DejaVu Sans"/>
                <a:ea typeface="DejaVu Sans"/>
              </a:rPr>
              <a:t>Medical applications require the fulfillment of medical software standards</a:t>
            </a:r>
            <a:endParaRPr b="0" lang="en-US" sz="1800" spc="-1" strike="noStrike">
              <a:solidFill>
                <a:srgbClr val="000000"/>
              </a:solidFill>
              <a:latin typeface="Arial"/>
            </a:endParaRPr>
          </a:p>
          <a:p>
            <a:pPr lvl="2" marL="648000" indent="-216000">
              <a:lnSpc>
                <a:spcPct val="100000"/>
              </a:lnSpc>
              <a:spcBef>
                <a:spcPts val="1417"/>
              </a:spcBef>
              <a:buClr>
                <a:srgbClr val="008c4f"/>
              </a:buClr>
              <a:buSzPct val="45000"/>
              <a:buFont typeface="DejaVu Sans"/>
              <a:buChar char="—"/>
            </a:pPr>
            <a:r>
              <a:rPr b="0" lang="en-US" sz="1600" spc="-1" strike="noStrike">
                <a:solidFill>
                  <a:srgbClr val="000000"/>
                </a:solidFill>
                <a:latin typeface="DejaVu Sans"/>
                <a:ea typeface="DejaVu Sans"/>
              </a:rPr>
              <a:t>The standards are part of the context</a:t>
            </a:r>
            <a:endParaRPr b="0" lang="en-US" sz="1600" spc="-1" strike="noStrike">
              <a:solidFill>
                <a:srgbClr val="000000"/>
              </a:solidFill>
              <a:latin typeface="Arial"/>
            </a:endParaRPr>
          </a:p>
          <a:p>
            <a:pPr lvl="2" marL="648000" indent="-216000">
              <a:lnSpc>
                <a:spcPct val="100000"/>
              </a:lnSpc>
              <a:spcBef>
                <a:spcPts val="1417"/>
              </a:spcBef>
              <a:buClr>
                <a:srgbClr val="008c4f"/>
              </a:buClr>
              <a:buSzPct val="45000"/>
              <a:buFont typeface="DejaVu Sans"/>
              <a:buChar char="—"/>
            </a:pPr>
            <a:r>
              <a:rPr b="0" lang="en-US" sz="1600" spc="-1" strike="noStrike">
                <a:solidFill>
                  <a:srgbClr val="000000"/>
                </a:solidFill>
                <a:latin typeface="DejaVu Sans"/>
                <a:ea typeface="DejaVu Sans"/>
              </a:rPr>
              <a:t>The standards may prohibit certain requirements, that contradict the standard</a:t>
            </a:r>
            <a:endParaRPr b="0" lang="en-US" sz="1600" spc="-1" strike="noStrike">
              <a:solidFill>
                <a:srgbClr val="000000"/>
              </a:solidFill>
              <a:latin typeface="Arial"/>
            </a:endParaRPr>
          </a:p>
          <a:p>
            <a:pPr lvl="3" marL="864000" indent="-216000">
              <a:lnSpc>
                <a:spcPct val="100000"/>
              </a:lnSpc>
              <a:spcBef>
                <a:spcPts val="1417"/>
              </a:spcBef>
              <a:buClr>
                <a:srgbClr val="000000"/>
              </a:buClr>
              <a:buSzPct val="45000"/>
              <a:buFont typeface="Wingdings" charset="2"/>
              <a:buChar char=""/>
            </a:pPr>
            <a:r>
              <a:rPr b="0" lang="en-US" sz="1600" spc="-1" strike="noStrike">
                <a:solidFill>
                  <a:srgbClr val="000000"/>
                </a:solidFill>
                <a:latin typeface="DejaVu Sans"/>
                <a:ea typeface="DejaVu Sans"/>
              </a:rPr>
              <a:t>e.g., publish data</a:t>
            </a:r>
            <a:endParaRPr b="0" lang="en-US" sz="1600" spc="-1" strike="noStrike">
              <a:solidFill>
                <a:srgbClr val="000000"/>
              </a:solidFill>
              <a:latin typeface="Arial"/>
            </a:endParaRPr>
          </a:p>
          <a:p>
            <a:pPr lvl="2" marL="648000" indent="-216000">
              <a:lnSpc>
                <a:spcPct val="100000"/>
              </a:lnSpc>
              <a:spcBef>
                <a:spcPts val="1417"/>
              </a:spcBef>
              <a:buClr>
                <a:srgbClr val="008c4f"/>
              </a:buClr>
              <a:buSzPct val="45000"/>
              <a:buFont typeface="DejaVu Sans"/>
              <a:buChar char="—"/>
            </a:pPr>
            <a:r>
              <a:rPr b="0" lang="en-US" sz="1600" spc="-1" strike="noStrike">
                <a:solidFill>
                  <a:srgbClr val="000000"/>
                </a:solidFill>
                <a:latin typeface="DejaVu Sans"/>
                <a:ea typeface="DejaVu Sans"/>
              </a:rPr>
              <a:t>The standards may lead to requirements, in order to fulfill it</a:t>
            </a:r>
            <a:endParaRPr b="0" lang="en-US" sz="1600" spc="-1" strike="noStrike">
              <a:solidFill>
                <a:srgbClr val="000000"/>
              </a:solidFill>
              <a:latin typeface="Arial"/>
            </a:endParaRPr>
          </a:p>
          <a:p>
            <a:pPr lvl="3" marL="864000" indent="-216000">
              <a:lnSpc>
                <a:spcPct val="100000"/>
              </a:lnSpc>
              <a:spcBef>
                <a:spcPts val="1417"/>
              </a:spcBef>
              <a:buClr>
                <a:srgbClr val="000000"/>
              </a:buClr>
              <a:buSzPct val="45000"/>
              <a:buFont typeface="Wingdings" charset="2"/>
              <a:buChar char=""/>
            </a:pPr>
            <a:r>
              <a:rPr b="0" lang="en-US" sz="1600" spc="-1" strike="noStrike">
                <a:solidFill>
                  <a:srgbClr val="000000"/>
                </a:solidFill>
                <a:latin typeface="DejaVu Sans"/>
                <a:ea typeface="DejaVu Sans"/>
              </a:rPr>
              <a:t>e.g., pseudonymize data</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PlaceHolder 7"/>
          <p:cNvSpPr/>
          <p:nvPr/>
        </p:nvSpPr>
        <p:spPr>
          <a:xfrm>
            <a:off x="542880" y="721800"/>
            <a:ext cx="10355760" cy="4964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000000"/>
                </a:solidFill>
                <a:latin typeface="DejaVu Sans"/>
                <a:ea typeface="DejaVu Sans"/>
              </a:rPr>
              <a:t>System Context</a:t>
            </a:r>
            <a:endParaRPr b="0" lang="en-US" sz="2200" spc="-1" strike="noStrike">
              <a:solidFill>
                <a:srgbClr val="000000"/>
              </a:solidFill>
              <a:latin typeface="Arial"/>
            </a:endParaRPr>
          </a:p>
        </p:txBody>
      </p:sp>
      <p:sp>
        <p:nvSpPr>
          <p:cNvPr id="329" name="Rechteck 209"/>
          <p:cNvSpPr/>
          <p:nvPr/>
        </p:nvSpPr>
        <p:spPr>
          <a:xfrm>
            <a:off x="542880" y="1267200"/>
            <a:ext cx="10355760" cy="4964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Understanding the Context is Important</a:t>
            </a:r>
            <a:endParaRPr b="0" lang="en-US" sz="2200" spc="-1" strike="noStrike">
              <a:solidFill>
                <a:srgbClr val="000000"/>
              </a:solidFill>
              <a:latin typeface="Arial"/>
            </a:endParaRPr>
          </a:p>
        </p:txBody>
      </p:sp>
      <p:sp>
        <p:nvSpPr>
          <p:cNvPr id="330" name="HSN-Hierarchy 6"/>
          <p:cNvSpPr/>
          <p:nvPr/>
        </p:nvSpPr>
        <p:spPr>
          <a:xfrm>
            <a:off x="451800" y="1709280"/>
            <a:ext cx="8223120" cy="4351320"/>
          </a:xfrm>
          <a:prstGeom prst="rect">
            <a:avLst/>
          </a:prstGeom>
          <a:noFill/>
          <a:ln w="9525">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331" name="PlaceHolder 1"/>
          <p:cNvSpPr>
            <a:spLocks noGrp="1"/>
          </p:cNvSpPr>
          <p:nvPr>
            <p:ph/>
          </p:nvPr>
        </p:nvSpPr>
        <p:spPr>
          <a:xfrm>
            <a:off x="609480" y="1769400"/>
            <a:ext cx="10586160" cy="4854240"/>
          </a:xfrm>
          <a:prstGeom prst="rect">
            <a:avLst/>
          </a:prstGeom>
          <a:noFill/>
          <a:ln w="0">
            <a:noFill/>
          </a:ln>
        </p:spPr>
        <p:txBody>
          <a:bodyPr lIns="0" rIns="0" tIns="0" bIns="0" anchor="ctr">
            <a:normAutofit/>
          </a:bodyPr>
          <a:p>
            <a:pPr marL="216000" indent="-216000">
              <a:lnSpc>
                <a:spcPct val="100000"/>
              </a:lnSpc>
              <a:spcBef>
                <a:spcPts val="1417"/>
              </a:spcBef>
              <a:buClr>
                <a:srgbClr val="008c4f"/>
              </a:buClr>
              <a:buSzPct val="45000"/>
              <a:buFont typeface="DejaVu Sans"/>
              <a:buChar char="◾"/>
            </a:pPr>
            <a:r>
              <a:rPr b="0" lang="en-US" sz="2000" spc="-1" strike="noStrike">
                <a:solidFill>
                  <a:srgbClr val="000000"/>
                </a:solidFill>
                <a:latin typeface="DejaVu Sans"/>
                <a:ea typeface="DejaVu Sans"/>
              </a:rPr>
              <a:t>Understanding the context leads to understanding the requirements</a:t>
            </a:r>
            <a:endParaRPr b="0" lang="en-US" sz="2000" spc="-1" strike="noStrike">
              <a:solidFill>
                <a:srgbClr val="000000"/>
              </a:solidFill>
              <a:latin typeface="Arial"/>
            </a:endParaRPr>
          </a:p>
          <a:p>
            <a:pPr lvl="1" marL="432000" indent="-216000">
              <a:lnSpc>
                <a:spcPct val="100000"/>
              </a:lnSpc>
              <a:spcBef>
                <a:spcPts val="1417"/>
              </a:spcBef>
              <a:buClr>
                <a:srgbClr val="008c4f"/>
              </a:buClr>
              <a:buSzPct val="60000"/>
              <a:buFont typeface="DejaVu Sans"/>
              <a:buChar char="—"/>
            </a:pPr>
            <a:r>
              <a:rPr b="0" lang="en-US" sz="1800" spc="-1" strike="noStrike">
                <a:solidFill>
                  <a:srgbClr val="000000"/>
                </a:solidFill>
                <a:latin typeface="DejaVu Sans"/>
                <a:ea typeface="DejaVu Sans"/>
              </a:rPr>
              <a:t>Some requirements cannot be understood without the context</a:t>
            </a:r>
            <a:endParaRPr b="0" lang="en-US" sz="1800" spc="-1" strike="noStrike">
              <a:solidFill>
                <a:srgbClr val="000000"/>
              </a:solidFill>
              <a:latin typeface="Arial"/>
            </a:endParaRPr>
          </a:p>
          <a:p>
            <a:pPr lvl="2" marL="648000" indent="-216000">
              <a:lnSpc>
                <a:spcPct val="100000"/>
              </a:lnSpc>
              <a:spcBef>
                <a:spcPts val="1417"/>
              </a:spcBef>
              <a:buClr>
                <a:srgbClr val="008c4f"/>
              </a:buClr>
              <a:buSzPct val="45000"/>
              <a:buFont typeface="DejaVu Sans"/>
              <a:buChar char="—"/>
            </a:pPr>
            <a:r>
              <a:rPr b="0" lang="en-US" sz="1800" spc="-1" strike="noStrike">
                <a:solidFill>
                  <a:srgbClr val="000000"/>
                </a:solidFill>
                <a:latin typeface="DejaVu Sans"/>
                <a:ea typeface="DejaVu Sans"/>
              </a:rPr>
              <a:t>Example:</a:t>
            </a:r>
            <a:endParaRPr b="0" lang="en-US" sz="1800" spc="-1" strike="noStrike">
              <a:solidFill>
                <a:srgbClr val="000000"/>
              </a:solidFill>
              <a:latin typeface="Arial"/>
            </a:endParaRPr>
          </a:p>
          <a:p>
            <a:pPr lvl="3" marL="864000" indent="-216000">
              <a:lnSpc>
                <a:spcPct val="100000"/>
              </a:lnSpc>
              <a:spcBef>
                <a:spcPts val="1417"/>
              </a:spcBef>
              <a:buClr>
                <a:srgbClr val="000000"/>
              </a:buClr>
              <a:buSzPct val="45000"/>
              <a:buFont typeface="Wingdings" charset="2"/>
              <a:buChar char=""/>
            </a:pPr>
            <a:r>
              <a:rPr b="0" lang="en-US" sz="1600" spc="-1" strike="noStrike">
                <a:solidFill>
                  <a:srgbClr val="000000"/>
                </a:solidFill>
                <a:latin typeface="DejaVu Sans"/>
                <a:ea typeface="DejaVu Sans"/>
              </a:rPr>
              <a:t>The sending of E-Mails must be according to RFC 821. ← Defines SMTP</a:t>
            </a:r>
            <a:endParaRPr b="0" lang="en-US" sz="1600" spc="-1" strike="noStrike">
              <a:solidFill>
                <a:srgbClr val="000000"/>
              </a:solidFill>
              <a:latin typeface="Arial"/>
            </a:endParaRPr>
          </a:p>
          <a:p>
            <a:pPr lvl="3" marL="864000" indent="-216000">
              <a:lnSpc>
                <a:spcPct val="100000"/>
              </a:lnSpc>
              <a:spcBef>
                <a:spcPts val="1417"/>
              </a:spcBef>
              <a:buClr>
                <a:srgbClr val="000000"/>
              </a:buClr>
              <a:buSzPct val="45000"/>
              <a:buFont typeface="Wingdings" charset="2"/>
              <a:buChar char=""/>
            </a:pPr>
            <a:r>
              <a:rPr b="0" lang="en-US" sz="1600" spc="-1" strike="noStrike">
                <a:solidFill>
                  <a:srgbClr val="000000"/>
                </a:solidFill>
                <a:latin typeface="DejaVu Sans"/>
                <a:ea typeface="DejaVu Sans"/>
              </a:rPr>
              <a:t>Without knowledge about RFC 821 not understandable</a:t>
            </a:r>
            <a:endParaRPr b="0" lang="en-US" sz="1600" spc="-1" strike="noStrike">
              <a:solidFill>
                <a:srgbClr val="000000"/>
              </a:solidFill>
              <a:latin typeface="Arial"/>
            </a:endParaRPr>
          </a:p>
          <a:p>
            <a:pPr marL="216000" indent="-216000">
              <a:lnSpc>
                <a:spcPct val="100000"/>
              </a:lnSpc>
              <a:spcBef>
                <a:spcPts val="1417"/>
              </a:spcBef>
              <a:buClr>
                <a:srgbClr val="008c4f"/>
              </a:buClr>
              <a:buSzPct val="45000"/>
              <a:buFont typeface="DejaVu Sans"/>
              <a:buChar char="◾"/>
            </a:pPr>
            <a:r>
              <a:rPr b="0" lang="en-US" sz="2000" spc="-1" strike="noStrike">
                <a:solidFill>
                  <a:srgbClr val="000000"/>
                </a:solidFill>
                <a:latin typeface="DejaVu Sans"/>
                <a:ea typeface="DejaVu Sans"/>
              </a:rPr>
              <a:t>The “why” of requirements often originates from the context</a:t>
            </a:r>
            <a:endParaRPr b="0" lang="en-US" sz="2000" spc="-1" strike="noStrike">
              <a:solidFill>
                <a:srgbClr val="000000"/>
              </a:solidFill>
              <a:latin typeface="Arial"/>
            </a:endParaRPr>
          </a:p>
          <a:p>
            <a:pPr lvl="1" marL="432000" indent="-216000">
              <a:lnSpc>
                <a:spcPct val="100000"/>
              </a:lnSpc>
              <a:spcBef>
                <a:spcPts val="1417"/>
              </a:spcBef>
              <a:buClr>
                <a:srgbClr val="008c4f"/>
              </a:buClr>
              <a:buSzPct val="60000"/>
              <a:buFont typeface="DejaVu Sans"/>
              <a:buChar char="—"/>
            </a:pPr>
            <a:r>
              <a:rPr b="0" lang="en-US" sz="1800" spc="-1" strike="noStrike">
                <a:solidFill>
                  <a:srgbClr val="000000"/>
                </a:solidFill>
                <a:latin typeface="DejaVu Sans"/>
                <a:ea typeface="DejaVu Sans"/>
              </a:rPr>
              <a:t>Example:</a:t>
            </a:r>
            <a:endParaRPr b="0" lang="en-US" sz="1800" spc="-1" strike="noStrike">
              <a:solidFill>
                <a:srgbClr val="000000"/>
              </a:solidFill>
              <a:latin typeface="Arial"/>
            </a:endParaRPr>
          </a:p>
          <a:p>
            <a:pPr lvl="2" marL="648000" indent="-216000">
              <a:lnSpc>
                <a:spcPct val="100000"/>
              </a:lnSpc>
              <a:spcBef>
                <a:spcPts val="1417"/>
              </a:spcBef>
              <a:buClr>
                <a:srgbClr val="008c4f"/>
              </a:buClr>
              <a:buSzPct val="45000"/>
              <a:buFont typeface="DejaVu Sans"/>
              <a:buChar char="—"/>
            </a:pPr>
            <a:r>
              <a:rPr b="0" lang="en-US" sz="1600" spc="-1" strike="noStrike">
                <a:solidFill>
                  <a:srgbClr val="000000"/>
                </a:solidFill>
                <a:latin typeface="DejaVu Sans"/>
                <a:ea typeface="DejaVu Sans"/>
              </a:rPr>
              <a:t>All documents must be encrypted with AES-256.</a:t>
            </a:r>
            <a:endParaRPr b="0" lang="en-US" sz="1600" spc="-1" strike="noStrike">
              <a:solidFill>
                <a:srgbClr val="000000"/>
              </a:solidFill>
              <a:latin typeface="Arial"/>
            </a:endParaRPr>
          </a:p>
          <a:p>
            <a:pPr lvl="2" marL="648000" indent="-216000">
              <a:lnSpc>
                <a:spcPct val="100000"/>
              </a:lnSpc>
              <a:spcBef>
                <a:spcPts val="1417"/>
              </a:spcBef>
              <a:buClr>
                <a:srgbClr val="008c4f"/>
              </a:buClr>
              <a:buSzPct val="45000"/>
              <a:buFont typeface="DejaVu Sans"/>
              <a:buChar char="—"/>
            </a:pPr>
            <a:r>
              <a:rPr b="0" lang="en-US" sz="1600" spc="-1" strike="noStrike">
                <a:solidFill>
                  <a:srgbClr val="000000"/>
                </a:solidFill>
                <a:latin typeface="DejaVu Sans"/>
                <a:ea typeface="DejaVu Sans"/>
              </a:rPr>
              <a:t>Usually this is unreasonable</a:t>
            </a:r>
            <a:endParaRPr b="0" lang="en-US" sz="1600" spc="-1" strike="noStrike">
              <a:solidFill>
                <a:srgbClr val="000000"/>
              </a:solidFill>
              <a:latin typeface="Arial"/>
            </a:endParaRPr>
          </a:p>
          <a:p>
            <a:pPr lvl="2" marL="648000" indent="-216000">
              <a:lnSpc>
                <a:spcPct val="100000"/>
              </a:lnSpc>
              <a:spcBef>
                <a:spcPts val="1417"/>
              </a:spcBef>
              <a:buClr>
                <a:srgbClr val="008c4f"/>
              </a:buClr>
              <a:buSzPct val="45000"/>
              <a:buFont typeface="DejaVu Sans"/>
              <a:buChar char="—"/>
            </a:pPr>
            <a:r>
              <a:rPr b="0" lang="en-US" sz="1600" spc="-1" strike="noStrike">
                <a:solidFill>
                  <a:srgbClr val="000000"/>
                </a:solidFill>
                <a:latin typeface="DejaVu Sans"/>
                <a:ea typeface="DejaVu Sans"/>
              </a:rPr>
              <a:t>If the documents are classified and you know that AES-256 is NSA approved, this makes sense</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PlaceHolder 7"/>
          <p:cNvSpPr/>
          <p:nvPr/>
        </p:nvSpPr>
        <p:spPr>
          <a:xfrm>
            <a:off x="542880" y="721800"/>
            <a:ext cx="10355760" cy="4964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000000"/>
                </a:solidFill>
                <a:latin typeface="DejaVu Sans"/>
                <a:ea typeface="DejaVu Sans"/>
              </a:rPr>
              <a:t>System Context</a:t>
            </a:r>
            <a:endParaRPr b="0" lang="en-US" sz="2200" spc="-1" strike="noStrike">
              <a:solidFill>
                <a:srgbClr val="000000"/>
              </a:solidFill>
              <a:latin typeface="Arial"/>
            </a:endParaRPr>
          </a:p>
        </p:txBody>
      </p:sp>
      <p:sp>
        <p:nvSpPr>
          <p:cNvPr id="333" name="Rechteck 209"/>
          <p:cNvSpPr/>
          <p:nvPr/>
        </p:nvSpPr>
        <p:spPr>
          <a:xfrm>
            <a:off x="542880" y="1267200"/>
            <a:ext cx="10355760" cy="4964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Defining the System and Context Boundaries</a:t>
            </a:r>
            <a:endParaRPr b="0" lang="en-US" sz="2200" spc="-1" strike="noStrike">
              <a:solidFill>
                <a:srgbClr val="000000"/>
              </a:solidFill>
              <a:latin typeface="Arial"/>
            </a:endParaRPr>
          </a:p>
        </p:txBody>
      </p:sp>
      <p:sp>
        <p:nvSpPr>
          <p:cNvPr id="334" name="HSN-Hierarchy 6"/>
          <p:cNvSpPr/>
          <p:nvPr/>
        </p:nvSpPr>
        <p:spPr>
          <a:xfrm>
            <a:off x="451800" y="1709280"/>
            <a:ext cx="8223120" cy="4351320"/>
          </a:xfrm>
          <a:prstGeom prst="rect">
            <a:avLst/>
          </a:prstGeom>
          <a:noFill/>
          <a:ln w="9525">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335" name="PlaceHolder 1"/>
          <p:cNvSpPr>
            <a:spLocks noGrp="1"/>
          </p:cNvSpPr>
          <p:nvPr>
            <p:ph/>
          </p:nvPr>
        </p:nvSpPr>
        <p:spPr>
          <a:xfrm>
            <a:off x="609480" y="1769400"/>
            <a:ext cx="10586160" cy="4854240"/>
          </a:xfrm>
          <a:prstGeom prst="rect">
            <a:avLst/>
          </a:prstGeom>
          <a:noFill/>
          <a:ln w="0">
            <a:noFill/>
          </a:ln>
        </p:spPr>
        <p:txBody>
          <a:bodyPr lIns="0" rIns="0" tIns="0" bIns="0" anchor="ctr">
            <a:normAutofit/>
          </a:bodyPr>
          <a:p>
            <a:pPr marL="216000" indent="-216000">
              <a:lnSpc>
                <a:spcPct val="100000"/>
              </a:lnSpc>
              <a:spcBef>
                <a:spcPts val="1417"/>
              </a:spcBef>
              <a:buClr>
                <a:srgbClr val="008c4f"/>
              </a:buClr>
              <a:buSzPct val="45000"/>
              <a:buFont typeface="DejaVu Sans"/>
              <a:buChar char="◾"/>
            </a:pPr>
            <a:r>
              <a:rPr b="0" lang="en-US" sz="2000" spc="-1" strike="noStrike">
                <a:solidFill>
                  <a:srgbClr val="000000"/>
                </a:solidFill>
                <a:latin typeface="DejaVu Sans"/>
                <a:ea typeface="DejaVu Sans"/>
              </a:rPr>
              <a:t>Responsibility of the requirements engineer</a:t>
            </a:r>
            <a:endParaRPr b="0" lang="en-US" sz="2000" spc="-1" strike="noStrike">
              <a:solidFill>
                <a:srgbClr val="000000"/>
              </a:solidFill>
              <a:latin typeface="Arial"/>
            </a:endParaRPr>
          </a:p>
          <a:p>
            <a:pPr marL="228600" indent="0">
              <a:lnSpc>
                <a:spcPct val="100000"/>
              </a:lnSpc>
              <a:spcBef>
                <a:spcPts val="1417"/>
              </a:spcBef>
              <a:buNone/>
              <a:tabLst>
                <a:tab algn="l" pos="0"/>
              </a:tabLst>
            </a:pPr>
            <a:endParaRPr b="0" lang="en-US" sz="2000" spc="-1" strike="noStrike">
              <a:solidFill>
                <a:srgbClr val="000000"/>
              </a:solidFill>
              <a:latin typeface="Arial"/>
            </a:endParaRPr>
          </a:p>
          <a:p>
            <a:pPr marL="216000" indent="-216000">
              <a:lnSpc>
                <a:spcPct val="100000"/>
              </a:lnSpc>
              <a:spcBef>
                <a:spcPts val="1417"/>
              </a:spcBef>
              <a:buClr>
                <a:srgbClr val="008c4f"/>
              </a:buClr>
              <a:buSzPct val="45000"/>
              <a:buFont typeface="DejaVu Sans"/>
              <a:buChar char="◾"/>
              <a:tabLst>
                <a:tab algn="l" pos="0"/>
              </a:tabLst>
            </a:pPr>
            <a:r>
              <a:rPr b="0" lang="en-US" sz="2000" spc="-1" strike="noStrike">
                <a:solidFill>
                  <a:srgbClr val="000000"/>
                </a:solidFill>
                <a:latin typeface="DejaVu Sans"/>
                <a:ea typeface="DejaVu Sans"/>
              </a:rPr>
              <a:t>Both system boundary and context boundary must be defined</a:t>
            </a:r>
            <a:endParaRPr b="0" lang="en-US" sz="2000" spc="-1" strike="noStrike">
              <a:solidFill>
                <a:srgbClr val="000000"/>
              </a:solidFill>
              <a:latin typeface="Arial"/>
            </a:endParaRPr>
          </a:p>
          <a:p>
            <a:pPr lvl="1" marL="432000" indent="-216000">
              <a:lnSpc>
                <a:spcPct val="100000"/>
              </a:lnSpc>
              <a:spcBef>
                <a:spcPts val="1417"/>
              </a:spcBef>
              <a:buClr>
                <a:srgbClr val="008c4f"/>
              </a:buClr>
              <a:buSzPct val="60000"/>
              <a:buFont typeface="DejaVu Sans"/>
              <a:buChar char="—"/>
              <a:tabLst>
                <a:tab algn="l" pos="0"/>
              </a:tabLst>
            </a:pPr>
            <a:r>
              <a:rPr b="0" lang="en-US" sz="1800" spc="-1" strike="noStrike">
                <a:solidFill>
                  <a:srgbClr val="000000"/>
                </a:solidFill>
                <a:latin typeface="DejaVu Sans"/>
                <a:ea typeface="DejaVu Sans"/>
              </a:rPr>
              <a:t>System boundary:</a:t>
            </a:r>
            <a:endParaRPr b="0" lang="en-US" sz="1800" spc="-1" strike="noStrike">
              <a:solidFill>
                <a:srgbClr val="000000"/>
              </a:solidFill>
              <a:latin typeface="Arial"/>
            </a:endParaRPr>
          </a:p>
          <a:p>
            <a:pPr lvl="2" marL="648000" indent="-216000">
              <a:lnSpc>
                <a:spcPct val="100000"/>
              </a:lnSpc>
              <a:spcBef>
                <a:spcPts val="1417"/>
              </a:spcBef>
              <a:buClr>
                <a:srgbClr val="008c4f"/>
              </a:buClr>
              <a:buSzPct val="45000"/>
              <a:buFont typeface="DejaVu Sans"/>
              <a:buChar char="—"/>
              <a:tabLst>
                <a:tab algn="l" pos="0"/>
              </a:tabLst>
            </a:pPr>
            <a:r>
              <a:rPr b="0" lang="en-US" sz="1600" spc="-1" strike="noStrike">
                <a:solidFill>
                  <a:srgbClr val="000000"/>
                </a:solidFill>
                <a:latin typeface="DejaVu Sans"/>
                <a:ea typeface="DejaVu Sans"/>
              </a:rPr>
              <a:t>Which aspects belong to the system and which aspects belong to the system context?</a:t>
            </a:r>
            <a:endParaRPr b="0" lang="en-US" sz="1600" spc="-1" strike="noStrike">
              <a:solidFill>
                <a:srgbClr val="000000"/>
              </a:solidFill>
              <a:latin typeface="Arial"/>
            </a:endParaRPr>
          </a:p>
          <a:p>
            <a:pPr lvl="1" marL="432000" indent="-216000">
              <a:lnSpc>
                <a:spcPct val="100000"/>
              </a:lnSpc>
              <a:spcBef>
                <a:spcPts val="1417"/>
              </a:spcBef>
              <a:buClr>
                <a:srgbClr val="008c4f"/>
              </a:buClr>
              <a:buSzPct val="60000"/>
              <a:buFont typeface="DejaVu Sans"/>
              <a:buChar char="—"/>
              <a:tabLst>
                <a:tab algn="l" pos="0"/>
              </a:tabLst>
            </a:pPr>
            <a:r>
              <a:rPr b="0" lang="en-US" sz="1800" spc="-1" strike="noStrike">
                <a:solidFill>
                  <a:srgbClr val="000000"/>
                </a:solidFill>
                <a:latin typeface="DejaVu Sans"/>
                <a:ea typeface="DejaVu Sans"/>
              </a:rPr>
              <a:t>Context boundary:</a:t>
            </a:r>
            <a:endParaRPr b="0" lang="en-US" sz="1800" spc="-1" strike="noStrike">
              <a:solidFill>
                <a:srgbClr val="000000"/>
              </a:solidFill>
              <a:latin typeface="Arial"/>
            </a:endParaRPr>
          </a:p>
          <a:p>
            <a:pPr lvl="2" marL="648000" indent="-216000">
              <a:lnSpc>
                <a:spcPct val="100000"/>
              </a:lnSpc>
              <a:spcBef>
                <a:spcPts val="1417"/>
              </a:spcBef>
              <a:buClr>
                <a:srgbClr val="008c4f"/>
              </a:buClr>
              <a:buSzPct val="45000"/>
              <a:buFont typeface="DejaVu Sans"/>
              <a:buChar char="—"/>
              <a:tabLst>
                <a:tab algn="l" pos="0"/>
              </a:tabLst>
            </a:pPr>
            <a:r>
              <a:rPr b="0" lang="en-US" sz="1600" spc="-1" strike="noStrike">
                <a:solidFill>
                  <a:srgbClr val="000000"/>
                </a:solidFill>
                <a:latin typeface="DejaVu Sans"/>
                <a:ea typeface="DejaVu Sans"/>
              </a:rPr>
              <a:t>Which aspects belong to the system context and which aspects are irrelevant (i.e., not in the system context)?</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CustomShape 1"/>
          <p:cNvSpPr/>
          <p:nvPr/>
        </p:nvSpPr>
        <p:spPr>
          <a:xfrm>
            <a:off x="335520" y="4406760"/>
            <a:ext cx="10747440" cy="1356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3000" spc="-1" strike="noStrike" cap="all">
                <a:solidFill>
                  <a:srgbClr val="008c4f"/>
                </a:solidFill>
                <a:latin typeface="DejaVu Sans"/>
                <a:ea typeface="DejaVu Sans"/>
              </a:rPr>
              <a:t>System Boundary</a:t>
            </a:r>
            <a:endParaRPr b="0" lang="en-US" sz="3000" spc="-1" strike="noStrike">
              <a:solidFill>
                <a:srgbClr val="000000"/>
              </a:solidFill>
              <a:latin typeface="Arial"/>
            </a:endParaRPr>
          </a:p>
        </p:txBody>
      </p:sp>
      <p:sp>
        <p:nvSpPr>
          <p:cNvPr id="337" name="CustomShape 2"/>
          <p:cNvSpPr/>
          <p:nvPr/>
        </p:nvSpPr>
        <p:spPr>
          <a:xfrm>
            <a:off x="335520" y="2906640"/>
            <a:ext cx="10747440" cy="1494360"/>
          </a:xfrm>
          <a:prstGeom prst="rect">
            <a:avLst/>
          </a:prstGeom>
          <a:no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8" name="PlaceHolder 7"/>
          <p:cNvSpPr/>
          <p:nvPr/>
        </p:nvSpPr>
        <p:spPr>
          <a:xfrm>
            <a:off x="542880" y="721800"/>
            <a:ext cx="10355760" cy="4964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000000"/>
                </a:solidFill>
                <a:latin typeface="DejaVu Sans"/>
                <a:ea typeface="DejaVu Sans"/>
              </a:rPr>
              <a:t>System Boundary</a:t>
            </a:r>
            <a:endParaRPr b="0" lang="en-US" sz="2200" spc="-1" strike="noStrike">
              <a:solidFill>
                <a:srgbClr val="000000"/>
              </a:solidFill>
              <a:latin typeface="Arial"/>
            </a:endParaRPr>
          </a:p>
        </p:txBody>
      </p:sp>
      <p:sp>
        <p:nvSpPr>
          <p:cNvPr id="339" name="Rechteck 209"/>
          <p:cNvSpPr/>
          <p:nvPr/>
        </p:nvSpPr>
        <p:spPr>
          <a:xfrm>
            <a:off x="542880" y="1267200"/>
            <a:ext cx="10355760" cy="496440"/>
          </a:xfrm>
          <a:prstGeom prst="rect">
            <a:avLst/>
          </a:prstGeom>
          <a:no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340" name="HSN-Hierarchy 6"/>
          <p:cNvSpPr/>
          <p:nvPr/>
        </p:nvSpPr>
        <p:spPr>
          <a:xfrm>
            <a:off x="451800" y="1709280"/>
            <a:ext cx="8223120" cy="4351320"/>
          </a:xfrm>
          <a:prstGeom prst="rect">
            <a:avLst/>
          </a:prstGeom>
          <a:noFill/>
          <a:ln w="9525">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pic>
        <p:nvPicPr>
          <p:cNvPr id="341" name="Grafik 2" descr=""/>
          <p:cNvPicPr/>
          <p:nvPr/>
        </p:nvPicPr>
        <p:blipFill>
          <a:blip r:embed="rId1"/>
          <a:stretch/>
        </p:blipFill>
        <p:spPr>
          <a:xfrm>
            <a:off x="2382840" y="1569600"/>
            <a:ext cx="6675840" cy="4690080"/>
          </a:xfrm>
          <a:prstGeom prst="rect">
            <a:avLst/>
          </a:prstGeom>
          <a:ln w="0">
            <a:noFill/>
          </a:ln>
        </p:spPr>
      </p:pic>
      <p:sp>
        <p:nvSpPr>
          <p:cNvPr id="342" name="CustomShape 5"/>
          <p:cNvSpPr/>
          <p:nvPr/>
        </p:nvSpPr>
        <p:spPr>
          <a:xfrm>
            <a:off x="263520" y="6411600"/>
            <a:ext cx="1091808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Based on K. Pohl, C. Rupp (2011) – </a:t>
            </a:r>
            <a:r>
              <a:rPr b="0" lang="en-US" sz="900" spc="-1" strike="noStrike">
                <a:solidFill>
                  <a:srgbClr val="a6a6a6"/>
                </a:solidFill>
                <a:latin typeface="Roboto"/>
                <a:ea typeface="Roboto"/>
              </a:rPr>
              <a:t>Requirements Engineering Fundamentals: A study guide for Requirements Engineering Foundation Level</a:t>
            </a:r>
            <a:endParaRPr b="0" lang="en-US" sz="900" spc="-1" strike="noStrike">
              <a:solidFill>
                <a:srgbClr val="000000"/>
              </a:solidFill>
              <a:latin typeface="Arial"/>
            </a:endParaRPr>
          </a:p>
        </p:txBody>
      </p:sp>
      <p:sp>
        <p:nvSpPr>
          <p:cNvPr id="343" name=""/>
          <p:cNvSpPr/>
          <p:nvPr/>
        </p:nvSpPr>
        <p:spPr>
          <a:xfrm>
            <a:off x="9251280" y="4344120"/>
            <a:ext cx="1508400" cy="455760"/>
          </a:xfrm>
          <a:prstGeom prst="borderCallout2">
            <a:avLst>
              <a:gd name="adj1" fmla="val 18750"/>
              <a:gd name="adj2" fmla="val -8333"/>
              <a:gd name="adj3" fmla="val 45787"/>
              <a:gd name="adj4" fmla="val -54921"/>
              <a:gd name="adj5" fmla="val 99921"/>
              <a:gd name="adj6" fmla="val -96805"/>
            </a:avLst>
          </a:prstGeom>
          <a:solidFill>
            <a:srgbClr val="d1b973"/>
          </a:solidFill>
          <a:ln w="0">
            <a:solidFill>
              <a:srgbClr val="d1b973"/>
            </a:solidFill>
          </a:ln>
        </p:spPr>
        <p:style>
          <a:lnRef idx="0"/>
          <a:fillRef idx="0"/>
          <a:effectRef idx="0"/>
          <a:fontRef idx="minor"/>
        </p:style>
        <p:txBody>
          <a:bodyPr lIns="90000" rIns="90000" tIns="45000" bIns="45000" anchor="ctr">
            <a:noAutofit/>
          </a:bodyPr>
          <a:p>
            <a:pPr algn="ctr">
              <a:lnSpc>
                <a:spcPct val="100000"/>
              </a:lnSpc>
            </a:pPr>
            <a:r>
              <a:rPr b="0" lang="en-US" sz="1600" spc="-1" strike="noStrike">
                <a:solidFill>
                  <a:srgbClr val="000000"/>
                </a:solidFill>
                <a:latin typeface="DejaVu Sans"/>
                <a:ea typeface="DejaVu Sans"/>
              </a:rPr>
              <a:t>Context Boundary</a:t>
            </a:r>
            <a:endParaRPr b="0" lang="en-US" sz="1600" spc="-1" strike="noStrike">
              <a:solidFill>
                <a:srgbClr val="000000"/>
              </a:solidFill>
              <a:latin typeface="Arial"/>
            </a:endParaRPr>
          </a:p>
        </p:txBody>
      </p:sp>
      <p:sp>
        <p:nvSpPr>
          <p:cNvPr id="344" name=""/>
          <p:cNvSpPr/>
          <p:nvPr/>
        </p:nvSpPr>
        <p:spPr>
          <a:xfrm>
            <a:off x="9251280" y="1829520"/>
            <a:ext cx="1508400" cy="455760"/>
          </a:xfrm>
          <a:prstGeom prst="borderCallout2">
            <a:avLst>
              <a:gd name="adj1" fmla="val 18750"/>
              <a:gd name="adj2" fmla="val -8333"/>
              <a:gd name="adj3" fmla="val 41620"/>
              <a:gd name="adj4" fmla="val -56662"/>
              <a:gd name="adj5" fmla="val 158847"/>
              <a:gd name="adj6" fmla="val -159879"/>
            </a:avLst>
          </a:prstGeom>
          <a:solidFill>
            <a:srgbClr val="64bf60"/>
          </a:solidFill>
          <a:ln w="0">
            <a:solidFill>
              <a:srgbClr val="64bf60"/>
            </a:solidFill>
          </a:ln>
        </p:spPr>
        <p:style>
          <a:lnRef idx="0"/>
          <a:fillRef idx="0"/>
          <a:effectRef idx="0"/>
          <a:fontRef idx="minor"/>
        </p:style>
        <p:txBody>
          <a:bodyPr lIns="90000" rIns="90000" tIns="45000" bIns="45000" anchor="ctr">
            <a:noAutofit/>
          </a:bodyPr>
          <a:p>
            <a:pPr algn="ctr">
              <a:lnSpc>
                <a:spcPct val="100000"/>
              </a:lnSpc>
            </a:pPr>
            <a:r>
              <a:rPr b="0" lang="en-US" sz="1600" spc="-1" strike="noStrike">
                <a:solidFill>
                  <a:srgbClr val="000000"/>
                </a:solidFill>
                <a:latin typeface="DejaVu Sans"/>
                <a:ea typeface="DejaVu Sans"/>
              </a:rPr>
              <a:t>System Boundary</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PlaceHolder 7"/>
          <p:cNvSpPr/>
          <p:nvPr/>
        </p:nvSpPr>
        <p:spPr>
          <a:xfrm>
            <a:off x="542880" y="721800"/>
            <a:ext cx="10355760" cy="4964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000000"/>
                </a:solidFill>
                <a:latin typeface="DejaVu Sans"/>
                <a:ea typeface="DejaVu Sans"/>
              </a:rPr>
              <a:t>System Boundary</a:t>
            </a:r>
            <a:endParaRPr b="0" lang="en-US" sz="2200" spc="-1" strike="noStrike">
              <a:solidFill>
                <a:srgbClr val="000000"/>
              </a:solidFill>
              <a:latin typeface="Arial"/>
            </a:endParaRPr>
          </a:p>
        </p:txBody>
      </p:sp>
      <p:sp>
        <p:nvSpPr>
          <p:cNvPr id="346" name="Rechteck 209"/>
          <p:cNvSpPr/>
          <p:nvPr/>
        </p:nvSpPr>
        <p:spPr>
          <a:xfrm>
            <a:off x="542880" y="1267200"/>
            <a:ext cx="10355760" cy="4964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Overview</a:t>
            </a:r>
            <a:endParaRPr b="0" lang="en-US" sz="2200" spc="-1" strike="noStrike">
              <a:solidFill>
                <a:srgbClr val="000000"/>
              </a:solidFill>
              <a:latin typeface="Arial"/>
            </a:endParaRPr>
          </a:p>
        </p:txBody>
      </p:sp>
      <p:sp>
        <p:nvSpPr>
          <p:cNvPr id="347" name="HSN-Hierarchy 6"/>
          <p:cNvSpPr/>
          <p:nvPr/>
        </p:nvSpPr>
        <p:spPr>
          <a:xfrm>
            <a:off x="451800" y="1709280"/>
            <a:ext cx="8223120" cy="4351320"/>
          </a:xfrm>
          <a:prstGeom prst="rect">
            <a:avLst/>
          </a:prstGeom>
          <a:noFill/>
          <a:ln w="9525">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348" name="PlaceHolder 1"/>
          <p:cNvSpPr>
            <a:spLocks noGrp="1"/>
          </p:cNvSpPr>
          <p:nvPr>
            <p:ph/>
          </p:nvPr>
        </p:nvSpPr>
        <p:spPr>
          <a:xfrm>
            <a:off x="609480" y="1769400"/>
            <a:ext cx="10586160" cy="4854240"/>
          </a:xfrm>
          <a:prstGeom prst="rect">
            <a:avLst/>
          </a:prstGeom>
          <a:noFill/>
          <a:ln w="0">
            <a:noFill/>
          </a:ln>
        </p:spPr>
        <p:txBody>
          <a:bodyPr lIns="0" rIns="0" tIns="0" bIns="0" anchor="ctr">
            <a:normAutofit/>
          </a:bodyPr>
          <a:p>
            <a:pPr marL="216000" indent="-216000">
              <a:lnSpc>
                <a:spcPct val="100000"/>
              </a:lnSpc>
              <a:spcBef>
                <a:spcPts val="1417"/>
              </a:spcBef>
              <a:buClr>
                <a:srgbClr val="008c4f"/>
              </a:buClr>
              <a:buSzPct val="45000"/>
              <a:buFont typeface="DejaVu Sans"/>
              <a:buChar char="◾"/>
            </a:pPr>
            <a:r>
              <a:rPr b="0" lang="en-US" sz="2000" spc="-1" strike="noStrike">
                <a:solidFill>
                  <a:srgbClr val="000000"/>
                </a:solidFill>
                <a:latin typeface="DejaVu Sans"/>
                <a:ea typeface="DejaVu Sans"/>
              </a:rPr>
              <a:t>The system boundary defines the scope of the development</a:t>
            </a:r>
            <a:endParaRPr b="0" lang="en-US" sz="2000" spc="-1" strike="noStrike">
              <a:solidFill>
                <a:srgbClr val="000000"/>
              </a:solidFill>
              <a:latin typeface="Arial"/>
            </a:endParaRPr>
          </a:p>
          <a:p>
            <a:pPr marL="228600" indent="0">
              <a:lnSpc>
                <a:spcPct val="100000"/>
              </a:lnSpc>
              <a:spcBef>
                <a:spcPts val="1417"/>
              </a:spcBef>
              <a:buNone/>
              <a:tabLst>
                <a:tab algn="l" pos="0"/>
              </a:tabLst>
            </a:pPr>
            <a:endParaRPr b="0" lang="en-US" sz="2000" spc="-1" strike="noStrike">
              <a:solidFill>
                <a:srgbClr val="000000"/>
              </a:solidFill>
              <a:latin typeface="Arial"/>
            </a:endParaRPr>
          </a:p>
          <a:p>
            <a:pPr marL="216000" indent="-216000">
              <a:lnSpc>
                <a:spcPct val="100000"/>
              </a:lnSpc>
              <a:spcBef>
                <a:spcPts val="1417"/>
              </a:spcBef>
              <a:buClr>
                <a:srgbClr val="008c4f"/>
              </a:buClr>
              <a:buSzPct val="45000"/>
              <a:buFont typeface="DejaVu Sans"/>
              <a:buChar char="◾"/>
              <a:tabLst>
                <a:tab algn="l" pos="0"/>
              </a:tabLst>
            </a:pPr>
            <a:r>
              <a:rPr b="0" lang="en-US" sz="2000" spc="-1" strike="noStrike">
                <a:solidFill>
                  <a:srgbClr val="000000"/>
                </a:solidFill>
                <a:latin typeface="DejaVu Sans"/>
                <a:ea typeface="DejaVu Sans"/>
              </a:rPr>
              <a:t>Example:</a:t>
            </a:r>
            <a:endParaRPr b="0" lang="en-US" sz="2000" spc="-1" strike="noStrike">
              <a:solidFill>
                <a:srgbClr val="000000"/>
              </a:solidFill>
              <a:latin typeface="Arial"/>
            </a:endParaRPr>
          </a:p>
          <a:p>
            <a:pPr lvl="1" marL="432000" indent="-216000">
              <a:lnSpc>
                <a:spcPct val="100000"/>
              </a:lnSpc>
              <a:spcBef>
                <a:spcPts val="1417"/>
              </a:spcBef>
              <a:buClr>
                <a:srgbClr val="008c4f"/>
              </a:buClr>
              <a:buSzPct val="60000"/>
              <a:buFont typeface="DejaVu Sans"/>
              <a:buChar char="—"/>
              <a:tabLst>
                <a:tab algn="l" pos="0"/>
              </a:tabLst>
            </a:pPr>
            <a:r>
              <a:rPr b="0" lang="en-US" sz="1800" spc="-1" strike="noStrike">
                <a:solidFill>
                  <a:srgbClr val="000000"/>
                </a:solidFill>
                <a:latin typeface="DejaVu Sans"/>
                <a:ea typeface="DejaVu Sans"/>
              </a:rPr>
              <a:t>If a credit card payment system is developed as part of the system, it is within the system boundary</a:t>
            </a:r>
            <a:endParaRPr b="0" lang="en-US" sz="1800" spc="-1" strike="noStrike">
              <a:solidFill>
                <a:srgbClr val="000000"/>
              </a:solidFill>
              <a:latin typeface="Arial"/>
            </a:endParaRPr>
          </a:p>
          <a:p>
            <a:pPr lvl="1" marL="432000" indent="-216000">
              <a:lnSpc>
                <a:spcPct val="100000"/>
              </a:lnSpc>
              <a:spcBef>
                <a:spcPts val="1417"/>
              </a:spcBef>
              <a:buClr>
                <a:srgbClr val="008c4f"/>
              </a:buClr>
              <a:buSzPct val="60000"/>
              <a:buFont typeface="DejaVu Sans"/>
              <a:buChar char="—"/>
              <a:tabLst>
                <a:tab algn="l" pos="0"/>
              </a:tabLst>
            </a:pPr>
            <a:r>
              <a:rPr b="0" lang="en-US" sz="1800" spc="-1" strike="noStrike">
                <a:solidFill>
                  <a:srgbClr val="000000"/>
                </a:solidFill>
                <a:latin typeface="DejaVu Sans"/>
                <a:ea typeface="DejaVu Sans"/>
              </a:rPr>
              <a:t>If an existing credit card payment system is reused, it is outside of the system boundary</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PlaceHolder 7"/>
          <p:cNvSpPr/>
          <p:nvPr/>
        </p:nvSpPr>
        <p:spPr>
          <a:xfrm>
            <a:off x="542880" y="721800"/>
            <a:ext cx="10355760" cy="4964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000000"/>
                </a:solidFill>
                <a:latin typeface="DejaVu Sans"/>
                <a:ea typeface="DejaVu Sans"/>
              </a:rPr>
              <a:t>System Boundary</a:t>
            </a:r>
            <a:endParaRPr b="0" lang="en-US" sz="2200" spc="-1" strike="noStrike">
              <a:solidFill>
                <a:srgbClr val="000000"/>
              </a:solidFill>
              <a:latin typeface="Arial"/>
            </a:endParaRPr>
          </a:p>
        </p:txBody>
      </p:sp>
      <p:sp>
        <p:nvSpPr>
          <p:cNvPr id="350" name="Rechteck 209"/>
          <p:cNvSpPr/>
          <p:nvPr/>
        </p:nvSpPr>
        <p:spPr>
          <a:xfrm>
            <a:off x="542880" y="1267200"/>
            <a:ext cx="10355760" cy="4964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Definition</a:t>
            </a:r>
            <a:endParaRPr b="0" lang="en-US" sz="2200" spc="-1" strike="noStrike">
              <a:solidFill>
                <a:srgbClr val="000000"/>
              </a:solidFill>
              <a:latin typeface="Arial"/>
            </a:endParaRPr>
          </a:p>
        </p:txBody>
      </p:sp>
      <p:sp>
        <p:nvSpPr>
          <p:cNvPr id="351" name="HSN-Hierarchy 6"/>
          <p:cNvSpPr/>
          <p:nvPr/>
        </p:nvSpPr>
        <p:spPr>
          <a:xfrm>
            <a:off x="451800" y="1709280"/>
            <a:ext cx="8223120" cy="4351320"/>
          </a:xfrm>
          <a:prstGeom prst="rect">
            <a:avLst/>
          </a:prstGeom>
          <a:noFill/>
          <a:ln w="9525">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352" name="PlaceHolder 1"/>
          <p:cNvSpPr>
            <a:spLocks noGrp="1"/>
          </p:cNvSpPr>
          <p:nvPr>
            <p:ph/>
          </p:nvPr>
        </p:nvSpPr>
        <p:spPr>
          <a:xfrm>
            <a:off x="588240" y="1769400"/>
            <a:ext cx="10607400" cy="4637160"/>
          </a:xfrm>
          <a:prstGeom prst="rect">
            <a:avLst/>
          </a:prstGeom>
          <a:noFill/>
          <a:ln w="0">
            <a:noFill/>
          </a:ln>
        </p:spPr>
        <p:txBody>
          <a:bodyPr lIns="0" rIns="0" tIns="0" bIns="0" anchor="ctr">
            <a:normAutofit/>
          </a:bodyPr>
          <a:p>
            <a:pPr marL="108000" indent="0" algn="ctr">
              <a:lnSpc>
                <a:spcPct val="100000"/>
              </a:lnSpc>
              <a:spcBef>
                <a:spcPts val="1417"/>
              </a:spcBef>
              <a:buNone/>
              <a:tabLst>
                <a:tab algn="l" pos="0"/>
              </a:tabLst>
            </a:pPr>
            <a:r>
              <a:rPr b="0" lang="en-US" sz="2000" spc="-1" strike="noStrike">
                <a:solidFill>
                  <a:srgbClr val="000000"/>
                </a:solidFill>
                <a:latin typeface="DejaVu Sans"/>
                <a:ea typeface="DejaVu Sans"/>
              </a:rPr>
              <a:t>“</a:t>
            </a:r>
            <a:r>
              <a:rPr b="0" lang="en-US" sz="2000" spc="-1" strike="noStrike">
                <a:solidFill>
                  <a:srgbClr val="000000"/>
                </a:solidFill>
                <a:latin typeface="DejaVu Sans"/>
                <a:ea typeface="DejaVu Sans"/>
              </a:rPr>
              <a:t>The system boundary separates the system to be developed from the </a:t>
            </a:r>
            <a:r>
              <a:rPr b="0" lang="en-US" sz="2000" spc="-1" strike="noStrike">
                <a:solidFill>
                  <a:srgbClr val="000000"/>
                </a:solidFill>
                <a:latin typeface="DejaVu Sans"/>
                <a:ea typeface="DejaVu Sans"/>
              </a:rPr>
              <a:t>system context. The system boundary separates the parts that belong to the </a:t>
            </a:r>
            <a:r>
              <a:rPr b="0" lang="en-US" sz="2000" spc="-1" strike="noStrike">
                <a:solidFill>
                  <a:srgbClr val="000000"/>
                </a:solidFill>
                <a:latin typeface="DejaVu Sans"/>
                <a:ea typeface="DejaVu Sans"/>
              </a:rPr>
              <a:t>system and can hence be changed during the development process from the </a:t>
            </a:r>
            <a:r>
              <a:rPr b="0" lang="en-US" sz="2000" spc="-1" strike="noStrike">
                <a:solidFill>
                  <a:srgbClr val="000000"/>
                </a:solidFill>
                <a:latin typeface="DejaVu Sans"/>
                <a:ea typeface="DejaVu Sans"/>
              </a:rPr>
              <a:t>parts of the system context that cannot be changed during the development </a:t>
            </a:r>
            <a:r>
              <a:rPr b="0" lang="en-US" sz="2000" spc="-1" strike="noStrike">
                <a:solidFill>
                  <a:srgbClr val="000000"/>
                </a:solidFill>
                <a:latin typeface="DejaVu Sans"/>
                <a:ea typeface="DejaVu Sans"/>
              </a:rPr>
              <a:t>process.”</a:t>
            </a:r>
            <a:endParaRPr b="0" lang="en-US" sz="2000" spc="-1" strike="noStrike">
              <a:solidFill>
                <a:srgbClr val="000000"/>
              </a:solidFill>
              <a:latin typeface="Arial"/>
            </a:endParaRPr>
          </a:p>
        </p:txBody>
      </p:sp>
      <p:sp>
        <p:nvSpPr>
          <p:cNvPr id="353" name="CustomShape 4"/>
          <p:cNvSpPr/>
          <p:nvPr/>
        </p:nvSpPr>
        <p:spPr>
          <a:xfrm>
            <a:off x="602640" y="3174480"/>
            <a:ext cx="10578960" cy="187812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354" name="CustomShape 5"/>
          <p:cNvSpPr/>
          <p:nvPr/>
        </p:nvSpPr>
        <p:spPr>
          <a:xfrm>
            <a:off x="263520" y="6411600"/>
            <a:ext cx="1091808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K. Pohl, C. Rupp (2011) – </a:t>
            </a:r>
            <a:r>
              <a:rPr b="0" lang="en-US" sz="900" spc="-1" strike="noStrike">
                <a:solidFill>
                  <a:srgbClr val="a6a6a6"/>
                </a:solidFill>
                <a:latin typeface="Roboto"/>
                <a:ea typeface="Roboto"/>
              </a:rPr>
              <a:t>Requirements Engineering Fundamentals: A study guide for Requirements Engineering Foundation Level</a:t>
            </a:r>
            <a:endParaRPr b="0" lang="en-US"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PlaceHolder 7"/>
          <p:cNvSpPr/>
          <p:nvPr/>
        </p:nvSpPr>
        <p:spPr>
          <a:xfrm>
            <a:off x="542880" y="721800"/>
            <a:ext cx="10355760" cy="4964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000000"/>
                </a:solidFill>
                <a:latin typeface="DejaVu Sans"/>
                <a:ea typeface="DejaVu Sans"/>
              </a:rPr>
              <a:t>System Boundary</a:t>
            </a:r>
            <a:endParaRPr b="0" lang="en-US" sz="2200" spc="-1" strike="noStrike">
              <a:solidFill>
                <a:srgbClr val="000000"/>
              </a:solidFill>
              <a:latin typeface="Arial"/>
            </a:endParaRPr>
          </a:p>
        </p:txBody>
      </p:sp>
      <p:sp>
        <p:nvSpPr>
          <p:cNvPr id="356" name="Rechteck 209"/>
          <p:cNvSpPr/>
          <p:nvPr/>
        </p:nvSpPr>
        <p:spPr>
          <a:xfrm>
            <a:off x="542880" y="1267200"/>
            <a:ext cx="10355760" cy="4964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Influences on the System Boundary</a:t>
            </a:r>
            <a:endParaRPr b="0" lang="en-US" sz="2200" spc="-1" strike="noStrike">
              <a:solidFill>
                <a:srgbClr val="000000"/>
              </a:solidFill>
              <a:latin typeface="Arial"/>
            </a:endParaRPr>
          </a:p>
        </p:txBody>
      </p:sp>
      <p:sp>
        <p:nvSpPr>
          <p:cNvPr id="357" name="HSN-Hierarchy 6"/>
          <p:cNvSpPr/>
          <p:nvPr/>
        </p:nvSpPr>
        <p:spPr>
          <a:xfrm>
            <a:off x="451800" y="1709280"/>
            <a:ext cx="8223120" cy="4351320"/>
          </a:xfrm>
          <a:prstGeom prst="rect">
            <a:avLst/>
          </a:prstGeom>
          <a:noFill/>
          <a:ln w="9525">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358" name="CustomShape 5"/>
          <p:cNvSpPr/>
          <p:nvPr/>
        </p:nvSpPr>
        <p:spPr>
          <a:xfrm>
            <a:off x="263520" y="6411600"/>
            <a:ext cx="1091808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Based on K. Pohl, C. Rupp (2011) – </a:t>
            </a:r>
            <a:r>
              <a:rPr b="0" lang="en-US" sz="900" spc="-1" strike="noStrike">
                <a:solidFill>
                  <a:srgbClr val="a6a6a6"/>
                </a:solidFill>
                <a:latin typeface="Roboto"/>
                <a:ea typeface="Roboto"/>
              </a:rPr>
              <a:t>Requirements Engineering Fundamentals: A study guide for Requirements Engineering Foundation Level</a:t>
            </a:r>
            <a:endParaRPr b="0" lang="en-US" sz="900" spc="-1" strike="noStrike">
              <a:solidFill>
                <a:srgbClr val="000000"/>
              </a:solidFill>
              <a:latin typeface="Arial"/>
            </a:endParaRPr>
          </a:p>
        </p:txBody>
      </p:sp>
      <p:pic>
        <p:nvPicPr>
          <p:cNvPr id="359" name="Grafik 3" descr=""/>
          <p:cNvPicPr/>
          <p:nvPr/>
        </p:nvPicPr>
        <p:blipFill>
          <a:blip r:embed="rId1"/>
          <a:stretch/>
        </p:blipFill>
        <p:spPr>
          <a:xfrm>
            <a:off x="3018600" y="1887840"/>
            <a:ext cx="6149520" cy="439956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0" name="PlaceHolder 7"/>
          <p:cNvSpPr/>
          <p:nvPr/>
        </p:nvSpPr>
        <p:spPr>
          <a:xfrm>
            <a:off x="542880" y="721800"/>
            <a:ext cx="10355760" cy="4964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000000"/>
                </a:solidFill>
                <a:latin typeface="DejaVu Sans"/>
                <a:ea typeface="DejaVu Sans"/>
              </a:rPr>
              <a:t>System Boundary</a:t>
            </a:r>
            <a:endParaRPr b="0" lang="en-US" sz="2200" spc="-1" strike="noStrike">
              <a:solidFill>
                <a:srgbClr val="000000"/>
              </a:solidFill>
              <a:latin typeface="Arial"/>
            </a:endParaRPr>
          </a:p>
        </p:txBody>
      </p:sp>
      <p:sp>
        <p:nvSpPr>
          <p:cNvPr id="361" name="Rechteck 209"/>
          <p:cNvSpPr/>
          <p:nvPr/>
        </p:nvSpPr>
        <p:spPr>
          <a:xfrm>
            <a:off x="542880" y="1267200"/>
            <a:ext cx="10355760" cy="4964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Interfaces of the System</a:t>
            </a:r>
            <a:endParaRPr b="0" lang="en-US" sz="2200" spc="-1" strike="noStrike">
              <a:solidFill>
                <a:srgbClr val="000000"/>
              </a:solidFill>
              <a:latin typeface="Arial"/>
            </a:endParaRPr>
          </a:p>
        </p:txBody>
      </p:sp>
      <p:sp>
        <p:nvSpPr>
          <p:cNvPr id="362" name="HSN-Hierarchy 6"/>
          <p:cNvSpPr/>
          <p:nvPr/>
        </p:nvSpPr>
        <p:spPr>
          <a:xfrm>
            <a:off x="451800" y="1709280"/>
            <a:ext cx="8223120" cy="4351320"/>
          </a:xfrm>
          <a:prstGeom prst="rect">
            <a:avLst/>
          </a:prstGeom>
          <a:noFill/>
          <a:ln w="9525">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363" name="PlaceHolder 1"/>
          <p:cNvSpPr>
            <a:spLocks noGrp="1"/>
          </p:cNvSpPr>
          <p:nvPr>
            <p:ph/>
          </p:nvPr>
        </p:nvSpPr>
        <p:spPr>
          <a:xfrm>
            <a:off x="609480" y="1769400"/>
            <a:ext cx="10586160" cy="4628160"/>
          </a:xfrm>
          <a:prstGeom prst="rect">
            <a:avLst/>
          </a:prstGeom>
          <a:noFill/>
          <a:ln w="0">
            <a:noFill/>
          </a:ln>
        </p:spPr>
        <p:txBody>
          <a:bodyPr numCol="2" spcCol="0" lIns="0" rIns="0" tIns="0" bIns="0" anchor="ctr">
            <a:normAutofit/>
          </a:bodyPr>
          <a:p>
            <a:pPr marL="216000" indent="-216000">
              <a:lnSpc>
                <a:spcPct val="100000"/>
              </a:lnSpc>
              <a:spcBef>
                <a:spcPts val="1417"/>
              </a:spcBef>
              <a:buClr>
                <a:srgbClr val="008c4f"/>
              </a:buClr>
              <a:buSzPct val="45000"/>
              <a:buFont typeface="DejaVu Sans"/>
              <a:buChar char="◾"/>
            </a:pPr>
            <a:r>
              <a:rPr b="0" lang="en-US" sz="2000" spc="-1" strike="noStrike">
                <a:solidFill>
                  <a:srgbClr val="000000"/>
                </a:solidFill>
                <a:latin typeface="DejaVu Sans"/>
                <a:ea typeface="DejaVu Sans"/>
              </a:rPr>
              <a:t>Two types of interfaces</a:t>
            </a:r>
            <a:endParaRPr b="0" lang="en-US" sz="2000" spc="-1" strike="noStrike">
              <a:solidFill>
                <a:srgbClr val="000000"/>
              </a:solidFill>
              <a:latin typeface="Arial"/>
            </a:endParaRPr>
          </a:p>
          <a:p>
            <a:pPr lvl="1" marL="432000" indent="-216000">
              <a:lnSpc>
                <a:spcPct val="100000"/>
              </a:lnSpc>
              <a:spcBef>
                <a:spcPts val="1417"/>
              </a:spcBef>
              <a:buClr>
                <a:srgbClr val="008c4f"/>
              </a:buClr>
              <a:buSzPct val="60000"/>
              <a:buFont typeface="DejaVu Sans"/>
              <a:buChar char="—"/>
            </a:pPr>
            <a:r>
              <a:rPr b="0" lang="en-US" sz="1800" spc="-1" strike="noStrike">
                <a:solidFill>
                  <a:srgbClr val="000000"/>
                </a:solidFill>
                <a:latin typeface="DejaVu Sans"/>
                <a:ea typeface="DejaVu Sans"/>
              </a:rPr>
              <a:t>Sources provide inputs for the system</a:t>
            </a:r>
            <a:endParaRPr b="0" lang="en-US" sz="1800" spc="-1" strike="noStrike">
              <a:solidFill>
                <a:srgbClr val="000000"/>
              </a:solidFill>
              <a:latin typeface="Arial"/>
            </a:endParaRPr>
          </a:p>
          <a:p>
            <a:pPr lvl="1" marL="432000" indent="-216000">
              <a:lnSpc>
                <a:spcPct val="100000"/>
              </a:lnSpc>
              <a:spcBef>
                <a:spcPts val="1417"/>
              </a:spcBef>
              <a:buClr>
                <a:srgbClr val="008c4f"/>
              </a:buClr>
              <a:buSzPct val="60000"/>
              <a:buFont typeface="DejaVu Sans"/>
              <a:buChar char="—"/>
            </a:pPr>
            <a:r>
              <a:rPr b="0" lang="en-US" sz="1800" spc="-1" strike="noStrike">
                <a:solidFill>
                  <a:srgbClr val="000000"/>
                </a:solidFill>
                <a:latin typeface="DejaVu Sans"/>
                <a:ea typeface="DejaVu Sans"/>
              </a:rPr>
              <a:t>Sinks receive output from the system</a:t>
            </a:r>
            <a:endParaRPr b="0" lang="en-US" sz="1800" spc="-1" strike="noStrike">
              <a:solidFill>
                <a:srgbClr val="000000"/>
              </a:solidFill>
              <a:latin typeface="Arial"/>
            </a:endParaRPr>
          </a:p>
          <a:p>
            <a:pPr marL="216000" indent="-216000">
              <a:lnSpc>
                <a:spcPct val="100000"/>
              </a:lnSpc>
              <a:spcBef>
                <a:spcPts val="1417"/>
              </a:spcBef>
              <a:buClr>
                <a:srgbClr val="008c4f"/>
              </a:buClr>
              <a:buSzPct val="45000"/>
              <a:buFont typeface="DejaVu Sans"/>
              <a:buChar char="◾"/>
            </a:pPr>
            <a:r>
              <a:rPr b="0" lang="en-US" sz="2000" spc="-1" strike="noStrike">
                <a:solidFill>
                  <a:srgbClr val="000000"/>
                </a:solidFill>
                <a:latin typeface="DejaVu Sans"/>
                <a:ea typeface="DejaVu Sans"/>
              </a:rPr>
              <a:t>Possible sources and sinks:</a:t>
            </a:r>
            <a:endParaRPr b="0" lang="en-US" sz="2000" spc="-1" strike="noStrike">
              <a:solidFill>
                <a:srgbClr val="000000"/>
              </a:solidFill>
              <a:latin typeface="Arial"/>
            </a:endParaRPr>
          </a:p>
          <a:p>
            <a:pPr lvl="1" marL="432000" indent="-216000">
              <a:lnSpc>
                <a:spcPct val="100000"/>
              </a:lnSpc>
              <a:spcBef>
                <a:spcPts val="1417"/>
              </a:spcBef>
              <a:buClr>
                <a:srgbClr val="008c4f"/>
              </a:buClr>
              <a:buSzPct val="60000"/>
              <a:buFont typeface="DejaVu Sans"/>
              <a:buChar char="—"/>
            </a:pPr>
            <a:r>
              <a:rPr b="0" lang="en-US" sz="1800" spc="-1" strike="noStrike">
                <a:solidFill>
                  <a:srgbClr val="000000"/>
                </a:solidFill>
                <a:latin typeface="DejaVu Sans"/>
                <a:ea typeface="DejaVu Sans"/>
              </a:rPr>
              <a:t>(Groups of) Stakeholders</a:t>
            </a:r>
            <a:endParaRPr b="0" lang="en-US" sz="1800" spc="-1" strike="noStrike">
              <a:solidFill>
                <a:srgbClr val="000000"/>
              </a:solidFill>
              <a:latin typeface="Arial"/>
            </a:endParaRPr>
          </a:p>
          <a:p>
            <a:pPr lvl="1" marL="432000" indent="-216000">
              <a:lnSpc>
                <a:spcPct val="100000"/>
              </a:lnSpc>
              <a:spcBef>
                <a:spcPts val="1417"/>
              </a:spcBef>
              <a:buClr>
                <a:srgbClr val="008c4f"/>
              </a:buClr>
              <a:buSzPct val="60000"/>
              <a:buFont typeface="DejaVu Sans"/>
              <a:buChar char="—"/>
            </a:pPr>
            <a:r>
              <a:rPr b="0" lang="en-US" sz="1800" spc="-1" strike="noStrike">
                <a:solidFill>
                  <a:srgbClr val="000000"/>
                </a:solidFill>
                <a:latin typeface="DejaVu Sans"/>
                <a:ea typeface="DejaVu Sans"/>
              </a:rPr>
              <a:t>Existing Systems</a:t>
            </a:r>
            <a:endParaRPr b="0" lang="en-US" sz="1800" spc="-1" strike="noStrike">
              <a:solidFill>
                <a:srgbClr val="000000"/>
              </a:solidFill>
              <a:latin typeface="Arial"/>
            </a:endParaRPr>
          </a:p>
          <a:p>
            <a:pPr marL="216000" indent="-216000">
              <a:lnSpc>
                <a:spcPct val="100000"/>
              </a:lnSpc>
              <a:spcBef>
                <a:spcPts val="1417"/>
              </a:spcBef>
              <a:buClr>
                <a:srgbClr val="008c4f"/>
              </a:buClr>
              <a:buSzPct val="45000"/>
              <a:buFont typeface="DejaVu Sans"/>
              <a:buChar char="◾"/>
            </a:pPr>
            <a:r>
              <a:rPr b="0" lang="en-US" sz="2000" spc="-1" strike="noStrike">
                <a:solidFill>
                  <a:srgbClr val="000000"/>
                </a:solidFill>
                <a:latin typeface="DejaVu Sans"/>
                <a:ea typeface="DejaVu Sans"/>
              </a:rPr>
              <a:t>Interfaces are used ...</a:t>
            </a:r>
            <a:endParaRPr b="0" lang="en-US" sz="2000" spc="-1" strike="noStrike">
              <a:solidFill>
                <a:srgbClr val="000000"/>
              </a:solidFill>
              <a:latin typeface="Arial"/>
            </a:endParaRPr>
          </a:p>
          <a:p>
            <a:pPr lvl="1" marL="432000" indent="-216000">
              <a:lnSpc>
                <a:spcPct val="100000"/>
              </a:lnSpc>
              <a:spcBef>
                <a:spcPts val="1417"/>
              </a:spcBef>
              <a:buClr>
                <a:srgbClr val="008c4f"/>
              </a:buClr>
              <a:buSzPct val="60000"/>
              <a:buFont typeface="DejaVu Sans"/>
              <a:buChar char="—"/>
            </a:pPr>
            <a:r>
              <a:rPr b="0" lang="en-US" sz="1800" spc="-1" strike="noStrike">
                <a:solidFill>
                  <a:srgbClr val="000000"/>
                </a:solidFill>
                <a:latin typeface="DejaVu Sans"/>
                <a:ea typeface="DejaVu Sans"/>
              </a:rPr>
              <a:t>for monitoring the environment</a:t>
            </a:r>
            <a:endParaRPr b="0" lang="en-US" sz="1800" spc="-1" strike="noStrike">
              <a:solidFill>
                <a:srgbClr val="000000"/>
              </a:solidFill>
              <a:latin typeface="Arial"/>
            </a:endParaRPr>
          </a:p>
          <a:p>
            <a:pPr lvl="1" marL="432000" indent="-216000">
              <a:lnSpc>
                <a:spcPct val="100000"/>
              </a:lnSpc>
              <a:spcBef>
                <a:spcPts val="1417"/>
              </a:spcBef>
              <a:buClr>
                <a:srgbClr val="008c4f"/>
              </a:buClr>
              <a:buSzPct val="60000"/>
              <a:buFont typeface="DejaVu Sans"/>
              <a:buChar char="—"/>
            </a:pPr>
            <a:r>
              <a:rPr b="0" lang="en-US" sz="1800" spc="-1" strike="noStrike">
                <a:solidFill>
                  <a:srgbClr val="000000"/>
                </a:solidFill>
                <a:latin typeface="DejaVu Sans"/>
                <a:ea typeface="DejaVu Sans"/>
              </a:rPr>
              <a:t>to provide functionalities to the environment</a:t>
            </a:r>
            <a:endParaRPr b="0" lang="en-US" sz="1800" spc="-1" strike="noStrike">
              <a:solidFill>
                <a:srgbClr val="000000"/>
              </a:solidFill>
              <a:latin typeface="Arial"/>
            </a:endParaRPr>
          </a:p>
          <a:p>
            <a:pPr lvl="1" marL="432000" indent="-216000">
              <a:lnSpc>
                <a:spcPct val="100000"/>
              </a:lnSpc>
              <a:spcBef>
                <a:spcPts val="1417"/>
              </a:spcBef>
              <a:buClr>
                <a:srgbClr val="008c4f"/>
              </a:buClr>
              <a:buSzPct val="60000"/>
              <a:buFont typeface="DejaVu Sans"/>
              <a:buChar char="—"/>
            </a:pPr>
            <a:r>
              <a:rPr b="0" lang="en-US" sz="1800" spc="-1" strike="noStrike">
                <a:solidFill>
                  <a:srgbClr val="000000"/>
                </a:solidFill>
                <a:latin typeface="DejaVu Sans"/>
                <a:ea typeface="DejaVu Sans"/>
              </a:rPr>
              <a:t>to influence parameters of the environment</a:t>
            </a:r>
            <a:endParaRPr b="0" lang="en-US" sz="1800" spc="-1" strike="noStrike">
              <a:solidFill>
                <a:srgbClr val="000000"/>
              </a:solidFill>
              <a:latin typeface="Arial"/>
            </a:endParaRPr>
          </a:p>
          <a:p>
            <a:pPr lvl="1" marL="432000" indent="-216000">
              <a:lnSpc>
                <a:spcPct val="100000"/>
              </a:lnSpc>
              <a:spcBef>
                <a:spcPts val="1417"/>
              </a:spcBef>
              <a:buClr>
                <a:srgbClr val="008c4f"/>
              </a:buClr>
              <a:buSzPct val="60000"/>
              <a:buFont typeface="DejaVu Sans"/>
              <a:buChar char="—"/>
            </a:pPr>
            <a:r>
              <a:rPr b="0" lang="en-US" sz="1800" spc="-1" strike="noStrike">
                <a:solidFill>
                  <a:srgbClr val="000000"/>
                </a:solidFill>
                <a:latin typeface="DejaVu Sans"/>
                <a:ea typeface="DejaVu Sans"/>
              </a:rPr>
              <a:t>to control operations of the environment</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PlaceHolder 14"/>
          <p:cNvSpPr/>
          <p:nvPr/>
        </p:nvSpPr>
        <p:spPr>
          <a:xfrm>
            <a:off x="542880" y="721800"/>
            <a:ext cx="10355760" cy="4964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000000"/>
                </a:solidFill>
                <a:latin typeface="DejaVu Sans"/>
                <a:ea typeface="DejaVu Sans"/>
              </a:rPr>
              <a:t>General Requirements Engineering Process</a:t>
            </a:r>
            <a:endParaRPr b="0" lang="en-US" sz="2200" spc="-1" strike="noStrike">
              <a:solidFill>
                <a:srgbClr val="000000"/>
              </a:solidFill>
              <a:latin typeface="Arial"/>
            </a:endParaRPr>
          </a:p>
        </p:txBody>
      </p:sp>
      <p:sp>
        <p:nvSpPr>
          <p:cNvPr id="285" name="Rechteck 186"/>
          <p:cNvSpPr/>
          <p:nvPr/>
        </p:nvSpPr>
        <p:spPr>
          <a:xfrm>
            <a:off x="542880" y="1267200"/>
            <a:ext cx="10355760" cy="4964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de-DE" sz="2200" spc="-1" strike="noStrike">
                <a:solidFill>
                  <a:srgbClr val="666666"/>
                </a:solidFill>
                <a:latin typeface="DejaVu Sans"/>
                <a:ea typeface="DejaVu Sans"/>
              </a:rPr>
              <a:t>Overview</a:t>
            </a:r>
            <a:endParaRPr b="0" lang="en-US" sz="2200" spc="-1" strike="noStrike">
              <a:solidFill>
                <a:srgbClr val="000000"/>
              </a:solidFill>
              <a:latin typeface="Arial"/>
            </a:endParaRPr>
          </a:p>
        </p:txBody>
      </p:sp>
      <p:pic>
        <p:nvPicPr>
          <p:cNvPr id="286" name="Grafik 5" descr=""/>
          <p:cNvPicPr/>
          <p:nvPr/>
        </p:nvPicPr>
        <p:blipFill>
          <a:blip r:embed="rId1"/>
          <a:stretch/>
        </p:blipFill>
        <p:spPr>
          <a:xfrm>
            <a:off x="542880" y="2387520"/>
            <a:ext cx="10100880" cy="2078280"/>
          </a:xfrm>
          <a:prstGeom prst="rect">
            <a:avLst/>
          </a:prstGeom>
          <a:ln w="0">
            <a:noFill/>
          </a:ln>
        </p:spPr>
      </p:pic>
      <p:sp>
        <p:nvSpPr>
          <p:cNvPr id="287" name="Rahmen 6"/>
          <p:cNvSpPr/>
          <p:nvPr/>
        </p:nvSpPr>
        <p:spPr>
          <a:xfrm>
            <a:off x="-48600" y="2297880"/>
            <a:ext cx="1411560" cy="2257200"/>
          </a:xfrm>
          <a:prstGeom prst="frame">
            <a:avLst>
              <a:gd name="adj1" fmla="val 1311"/>
            </a:avLst>
          </a:prstGeom>
          <a:solidFill>
            <a:srgbClr val="ff0000"/>
          </a:solidFill>
          <a:ln cap="rnd">
            <a:solidFill>
              <a:srgbClr val="ff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4" name="PlaceHolder 7"/>
          <p:cNvSpPr/>
          <p:nvPr/>
        </p:nvSpPr>
        <p:spPr>
          <a:xfrm>
            <a:off x="542880" y="721800"/>
            <a:ext cx="10355760" cy="4964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000000"/>
                </a:solidFill>
                <a:latin typeface="DejaVu Sans"/>
                <a:ea typeface="DejaVu Sans"/>
              </a:rPr>
              <a:t>System Boundary</a:t>
            </a:r>
            <a:endParaRPr b="0" lang="en-US" sz="2200" spc="-1" strike="noStrike">
              <a:solidFill>
                <a:srgbClr val="000000"/>
              </a:solidFill>
              <a:latin typeface="Arial"/>
            </a:endParaRPr>
          </a:p>
        </p:txBody>
      </p:sp>
      <p:sp>
        <p:nvSpPr>
          <p:cNvPr id="365" name="Rechteck 209"/>
          <p:cNvSpPr/>
          <p:nvPr/>
        </p:nvSpPr>
        <p:spPr>
          <a:xfrm>
            <a:off x="542880" y="1267200"/>
            <a:ext cx="10355760" cy="4964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Interface Types</a:t>
            </a:r>
            <a:endParaRPr b="0" lang="en-US" sz="2200" spc="-1" strike="noStrike">
              <a:solidFill>
                <a:srgbClr val="000000"/>
              </a:solidFill>
              <a:latin typeface="Arial"/>
            </a:endParaRPr>
          </a:p>
        </p:txBody>
      </p:sp>
      <p:sp>
        <p:nvSpPr>
          <p:cNvPr id="366" name="HSN-Hierarchy 6"/>
          <p:cNvSpPr/>
          <p:nvPr/>
        </p:nvSpPr>
        <p:spPr>
          <a:xfrm>
            <a:off x="451800" y="1709280"/>
            <a:ext cx="8223120" cy="4351320"/>
          </a:xfrm>
          <a:prstGeom prst="rect">
            <a:avLst/>
          </a:prstGeom>
          <a:noFill/>
          <a:ln w="9525">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367" name="PlaceHolder 1"/>
          <p:cNvSpPr>
            <a:spLocks noGrp="1"/>
          </p:cNvSpPr>
          <p:nvPr>
            <p:ph/>
          </p:nvPr>
        </p:nvSpPr>
        <p:spPr>
          <a:xfrm>
            <a:off x="609480" y="1769400"/>
            <a:ext cx="10586160" cy="4854240"/>
          </a:xfrm>
          <a:prstGeom prst="rect">
            <a:avLst/>
          </a:prstGeom>
          <a:noFill/>
          <a:ln w="0">
            <a:noFill/>
          </a:ln>
        </p:spPr>
        <p:txBody>
          <a:bodyPr numCol="2" spcCol="0" lIns="0" rIns="0" tIns="0" bIns="0" anchor="ctr">
            <a:normAutofit/>
          </a:bodyPr>
          <a:p>
            <a:pPr marL="216000" indent="-216000">
              <a:lnSpc>
                <a:spcPct val="100000"/>
              </a:lnSpc>
              <a:spcBef>
                <a:spcPts val="1417"/>
              </a:spcBef>
              <a:buClr>
                <a:srgbClr val="008c4f"/>
              </a:buClr>
              <a:buSzPct val="45000"/>
              <a:buFont typeface="DejaVu Sans"/>
              <a:buChar char="◾"/>
            </a:pPr>
            <a:r>
              <a:rPr b="0" lang="en-US" sz="2000" spc="-1" strike="noStrike">
                <a:solidFill>
                  <a:srgbClr val="000000"/>
                </a:solidFill>
                <a:latin typeface="DejaVu Sans"/>
                <a:ea typeface="DejaVu Sans"/>
              </a:rPr>
              <a:t>Sources and Sinks require various interfaces</a:t>
            </a:r>
            <a:endParaRPr b="0" lang="en-US" sz="2000" spc="-1" strike="noStrike">
              <a:solidFill>
                <a:srgbClr val="000000"/>
              </a:solidFill>
              <a:latin typeface="Arial"/>
            </a:endParaRPr>
          </a:p>
          <a:p>
            <a:pPr lvl="1" marL="432000" indent="-216000">
              <a:lnSpc>
                <a:spcPct val="100000"/>
              </a:lnSpc>
              <a:spcBef>
                <a:spcPts val="1417"/>
              </a:spcBef>
              <a:buClr>
                <a:srgbClr val="008c4f"/>
              </a:buClr>
              <a:buSzPct val="60000"/>
              <a:buFont typeface="DejaVu Sans"/>
              <a:buChar char="—"/>
            </a:pPr>
            <a:r>
              <a:rPr b="0" lang="en-US" sz="1800" spc="-1" strike="noStrike">
                <a:solidFill>
                  <a:srgbClr val="000000"/>
                </a:solidFill>
                <a:latin typeface="DejaVu Sans"/>
                <a:ea typeface="DejaVu Sans"/>
              </a:rPr>
              <a:t>Depends on the functionality of the source/sink</a:t>
            </a:r>
            <a:endParaRPr b="0" lang="en-US" sz="1800" spc="-1" strike="noStrike">
              <a:solidFill>
                <a:srgbClr val="000000"/>
              </a:solidFill>
              <a:latin typeface="Arial"/>
            </a:endParaRPr>
          </a:p>
          <a:p>
            <a:pPr marL="216000" indent="-216000">
              <a:lnSpc>
                <a:spcPct val="100000"/>
              </a:lnSpc>
              <a:spcBef>
                <a:spcPts val="1417"/>
              </a:spcBef>
              <a:buClr>
                <a:srgbClr val="008c4f"/>
              </a:buClr>
              <a:buSzPct val="45000"/>
              <a:buFont typeface="DejaVu Sans"/>
              <a:buChar char="◾"/>
            </a:pPr>
            <a:r>
              <a:rPr b="0" lang="en-US" sz="2000" spc="-1" strike="noStrike">
                <a:solidFill>
                  <a:srgbClr val="000000"/>
                </a:solidFill>
                <a:latin typeface="DejaVu Sans"/>
                <a:ea typeface="DejaVu Sans"/>
              </a:rPr>
              <a:t>Common examples:</a:t>
            </a:r>
            <a:endParaRPr b="0" lang="en-US" sz="2000" spc="-1" strike="noStrike">
              <a:solidFill>
                <a:srgbClr val="000000"/>
              </a:solidFill>
              <a:latin typeface="Arial"/>
            </a:endParaRPr>
          </a:p>
          <a:p>
            <a:pPr lvl="1" marL="432000" indent="-216000">
              <a:lnSpc>
                <a:spcPct val="100000"/>
              </a:lnSpc>
              <a:spcBef>
                <a:spcPts val="1417"/>
              </a:spcBef>
              <a:buClr>
                <a:srgbClr val="008c4f"/>
              </a:buClr>
              <a:buSzPct val="60000"/>
              <a:buFont typeface="DejaVu Sans"/>
              <a:buChar char="—"/>
            </a:pPr>
            <a:r>
              <a:rPr b="0" lang="en-US" sz="1800" spc="-1" strike="noStrike">
                <a:solidFill>
                  <a:srgbClr val="000000"/>
                </a:solidFill>
                <a:latin typeface="DejaVu Sans"/>
                <a:ea typeface="DejaVu Sans"/>
              </a:rPr>
              <a:t>Human-machine interfaces</a:t>
            </a:r>
            <a:endParaRPr b="0" lang="en-US" sz="1800" spc="-1" strike="noStrike">
              <a:solidFill>
                <a:srgbClr val="000000"/>
              </a:solidFill>
              <a:latin typeface="Arial"/>
            </a:endParaRPr>
          </a:p>
          <a:p>
            <a:pPr lvl="2" marL="648000" indent="-216000">
              <a:lnSpc>
                <a:spcPct val="100000"/>
              </a:lnSpc>
              <a:spcBef>
                <a:spcPts val="1417"/>
              </a:spcBef>
              <a:buClr>
                <a:srgbClr val="008c4f"/>
              </a:buClr>
              <a:buSzPct val="45000"/>
              <a:buFont typeface="DejaVu Sans"/>
              <a:buChar char="—"/>
            </a:pPr>
            <a:r>
              <a:rPr b="0" lang="en-US" sz="1600" spc="-1" strike="noStrike">
                <a:solidFill>
                  <a:srgbClr val="000000"/>
                </a:solidFill>
                <a:latin typeface="DejaVu Sans"/>
                <a:ea typeface="DejaVu Sans"/>
              </a:rPr>
              <a:t>Mouse, keyboard, touchscreen, emergency off switch</a:t>
            </a:r>
            <a:endParaRPr b="0" lang="en-US" sz="1600" spc="-1" strike="noStrike">
              <a:solidFill>
                <a:srgbClr val="000000"/>
              </a:solidFill>
              <a:latin typeface="Arial"/>
            </a:endParaRPr>
          </a:p>
          <a:p>
            <a:pPr lvl="1" marL="432000" indent="-216000">
              <a:lnSpc>
                <a:spcPct val="100000"/>
              </a:lnSpc>
              <a:spcBef>
                <a:spcPts val="1417"/>
              </a:spcBef>
              <a:buClr>
                <a:srgbClr val="008c4f"/>
              </a:buClr>
              <a:buSzPct val="60000"/>
              <a:buFont typeface="DejaVu Sans"/>
              <a:buChar char="—"/>
            </a:pPr>
            <a:r>
              <a:rPr b="0" lang="en-US" sz="1800" spc="-1" strike="noStrike">
                <a:solidFill>
                  <a:srgbClr val="000000"/>
                </a:solidFill>
                <a:latin typeface="DejaVu Sans"/>
                <a:ea typeface="DejaVu Sans"/>
              </a:rPr>
              <a:t>Hardware interface</a:t>
            </a:r>
            <a:endParaRPr b="0" lang="en-US" sz="1800" spc="-1" strike="noStrike">
              <a:solidFill>
                <a:srgbClr val="000000"/>
              </a:solidFill>
              <a:latin typeface="Arial"/>
            </a:endParaRPr>
          </a:p>
          <a:p>
            <a:pPr lvl="2" marL="648000" indent="-216000">
              <a:lnSpc>
                <a:spcPct val="100000"/>
              </a:lnSpc>
              <a:spcBef>
                <a:spcPts val="1417"/>
              </a:spcBef>
              <a:buClr>
                <a:srgbClr val="008c4f"/>
              </a:buClr>
              <a:buSzPct val="45000"/>
              <a:buFont typeface="DejaVu Sans"/>
              <a:buChar char="—"/>
            </a:pPr>
            <a:r>
              <a:rPr b="0" lang="en-US" sz="1600" spc="-1" strike="noStrike">
                <a:solidFill>
                  <a:srgbClr val="000000"/>
                </a:solidFill>
                <a:latin typeface="DejaVu Sans"/>
                <a:ea typeface="DejaVu Sans"/>
              </a:rPr>
              <a:t>SD card slot, USB port</a:t>
            </a:r>
            <a:endParaRPr b="0" lang="en-US" sz="1600" spc="-1" strike="noStrike">
              <a:solidFill>
                <a:srgbClr val="000000"/>
              </a:solidFill>
              <a:latin typeface="Arial"/>
            </a:endParaRPr>
          </a:p>
          <a:p>
            <a:pPr lvl="1" marL="432000" indent="-216000">
              <a:lnSpc>
                <a:spcPct val="100000"/>
              </a:lnSpc>
              <a:spcBef>
                <a:spcPts val="1417"/>
              </a:spcBef>
              <a:buClr>
                <a:srgbClr val="008c4f"/>
              </a:buClr>
              <a:buSzPct val="60000"/>
              <a:buFont typeface="DejaVu Sans"/>
              <a:buChar char="—"/>
            </a:pPr>
            <a:r>
              <a:rPr b="0" lang="en-US" sz="1800" spc="-1" strike="noStrike">
                <a:solidFill>
                  <a:srgbClr val="000000"/>
                </a:solidFill>
                <a:latin typeface="DejaVu Sans"/>
                <a:ea typeface="DejaVu Sans"/>
              </a:rPr>
              <a:t>Software interface</a:t>
            </a:r>
            <a:endParaRPr b="0" lang="en-US" sz="1800" spc="-1" strike="noStrike">
              <a:solidFill>
                <a:srgbClr val="000000"/>
              </a:solidFill>
              <a:latin typeface="Arial"/>
            </a:endParaRPr>
          </a:p>
          <a:p>
            <a:pPr lvl="2" marL="648000" indent="-216000">
              <a:lnSpc>
                <a:spcPct val="100000"/>
              </a:lnSpc>
              <a:spcBef>
                <a:spcPts val="1417"/>
              </a:spcBef>
              <a:buClr>
                <a:srgbClr val="008c4f"/>
              </a:buClr>
              <a:buSzPct val="45000"/>
              <a:buFont typeface="DejaVu Sans"/>
              <a:buChar char="—"/>
            </a:pPr>
            <a:r>
              <a:rPr b="0" lang="en-US" sz="1600" spc="-1" strike="noStrike">
                <a:solidFill>
                  <a:srgbClr val="000000"/>
                </a:solidFill>
                <a:latin typeface="DejaVu Sans"/>
                <a:ea typeface="DejaVu Sans"/>
              </a:rPr>
              <a:t>Library, Web service</a:t>
            </a:r>
            <a:endParaRPr b="0" lang="en-US" sz="1600" spc="-1" strike="noStrike">
              <a:solidFill>
                <a:srgbClr val="000000"/>
              </a:solidFill>
              <a:latin typeface="Arial"/>
            </a:endParaRPr>
          </a:p>
          <a:p>
            <a:pPr marL="216000" indent="-216000">
              <a:lnSpc>
                <a:spcPct val="100000"/>
              </a:lnSpc>
              <a:spcBef>
                <a:spcPts val="1417"/>
              </a:spcBef>
              <a:buClr>
                <a:srgbClr val="008c4f"/>
              </a:buClr>
              <a:buSzPct val="45000"/>
              <a:buFont typeface="DejaVu Sans"/>
              <a:buChar char="◾"/>
            </a:pPr>
            <a:r>
              <a:rPr b="0" lang="en-US" sz="2000" spc="-1" strike="noStrike">
                <a:solidFill>
                  <a:srgbClr val="000000"/>
                </a:solidFill>
                <a:latin typeface="DejaVu Sans"/>
                <a:ea typeface="DejaVu Sans"/>
              </a:rPr>
              <a:t>The interfaces may impose constraints</a:t>
            </a:r>
            <a:endParaRPr b="0" lang="en-US" sz="2000" spc="-1" strike="noStrike">
              <a:solidFill>
                <a:srgbClr val="000000"/>
              </a:solidFill>
              <a:latin typeface="Arial"/>
            </a:endParaRPr>
          </a:p>
          <a:p>
            <a:pPr marL="216000" indent="-216000">
              <a:lnSpc>
                <a:spcPct val="100000"/>
              </a:lnSpc>
              <a:spcBef>
                <a:spcPts val="1417"/>
              </a:spcBef>
              <a:buClr>
                <a:srgbClr val="008c4f"/>
              </a:buClr>
              <a:buSzPct val="45000"/>
              <a:buFont typeface="DejaVu Sans"/>
              <a:buChar char="◾"/>
            </a:pPr>
            <a:r>
              <a:rPr b="0" lang="en-US" sz="2000" spc="-1" strike="noStrike">
                <a:solidFill>
                  <a:srgbClr val="000000"/>
                </a:solidFill>
                <a:latin typeface="DejaVu Sans"/>
                <a:ea typeface="DejaVu Sans"/>
              </a:rPr>
              <a:t>The interfaces may be sources of requirements</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8" name="PlaceHolder 7"/>
          <p:cNvSpPr/>
          <p:nvPr/>
        </p:nvSpPr>
        <p:spPr>
          <a:xfrm>
            <a:off x="542880" y="721800"/>
            <a:ext cx="10355760" cy="4964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000000"/>
                </a:solidFill>
                <a:latin typeface="DejaVu Sans"/>
                <a:ea typeface="DejaVu Sans"/>
              </a:rPr>
              <a:t>System Boundary</a:t>
            </a:r>
            <a:endParaRPr b="0" lang="en-US" sz="2200" spc="-1" strike="noStrike">
              <a:solidFill>
                <a:srgbClr val="000000"/>
              </a:solidFill>
              <a:latin typeface="Arial"/>
            </a:endParaRPr>
          </a:p>
        </p:txBody>
      </p:sp>
      <p:sp>
        <p:nvSpPr>
          <p:cNvPr id="369" name="Rechteck 209"/>
          <p:cNvSpPr/>
          <p:nvPr/>
        </p:nvSpPr>
        <p:spPr>
          <a:xfrm>
            <a:off x="542880" y="1267200"/>
            <a:ext cx="10355760" cy="4964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Development of the Boundary</a:t>
            </a:r>
            <a:endParaRPr b="0" lang="en-US" sz="2200" spc="-1" strike="noStrike">
              <a:solidFill>
                <a:srgbClr val="000000"/>
              </a:solidFill>
              <a:latin typeface="Arial"/>
            </a:endParaRPr>
          </a:p>
        </p:txBody>
      </p:sp>
      <p:sp>
        <p:nvSpPr>
          <p:cNvPr id="370" name="HSN-Hierarchy 6"/>
          <p:cNvSpPr/>
          <p:nvPr/>
        </p:nvSpPr>
        <p:spPr>
          <a:xfrm>
            <a:off x="451800" y="1709280"/>
            <a:ext cx="8223120" cy="4351320"/>
          </a:xfrm>
          <a:prstGeom prst="rect">
            <a:avLst/>
          </a:prstGeom>
          <a:noFill/>
          <a:ln w="9525">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371" name="PlaceHolder 1"/>
          <p:cNvSpPr>
            <a:spLocks noGrp="1"/>
          </p:cNvSpPr>
          <p:nvPr>
            <p:ph/>
          </p:nvPr>
        </p:nvSpPr>
        <p:spPr>
          <a:xfrm>
            <a:off x="609480" y="1769400"/>
            <a:ext cx="10586160" cy="4854240"/>
          </a:xfrm>
          <a:prstGeom prst="rect">
            <a:avLst/>
          </a:prstGeom>
          <a:noFill/>
          <a:ln w="0">
            <a:noFill/>
          </a:ln>
        </p:spPr>
        <p:txBody>
          <a:bodyPr lIns="0" rIns="0" tIns="0" bIns="0" anchor="ctr">
            <a:normAutofit/>
          </a:bodyPr>
          <a:p>
            <a:pPr marL="216000" indent="-216000">
              <a:lnSpc>
                <a:spcPct val="100000"/>
              </a:lnSpc>
              <a:spcBef>
                <a:spcPts val="1417"/>
              </a:spcBef>
              <a:buClr>
                <a:srgbClr val="008c4f"/>
              </a:buClr>
              <a:buSzPct val="45000"/>
              <a:buFont typeface="DejaVu Sans"/>
              <a:buChar char="◾"/>
            </a:pPr>
            <a:r>
              <a:rPr b="0" lang="en-US" sz="2000" spc="-1" strike="noStrike">
                <a:solidFill>
                  <a:srgbClr val="000000"/>
                </a:solidFill>
                <a:latin typeface="DejaVu Sans"/>
                <a:ea typeface="DejaVu Sans"/>
              </a:rPr>
              <a:t>Not all elements of the system boundary are known at the beginning of a project</a:t>
            </a:r>
            <a:endParaRPr b="0" lang="en-US" sz="2000" spc="-1" strike="noStrike">
              <a:solidFill>
                <a:srgbClr val="000000"/>
              </a:solidFill>
              <a:latin typeface="Arial"/>
            </a:endParaRPr>
          </a:p>
          <a:p>
            <a:pPr lvl="1" marL="432000" indent="-216000">
              <a:lnSpc>
                <a:spcPct val="100000"/>
              </a:lnSpc>
              <a:spcBef>
                <a:spcPts val="1417"/>
              </a:spcBef>
              <a:buClr>
                <a:srgbClr val="008c4f"/>
              </a:buClr>
              <a:buSzPct val="60000"/>
              <a:buFont typeface="DejaVu Sans"/>
              <a:buChar char="—"/>
            </a:pPr>
            <a:r>
              <a:rPr b="0" lang="en-US" sz="1800" spc="-1" strike="noStrike">
                <a:solidFill>
                  <a:srgbClr val="000000"/>
                </a:solidFill>
                <a:latin typeface="DejaVu Sans"/>
                <a:ea typeface="DejaVu Sans"/>
              </a:rPr>
              <a:t>Interfaces unknown, desired functionalities unknown, ...</a:t>
            </a:r>
            <a:endParaRPr b="0" lang="en-US" sz="1800" spc="-1" strike="noStrike">
              <a:solidFill>
                <a:srgbClr val="000000"/>
              </a:solidFill>
              <a:latin typeface="Arial"/>
            </a:endParaRPr>
          </a:p>
          <a:p>
            <a:pPr lvl="1" marL="432000" indent="-216000">
              <a:lnSpc>
                <a:spcPct val="100000"/>
              </a:lnSpc>
              <a:spcBef>
                <a:spcPts val="1417"/>
              </a:spcBef>
              <a:buClr>
                <a:srgbClr val="008c4f"/>
              </a:buClr>
              <a:buSzPct val="60000"/>
              <a:buFont typeface="DejaVu Sans"/>
              <a:buChar char="—"/>
            </a:pPr>
            <a:r>
              <a:rPr b="0" lang="en-US" sz="1800" spc="-1" strike="noStrike">
                <a:solidFill>
                  <a:srgbClr val="000000"/>
                </a:solidFill>
                <a:latin typeface="DejaVu Sans"/>
                <a:ea typeface="DejaVu Sans"/>
              </a:rPr>
              <a:t>System boundary often not defined until the end of the requirements engineering process</a:t>
            </a:r>
            <a:endParaRPr b="0" lang="en-US" sz="1800" spc="-1" strike="noStrike">
              <a:solidFill>
                <a:srgbClr val="000000"/>
              </a:solidFill>
              <a:latin typeface="Arial"/>
            </a:endParaRPr>
          </a:p>
          <a:p>
            <a:pPr marL="228600" indent="0">
              <a:lnSpc>
                <a:spcPct val="100000"/>
              </a:lnSpc>
              <a:spcBef>
                <a:spcPts val="1417"/>
              </a:spcBef>
              <a:buNone/>
              <a:tabLst>
                <a:tab algn="l" pos="0"/>
              </a:tabLst>
            </a:pPr>
            <a:endParaRPr b="0" lang="en-US" sz="1800" spc="-1" strike="noStrike">
              <a:solidFill>
                <a:srgbClr val="000000"/>
              </a:solidFill>
              <a:latin typeface="Arial"/>
            </a:endParaRPr>
          </a:p>
          <a:p>
            <a:pPr marL="216000" indent="-216000">
              <a:lnSpc>
                <a:spcPct val="100000"/>
              </a:lnSpc>
              <a:spcBef>
                <a:spcPts val="1417"/>
              </a:spcBef>
              <a:buClr>
                <a:srgbClr val="008c4f"/>
              </a:buClr>
              <a:buSzPct val="45000"/>
              <a:buFont typeface="DejaVu Sans"/>
              <a:buChar char="◾"/>
              <a:tabLst>
                <a:tab algn="l" pos="0"/>
              </a:tabLst>
            </a:pPr>
            <a:r>
              <a:rPr b="0" lang="en-US" sz="2000" spc="-1" strike="noStrike">
                <a:solidFill>
                  <a:srgbClr val="000000"/>
                </a:solidFill>
                <a:latin typeface="DejaVu Sans"/>
                <a:ea typeface="DejaVu Sans"/>
              </a:rPr>
              <a:t>Leads to a “gray zone” between the system and the context</a:t>
            </a:r>
            <a:endParaRPr b="0" lang="en-US" sz="2000" spc="-1" strike="noStrike">
              <a:solidFill>
                <a:srgbClr val="000000"/>
              </a:solidFill>
              <a:latin typeface="Arial"/>
            </a:endParaRPr>
          </a:p>
          <a:p>
            <a:pPr lvl="1" marL="432000" indent="-216000">
              <a:lnSpc>
                <a:spcPct val="100000"/>
              </a:lnSpc>
              <a:spcBef>
                <a:spcPts val="1417"/>
              </a:spcBef>
              <a:buClr>
                <a:srgbClr val="008c4f"/>
              </a:buClr>
              <a:buSzPct val="60000"/>
              <a:buFont typeface="DejaVu Sans"/>
              <a:buChar char="—"/>
              <a:tabLst>
                <a:tab algn="l" pos="0"/>
              </a:tabLst>
            </a:pPr>
            <a:r>
              <a:rPr b="0" lang="en-US" sz="1800" spc="-1" strike="noStrike">
                <a:solidFill>
                  <a:srgbClr val="000000"/>
                </a:solidFill>
                <a:latin typeface="DejaVu Sans"/>
                <a:ea typeface="DejaVu Sans"/>
              </a:rPr>
              <a:t>System boundary may shift within the gray zone</a:t>
            </a:r>
            <a:endParaRPr b="0" lang="en-US" sz="1800" spc="-1" strike="noStrike">
              <a:solidFill>
                <a:srgbClr val="000000"/>
              </a:solidFill>
              <a:latin typeface="Arial"/>
            </a:endParaRPr>
          </a:p>
          <a:p>
            <a:pPr lvl="1" marL="432000" indent="-216000">
              <a:lnSpc>
                <a:spcPct val="100000"/>
              </a:lnSpc>
              <a:spcBef>
                <a:spcPts val="1417"/>
              </a:spcBef>
              <a:buClr>
                <a:srgbClr val="008c4f"/>
              </a:buClr>
              <a:buSzPct val="60000"/>
              <a:buFont typeface="DejaVu Sans"/>
              <a:buChar char="—"/>
              <a:tabLst>
                <a:tab algn="l" pos="0"/>
              </a:tabLst>
            </a:pPr>
            <a:r>
              <a:rPr b="0" lang="en-US" sz="1800" spc="-1" strike="noStrike">
                <a:solidFill>
                  <a:srgbClr val="000000"/>
                </a:solidFill>
                <a:latin typeface="DejaVu Sans"/>
                <a:ea typeface="DejaVu Sans"/>
              </a:rPr>
              <a:t>Gray zone itself may shift</a:t>
            </a:r>
            <a:endParaRPr b="0" lang="en-US" sz="1800" spc="-1" strike="noStrike">
              <a:solidFill>
                <a:srgbClr val="000000"/>
              </a:solidFill>
              <a:latin typeface="Arial"/>
            </a:endParaRPr>
          </a:p>
          <a:p>
            <a:pPr lvl="1" marL="432000" indent="-216000">
              <a:lnSpc>
                <a:spcPct val="100000"/>
              </a:lnSpc>
              <a:spcBef>
                <a:spcPts val="1417"/>
              </a:spcBef>
              <a:buClr>
                <a:srgbClr val="008c4f"/>
              </a:buClr>
              <a:buSzPct val="60000"/>
              <a:buFont typeface="DejaVu Sans"/>
              <a:buChar char="—"/>
              <a:tabLst>
                <a:tab algn="l" pos="0"/>
              </a:tabLst>
            </a:pPr>
            <a:r>
              <a:rPr b="0" lang="en-US" sz="1800" spc="-1" strike="noStrike">
                <a:solidFill>
                  <a:srgbClr val="000000"/>
                </a:solidFill>
                <a:latin typeface="DejaVu Sans"/>
                <a:ea typeface="DejaVu Sans"/>
              </a:rPr>
              <a:t>At the end of the requirements engineering, no gray zone left</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2" name="CustomShape 1"/>
          <p:cNvSpPr/>
          <p:nvPr/>
        </p:nvSpPr>
        <p:spPr>
          <a:xfrm>
            <a:off x="335520" y="4406760"/>
            <a:ext cx="10747440" cy="1356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3000" spc="-1" strike="noStrike" cap="all">
                <a:solidFill>
                  <a:srgbClr val="008c4f"/>
                </a:solidFill>
                <a:latin typeface="DejaVu Sans"/>
                <a:ea typeface="DejaVu Sans"/>
              </a:rPr>
              <a:t>Context Boundary</a:t>
            </a:r>
            <a:endParaRPr b="0" lang="en-US" sz="3000" spc="-1" strike="noStrike">
              <a:solidFill>
                <a:srgbClr val="000000"/>
              </a:solidFill>
              <a:latin typeface="Arial"/>
            </a:endParaRPr>
          </a:p>
        </p:txBody>
      </p:sp>
      <p:sp>
        <p:nvSpPr>
          <p:cNvPr id="373" name="CustomShape 2"/>
          <p:cNvSpPr/>
          <p:nvPr/>
        </p:nvSpPr>
        <p:spPr>
          <a:xfrm>
            <a:off x="335520" y="2906640"/>
            <a:ext cx="10747440" cy="1494360"/>
          </a:xfrm>
          <a:prstGeom prst="rect">
            <a:avLst/>
          </a:prstGeom>
          <a:no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4" name="PlaceHolder 7"/>
          <p:cNvSpPr/>
          <p:nvPr/>
        </p:nvSpPr>
        <p:spPr>
          <a:xfrm>
            <a:off x="542880" y="721800"/>
            <a:ext cx="10355760" cy="4964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000000"/>
                </a:solidFill>
                <a:latin typeface="DejaVu Sans"/>
                <a:ea typeface="DejaVu Sans"/>
              </a:rPr>
              <a:t>Context Boundary</a:t>
            </a:r>
            <a:endParaRPr b="0" lang="en-US" sz="2200" spc="-1" strike="noStrike">
              <a:solidFill>
                <a:srgbClr val="000000"/>
              </a:solidFill>
              <a:latin typeface="Arial"/>
            </a:endParaRPr>
          </a:p>
        </p:txBody>
      </p:sp>
      <p:sp>
        <p:nvSpPr>
          <p:cNvPr id="375" name="Rechteck 209"/>
          <p:cNvSpPr/>
          <p:nvPr/>
        </p:nvSpPr>
        <p:spPr>
          <a:xfrm>
            <a:off x="542880" y="1267200"/>
            <a:ext cx="10355760" cy="496440"/>
          </a:xfrm>
          <a:prstGeom prst="rect">
            <a:avLst/>
          </a:prstGeom>
          <a:no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376" name="HSN-Hierarchy 6"/>
          <p:cNvSpPr/>
          <p:nvPr/>
        </p:nvSpPr>
        <p:spPr>
          <a:xfrm>
            <a:off x="451800" y="1709280"/>
            <a:ext cx="8223120" cy="4351320"/>
          </a:xfrm>
          <a:prstGeom prst="rect">
            <a:avLst/>
          </a:prstGeom>
          <a:noFill/>
          <a:ln w="9525">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pic>
        <p:nvPicPr>
          <p:cNvPr id="377" name="Grafik 2" descr=""/>
          <p:cNvPicPr/>
          <p:nvPr/>
        </p:nvPicPr>
        <p:blipFill>
          <a:blip r:embed="rId1"/>
          <a:stretch/>
        </p:blipFill>
        <p:spPr>
          <a:xfrm>
            <a:off x="2382840" y="1569600"/>
            <a:ext cx="6675840" cy="4690080"/>
          </a:xfrm>
          <a:prstGeom prst="rect">
            <a:avLst/>
          </a:prstGeom>
          <a:ln w="0">
            <a:noFill/>
          </a:ln>
        </p:spPr>
      </p:pic>
      <p:sp>
        <p:nvSpPr>
          <p:cNvPr id="378" name="CustomShape 5"/>
          <p:cNvSpPr/>
          <p:nvPr/>
        </p:nvSpPr>
        <p:spPr>
          <a:xfrm>
            <a:off x="263520" y="6411600"/>
            <a:ext cx="1091808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Based on K. Pohl, C. Rupp (2011) – </a:t>
            </a:r>
            <a:r>
              <a:rPr b="0" lang="en-US" sz="900" spc="-1" strike="noStrike">
                <a:solidFill>
                  <a:srgbClr val="a6a6a6"/>
                </a:solidFill>
                <a:latin typeface="Roboto"/>
                <a:ea typeface="Roboto"/>
              </a:rPr>
              <a:t>Requirements Engineering Fundamentals: A study guide for Requirements Engineering Foundation Level</a:t>
            </a:r>
            <a:endParaRPr b="0" lang="en-US" sz="900" spc="-1" strike="noStrike">
              <a:solidFill>
                <a:srgbClr val="000000"/>
              </a:solidFill>
              <a:latin typeface="Arial"/>
            </a:endParaRPr>
          </a:p>
        </p:txBody>
      </p:sp>
      <p:sp>
        <p:nvSpPr>
          <p:cNvPr id="379" name=""/>
          <p:cNvSpPr/>
          <p:nvPr/>
        </p:nvSpPr>
        <p:spPr>
          <a:xfrm>
            <a:off x="9251280" y="4344120"/>
            <a:ext cx="1508400" cy="455760"/>
          </a:xfrm>
          <a:prstGeom prst="borderCallout2">
            <a:avLst>
              <a:gd name="adj1" fmla="val 18750"/>
              <a:gd name="adj2" fmla="val -8333"/>
              <a:gd name="adj3" fmla="val 45787"/>
              <a:gd name="adj4" fmla="val -54921"/>
              <a:gd name="adj5" fmla="val 99921"/>
              <a:gd name="adj6" fmla="val -96805"/>
            </a:avLst>
          </a:prstGeom>
          <a:solidFill>
            <a:srgbClr val="d1b973"/>
          </a:solidFill>
          <a:ln w="0">
            <a:solidFill>
              <a:srgbClr val="d1b973"/>
            </a:solidFill>
          </a:ln>
        </p:spPr>
        <p:style>
          <a:lnRef idx="0"/>
          <a:fillRef idx="0"/>
          <a:effectRef idx="0"/>
          <a:fontRef idx="minor"/>
        </p:style>
        <p:txBody>
          <a:bodyPr lIns="90000" rIns="90000" tIns="45000" bIns="45000" anchor="ctr">
            <a:noAutofit/>
          </a:bodyPr>
          <a:p>
            <a:pPr algn="ctr">
              <a:lnSpc>
                <a:spcPct val="100000"/>
              </a:lnSpc>
            </a:pPr>
            <a:r>
              <a:rPr b="0" lang="en-US" sz="1600" spc="-1" strike="noStrike">
                <a:solidFill>
                  <a:srgbClr val="000000"/>
                </a:solidFill>
                <a:latin typeface="DejaVu Sans"/>
                <a:ea typeface="DejaVu Sans"/>
              </a:rPr>
              <a:t>Context Boundary</a:t>
            </a:r>
            <a:endParaRPr b="0" lang="en-US" sz="1600" spc="-1" strike="noStrike">
              <a:solidFill>
                <a:srgbClr val="000000"/>
              </a:solidFill>
              <a:latin typeface="Arial"/>
            </a:endParaRPr>
          </a:p>
        </p:txBody>
      </p:sp>
      <p:sp>
        <p:nvSpPr>
          <p:cNvPr id="380" name=""/>
          <p:cNvSpPr/>
          <p:nvPr/>
        </p:nvSpPr>
        <p:spPr>
          <a:xfrm>
            <a:off x="9251280" y="1829520"/>
            <a:ext cx="1508400" cy="455760"/>
          </a:xfrm>
          <a:prstGeom prst="borderCallout2">
            <a:avLst>
              <a:gd name="adj1" fmla="val 18750"/>
              <a:gd name="adj2" fmla="val -8333"/>
              <a:gd name="adj3" fmla="val 41620"/>
              <a:gd name="adj4" fmla="val -56662"/>
              <a:gd name="adj5" fmla="val 158847"/>
              <a:gd name="adj6" fmla="val -159879"/>
            </a:avLst>
          </a:prstGeom>
          <a:solidFill>
            <a:srgbClr val="64bf60"/>
          </a:solidFill>
          <a:ln w="0">
            <a:solidFill>
              <a:srgbClr val="64bf60"/>
            </a:solidFill>
          </a:ln>
        </p:spPr>
        <p:style>
          <a:lnRef idx="0"/>
          <a:fillRef idx="0"/>
          <a:effectRef idx="0"/>
          <a:fontRef idx="minor"/>
        </p:style>
        <p:txBody>
          <a:bodyPr lIns="90000" rIns="90000" tIns="45000" bIns="45000" anchor="ctr">
            <a:noAutofit/>
          </a:bodyPr>
          <a:p>
            <a:pPr algn="ctr">
              <a:lnSpc>
                <a:spcPct val="100000"/>
              </a:lnSpc>
            </a:pPr>
            <a:r>
              <a:rPr b="0" lang="en-US" sz="1600" spc="-1" strike="noStrike">
                <a:solidFill>
                  <a:srgbClr val="000000"/>
                </a:solidFill>
                <a:latin typeface="DejaVu Sans"/>
                <a:ea typeface="DejaVu Sans"/>
              </a:rPr>
              <a:t>System Boundary</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1" name="PlaceHolder 7"/>
          <p:cNvSpPr/>
          <p:nvPr/>
        </p:nvSpPr>
        <p:spPr>
          <a:xfrm>
            <a:off x="542880" y="721800"/>
            <a:ext cx="10355760" cy="4964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000000"/>
                </a:solidFill>
                <a:latin typeface="DejaVu Sans"/>
                <a:ea typeface="DejaVu Sans"/>
              </a:rPr>
              <a:t>Context Boundary</a:t>
            </a:r>
            <a:endParaRPr b="0" lang="en-US" sz="2200" spc="-1" strike="noStrike">
              <a:solidFill>
                <a:srgbClr val="000000"/>
              </a:solidFill>
              <a:latin typeface="Arial"/>
            </a:endParaRPr>
          </a:p>
        </p:txBody>
      </p:sp>
      <p:sp>
        <p:nvSpPr>
          <p:cNvPr id="382" name="Rechteck 209"/>
          <p:cNvSpPr/>
          <p:nvPr/>
        </p:nvSpPr>
        <p:spPr>
          <a:xfrm>
            <a:off x="542880" y="1267200"/>
            <a:ext cx="10355760" cy="4964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Overview</a:t>
            </a:r>
            <a:endParaRPr b="0" lang="en-US" sz="2200" spc="-1" strike="noStrike">
              <a:solidFill>
                <a:srgbClr val="000000"/>
              </a:solidFill>
              <a:latin typeface="Arial"/>
            </a:endParaRPr>
          </a:p>
        </p:txBody>
      </p:sp>
      <p:sp>
        <p:nvSpPr>
          <p:cNvPr id="383" name="HSN-Hierarchy 6"/>
          <p:cNvSpPr/>
          <p:nvPr/>
        </p:nvSpPr>
        <p:spPr>
          <a:xfrm>
            <a:off x="451800" y="1709280"/>
            <a:ext cx="8223120" cy="4351320"/>
          </a:xfrm>
          <a:prstGeom prst="rect">
            <a:avLst/>
          </a:prstGeom>
          <a:noFill/>
          <a:ln w="9525">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384" name="PlaceHolder 1"/>
          <p:cNvSpPr>
            <a:spLocks noGrp="1"/>
          </p:cNvSpPr>
          <p:nvPr>
            <p:ph/>
          </p:nvPr>
        </p:nvSpPr>
        <p:spPr>
          <a:xfrm>
            <a:off x="609480" y="1769400"/>
            <a:ext cx="10586160" cy="4854240"/>
          </a:xfrm>
          <a:prstGeom prst="rect">
            <a:avLst/>
          </a:prstGeom>
          <a:noFill/>
          <a:ln w="0">
            <a:noFill/>
          </a:ln>
        </p:spPr>
        <p:txBody>
          <a:bodyPr lIns="0" rIns="0" tIns="0" bIns="0" anchor="ctr">
            <a:normAutofit/>
          </a:bodyPr>
          <a:p>
            <a:pPr marL="216000" indent="-216000">
              <a:lnSpc>
                <a:spcPct val="100000"/>
              </a:lnSpc>
              <a:spcBef>
                <a:spcPts val="1417"/>
              </a:spcBef>
              <a:buClr>
                <a:srgbClr val="008c4f"/>
              </a:buClr>
              <a:buSzPct val="45000"/>
              <a:buFont typeface="DejaVu Sans"/>
              <a:buChar char="◾"/>
            </a:pPr>
            <a:r>
              <a:rPr b="0" lang="en-US" sz="2000" spc="-1" strike="noStrike">
                <a:solidFill>
                  <a:srgbClr val="000000"/>
                </a:solidFill>
                <a:latin typeface="DejaVu Sans"/>
                <a:ea typeface="DejaVu Sans"/>
              </a:rPr>
              <a:t>Distinguishes between what is relevant for the requirements engineering and what is not.</a:t>
            </a:r>
            <a:endParaRPr b="0" lang="en-US" sz="2000" spc="-1" strike="noStrike">
              <a:solidFill>
                <a:srgbClr val="000000"/>
              </a:solidFill>
              <a:latin typeface="Arial"/>
            </a:endParaRPr>
          </a:p>
          <a:p>
            <a:pPr marL="228600" indent="0">
              <a:lnSpc>
                <a:spcPct val="100000"/>
              </a:lnSpc>
              <a:spcBef>
                <a:spcPts val="1417"/>
              </a:spcBef>
              <a:buNone/>
              <a:tabLst>
                <a:tab algn="l" pos="0"/>
              </a:tabLst>
            </a:pPr>
            <a:endParaRPr b="0" lang="en-US" sz="2000" spc="-1" strike="noStrike">
              <a:solidFill>
                <a:srgbClr val="000000"/>
              </a:solidFill>
              <a:latin typeface="Arial"/>
            </a:endParaRPr>
          </a:p>
          <a:p>
            <a:pPr marL="216000" indent="-216000">
              <a:lnSpc>
                <a:spcPct val="100000"/>
              </a:lnSpc>
              <a:spcBef>
                <a:spcPts val="1417"/>
              </a:spcBef>
              <a:buClr>
                <a:srgbClr val="008c4f"/>
              </a:buClr>
              <a:buSzPct val="45000"/>
              <a:buFont typeface="DejaVu Sans"/>
              <a:buChar char="◾"/>
              <a:tabLst>
                <a:tab algn="l" pos="0"/>
              </a:tabLst>
            </a:pPr>
            <a:r>
              <a:rPr b="0" lang="en-US" sz="2000" spc="-1" strike="noStrike">
                <a:solidFill>
                  <a:srgbClr val="000000"/>
                </a:solidFill>
                <a:latin typeface="DejaVu Sans"/>
                <a:ea typeface="DejaVu Sans"/>
              </a:rPr>
              <a:t>Similar to the system boundary: may shift and have a gray zone</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5" name="PlaceHolder 7"/>
          <p:cNvSpPr/>
          <p:nvPr/>
        </p:nvSpPr>
        <p:spPr>
          <a:xfrm>
            <a:off x="542880" y="721800"/>
            <a:ext cx="10355760" cy="4964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000000"/>
                </a:solidFill>
                <a:latin typeface="DejaVu Sans"/>
                <a:ea typeface="DejaVu Sans"/>
              </a:rPr>
              <a:t>Context Boundary</a:t>
            </a:r>
            <a:endParaRPr b="0" lang="en-US" sz="2200" spc="-1" strike="noStrike">
              <a:solidFill>
                <a:srgbClr val="000000"/>
              </a:solidFill>
              <a:latin typeface="Arial"/>
            </a:endParaRPr>
          </a:p>
        </p:txBody>
      </p:sp>
      <p:sp>
        <p:nvSpPr>
          <p:cNvPr id="386" name="Rechteck 209"/>
          <p:cNvSpPr/>
          <p:nvPr/>
        </p:nvSpPr>
        <p:spPr>
          <a:xfrm>
            <a:off x="542880" y="1267200"/>
            <a:ext cx="10355760" cy="4964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Definition</a:t>
            </a:r>
            <a:endParaRPr b="0" lang="en-US" sz="2200" spc="-1" strike="noStrike">
              <a:solidFill>
                <a:srgbClr val="000000"/>
              </a:solidFill>
              <a:latin typeface="Arial"/>
            </a:endParaRPr>
          </a:p>
        </p:txBody>
      </p:sp>
      <p:sp>
        <p:nvSpPr>
          <p:cNvPr id="387" name="HSN-Hierarchy 6"/>
          <p:cNvSpPr/>
          <p:nvPr/>
        </p:nvSpPr>
        <p:spPr>
          <a:xfrm>
            <a:off x="451800" y="1709280"/>
            <a:ext cx="8223120" cy="4351320"/>
          </a:xfrm>
          <a:prstGeom prst="rect">
            <a:avLst/>
          </a:prstGeom>
          <a:noFill/>
          <a:ln w="9525">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388" name="PlaceHolder 1"/>
          <p:cNvSpPr>
            <a:spLocks noGrp="1"/>
          </p:cNvSpPr>
          <p:nvPr>
            <p:ph/>
          </p:nvPr>
        </p:nvSpPr>
        <p:spPr>
          <a:xfrm>
            <a:off x="588240" y="1769400"/>
            <a:ext cx="10607400" cy="4637160"/>
          </a:xfrm>
          <a:prstGeom prst="rect">
            <a:avLst/>
          </a:prstGeom>
          <a:noFill/>
          <a:ln w="0">
            <a:noFill/>
          </a:ln>
        </p:spPr>
        <p:txBody>
          <a:bodyPr lIns="0" rIns="0" tIns="0" bIns="0" anchor="ctr">
            <a:normAutofit/>
          </a:bodyPr>
          <a:p>
            <a:pPr marL="108000" indent="0" algn="ctr">
              <a:lnSpc>
                <a:spcPct val="100000"/>
              </a:lnSpc>
              <a:spcBef>
                <a:spcPts val="1417"/>
              </a:spcBef>
              <a:buNone/>
              <a:tabLst>
                <a:tab algn="l" pos="0"/>
              </a:tabLst>
            </a:pPr>
            <a:r>
              <a:rPr b="0" lang="en-US" sz="2000" spc="-1" strike="noStrike">
                <a:solidFill>
                  <a:srgbClr val="000000"/>
                </a:solidFill>
                <a:latin typeface="DejaVu Sans"/>
                <a:ea typeface="DejaVu Sans"/>
              </a:rPr>
              <a:t>“</a:t>
            </a:r>
            <a:r>
              <a:rPr b="0" lang="en-US" sz="2000" spc="-1" strike="noStrike">
                <a:solidFill>
                  <a:srgbClr val="000000"/>
                </a:solidFill>
                <a:latin typeface="DejaVu Sans"/>
                <a:ea typeface="DejaVu Sans"/>
              </a:rPr>
              <a:t>The context boundary separates the relevant part of the system environment from the irrelevant environment which contains all those aspects that do not need to be considered during the system development.”</a:t>
            </a:r>
            <a:endParaRPr b="0" lang="en-US" sz="2000" spc="-1" strike="noStrike">
              <a:solidFill>
                <a:srgbClr val="000000"/>
              </a:solidFill>
              <a:latin typeface="Arial"/>
            </a:endParaRPr>
          </a:p>
        </p:txBody>
      </p:sp>
      <p:sp>
        <p:nvSpPr>
          <p:cNvPr id="389" name="CustomShape 4"/>
          <p:cNvSpPr/>
          <p:nvPr/>
        </p:nvSpPr>
        <p:spPr>
          <a:xfrm>
            <a:off x="602640" y="3174480"/>
            <a:ext cx="10578960" cy="187812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390" name="CustomShape 5"/>
          <p:cNvSpPr/>
          <p:nvPr/>
        </p:nvSpPr>
        <p:spPr>
          <a:xfrm>
            <a:off x="263520" y="6411600"/>
            <a:ext cx="1091808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K. Pohl, C. Rupp (2011) – </a:t>
            </a:r>
            <a:r>
              <a:rPr b="0" lang="en-US" sz="900" spc="-1" strike="noStrike">
                <a:solidFill>
                  <a:srgbClr val="a6a6a6"/>
                </a:solidFill>
                <a:latin typeface="Roboto"/>
                <a:ea typeface="Roboto"/>
              </a:rPr>
              <a:t>Requirements Engineering Fundamentals: A study guide for Requirements Engineering Foundation Level</a:t>
            </a:r>
            <a:endParaRPr b="0" lang="en-US"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1" name="PlaceHolder 7"/>
          <p:cNvSpPr/>
          <p:nvPr/>
        </p:nvSpPr>
        <p:spPr>
          <a:xfrm>
            <a:off x="542880" y="721800"/>
            <a:ext cx="10355760" cy="4964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000000"/>
                </a:solidFill>
                <a:latin typeface="DejaVu Sans"/>
                <a:ea typeface="DejaVu Sans"/>
              </a:rPr>
              <a:t>Context Boundary</a:t>
            </a:r>
            <a:endParaRPr b="0" lang="en-US" sz="2200" spc="-1" strike="noStrike">
              <a:solidFill>
                <a:srgbClr val="000000"/>
              </a:solidFill>
              <a:latin typeface="Arial"/>
            </a:endParaRPr>
          </a:p>
        </p:txBody>
      </p:sp>
      <p:sp>
        <p:nvSpPr>
          <p:cNvPr id="392" name="Rechteck 209"/>
          <p:cNvSpPr/>
          <p:nvPr/>
        </p:nvSpPr>
        <p:spPr>
          <a:xfrm>
            <a:off x="542880" y="1267200"/>
            <a:ext cx="10355760" cy="4964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Completeness of the Context Boundary</a:t>
            </a:r>
            <a:endParaRPr b="0" lang="en-US" sz="2200" spc="-1" strike="noStrike">
              <a:solidFill>
                <a:srgbClr val="000000"/>
              </a:solidFill>
              <a:latin typeface="Arial"/>
            </a:endParaRPr>
          </a:p>
        </p:txBody>
      </p:sp>
      <p:sp>
        <p:nvSpPr>
          <p:cNvPr id="393" name="HSN-Hierarchy 6"/>
          <p:cNvSpPr/>
          <p:nvPr/>
        </p:nvSpPr>
        <p:spPr>
          <a:xfrm>
            <a:off x="451800" y="1709280"/>
            <a:ext cx="8223120" cy="4351320"/>
          </a:xfrm>
          <a:prstGeom prst="rect">
            <a:avLst/>
          </a:prstGeom>
          <a:noFill/>
          <a:ln w="9525">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394" name="PlaceHolder 1"/>
          <p:cNvSpPr>
            <a:spLocks noGrp="1"/>
          </p:cNvSpPr>
          <p:nvPr>
            <p:ph/>
          </p:nvPr>
        </p:nvSpPr>
        <p:spPr>
          <a:xfrm>
            <a:off x="609480" y="1769400"/>
            <a:ext cx="10586160" cy="4854240"/>
          </a:xfrm>
          <a:prstGeom prst="rect">
            <a:avLst/>
          </a:prstGeom>
          <a:noFill/>
          <a:ln w="0">
            <a:noFill/>
          </a:ln>
        </p:spPr>
        <p:txBody>
          <a:bodyPr lIns="0" rIns="0" tIns="0" bIns="0" anchor="ctr">
            <a:normAutofit/>
          </a:bodyPr>
          <a:p>
            <a:pPr marL="216000" indent="-216000">
              <a:lnSpc>
                <a:spcPct val="100000"/>
              </a:lnSpc>
              <a:spcBef>
                <a:spcPts val="1417"/>
              </a:spcBef>
              <a:buClr>
                <a:srgbClr val="008c4f"/>
              </a:buClr>
              <a:buSzPct val="45000"/>
              <a:buFont typeface="DejaVu Sans"/>
              <a:buChar char="◾"/>
            </a:pPr>
            <a:r>
              <a:rPr b="0" lang="en-US" sz="2000" spc="-1" strike="noStrike">
                <a:solidFill>
                  <a:srgbClr val="000000"/>
                </a:solidFill>
                <a:latin typeface="DejaVu Sans"/>
                <a:ea typeface="DejaVu Sans"/>
              </a:rPr>
              <a:t>Complete definition of the context boundary virtually impossible</a:t>
            </a:r>
            <a:endParaRPr b="0" lang="en-US" sz="2000" spc="-1" strike="noStrike">
              <a:solidFill>
                <a:srgbClr val="000000"/>
              </a:solidFill>
              <a:latin typeface="Arial"/>
            </a:endParaRPr>
          </a:p>
          <a:p>
            <a:pPr lvl="1" marL="432000" indent="-216000">
              <a:lnSpc>
                <a:spcPct val="100000"/>
              </a:lnSpc>
              <a:spcBef>
                <a:spcPts val="1417"/>
              </a:spcBef>
              <a:buClr>
                <a:srgbClr val="008c4f"/>
              </a:buClr>
              <a:buSzPct val="60000"/>
              <a:buFont typeface="DejaVu Sans"/>
              <a:buChar char="—"/>
            </a:pPr>
            <a:r>
              <a:rPr b="0" lang="en-US" sz="1800" spc="-1" strike="noStrike">
                <a:solidFill>
                  <a:srgbClr val="000000"/>
                </a:solidFill>
                <a:latin typeface="DejaVu Sans"/>
                <a:ea typeface="DejaVu Sans"/>
              </a:rPr>
              <a:t>Sometimes unclear, whether an aspect belongs to the system context or not</a:t>
            </a:r>
            <a:endParaRPr b="0" lang="en-US" sz="1800" spc="-1" strike="noStrike">
              <a:solidFill>
                <a:srgbClr val="000000"/>
              </a:solidFill>
              <a:latin typeface="Arial"/>
            </a:endParaRPr>
          </a:p>
          <a:p>
            <a:pPr lvl="2" marL="648000" indent="-216000">
              <a:lnSpc>
                <a:spcPct val="100000"/>
              </a:lnSpc>
              <a:spcBef>
                <a:spcPts val="1417"/>
              </a:spcBef>
              <a:buClr>
                <a:srgbClr val="008c4f"/>
              </a:buClr>
              <a:buSzPct val="45000"/>
              <a:buFont typeface="DejaVu Sans"/>
              <a:buChar char="—"/>
            </a:pPr>
            <a:r>
              <a:rPr b="0" lang="en-US" sz="1600" spc="-1" strike="noStrike">
                <a:solidFill>
                  <a:srgbClr val="000000"/>
                </a:solidFill>
                <a:latin typeface="DejaVu Sans"/>
                <a:ea typeface="DejaVu Sans"/>
              </a:rPr>
              <a:t>Cannot always be resolved during the requirements engineering</a:t>
            </a:r>
            <a:endParaRPr b="0" lang="en-US" sz="1600" spc="-1" strike="noStrike">
              <a:solidFill>
                <a:srgbClr val="000000"/>
              </a:solidFill>
              <a:latin typeface="Arial"/>
            </a:endParaRPr>
          </a:p>
          <a:p>
            <a:pPr lvl="1" marL="432000" indent="-216000">
              <a:lnSpc>
                <a:spcPct val="100000"/>
              </a:lnSpc>
              <a:spcBef>
                <a:spcPts val="1417"/>
              </a:spcBef>
              <a:buClr>
                <a:srgbClr val="008c4f"/>
              </a:buClr>
              <a:buSzPct val="60000"/>
              <a:buFont typeface="DejaVu Sans"/>
              <a:buChar char="—"/>
            </a:pPr>
            <a:r>
              <a:rPr b="0" lang="en-US" sz="1800" spc="-1" strike="noStrike">
                <a:solidFill>
                  <a:srgbClr val="000000"/>
                </a:solidFill>
                <a:latin typeface="DejaVu Sans"/>
                <a:ea typeface="DejaVu Sans"/>
              </a:rPr>
              <a:t>It is possible that after the requirements engineering, there is still a gray zone in the </a:t>
            </a:r>
            <a:r>
              <a:rPr b="0" lang="en-US" sz="1800" spc="-1" strike="noStrike">
                <a:solidFill>
                  <a:srgbClr val="000000"/>
                </a:solidFill>
                <a:latin typeface="DejaVu Sans"/>
                <a:ea typeface="DejaVu Sans"/>
              </a:rPr>
              <a:t>context</a:t>
            </a:r>
            <a:endParaRPr b="0" lang="en-US" sz="1800" spc="-1" strike="noStrike">
              <a:solidFill>
                <a:srgbClr val="000000"/>
              </a:solidFill>
              <a:latin typeface="Arial"/>
            </a:endParaRPr>
          </a:p>
          <a:p>
            <a:pPr lvl="2" marL="648000" indent="-216000">
              <a:lnSpc>
                <a:spcPct val="100000"/>
              </a:lnSpc>
              <a:spcBef>
                <a:spcPts val="1417"/>
              </a:spcBef>
              <a:buClr>
                <a:srgbClr val="008c4f"/>
              </a:buClr>
              <a:buSzPct val="45000"/>
              <a:buFont typeface="DejaVu Sans"/>
              <a:buChar char="—"/>
            </a:pPr>
            <a:r>
              <a:rPr b="0" lang="en-US" sz="1600" spc="-1" strike="noStrike">
                <a:solidFill>
                  <a:srgbClr val="000000"/>
                </a:solidFill>
                <a:latin typeface="DejaVu Sans"/>
                <a:ea typeface="DejaVu Sans"/>
              </a:rPr>
              <a:t>Different from the system context, where the gray zone is resolved</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5" name="PlaceHolder 7"/>
          <p:cNvSpPr/>
          <p:nvPr/>
        </p:nvSpPr>
        <p:spPr>
          <a:xfrm>
            <a:off x="542880" y="721800"/>
            <a:ext cx="10355760" cy="4964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000000"/>
                </a:solidFill>
                <a:latin typeface="DejaVu Sans"/>
                <a:ea typeface="DejaVu Sans"/>
              </a:rPr>
              <a:t>Context Boundary</a:t>
            </a:r>
            <a:endParaRPr b="0" lang="en-US" sz="2200" spc="-1" strike="noStrike">
              <a:solidFill>
                <a:srgbClr val="000000"/>
              </a:solidFill>
              <a:latin typeface="Arial"/>
            </a:endParaRPr>
          </a:p>
        </p:txBody>
      </p:sp>
      <p:sp>
        <p:nvSpPr>
          <p:cNvPr id="396" name="Rechteck 209"/>
          <p:cNvSpPr/>
          <p:nvPr/>
        </p:nvSpPr>
        <p:spPr>
          <a:xfrm>
            <a:off x="542880" y="1267200"/>
            <a:ext cx="10355760" cy="4964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Documenting the System Context</a:t>
            </a:r>
            <a:endParaRPr b="0" lang="en-US" sz="2200" spc="-1" strike="noStrike">
              <a:solidFill>
                <a:srgbClr val="000000"/>
              </a:solidFill>
              <a:latin typeface="Arial"/>
            </a:endParaRPr>
          </a:p>
        </p:txBody>
      </p:sp>
      <p:sp>
        <p:nvSpPr>
          <p:cNvPr id="397" name="HSN-Hierarchy 6"/>
          <p:cNvSpPr/>
          <p:nvPr/>
        </p:nvSpPr>
        <p:spPr>
          <a:xfrm>
            <a:off x="451800" y="1709280"/>
            <a:ext cx="8223120" cy="4351320"/>
          </a:xfrm>
          <a:prstGeom prst="rect">
            <a:avLst/>
          </a:prstGeom>
          <a:noFill/>
          <a:ln w="9525">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398" name="PlaceHolder 1"/>
          <p:cNvSpPr>
            <a:spLocks noGrp="1"/>
          </p:cNvSpPr>
          <p:nvPr>
            <p:ph/>
          </p:nvPr>
        </p:nvSpPr>
        <p:spPr>
          <a:xfrm>
            <a:off x="609480" y="1769400"/>
            <a:ext cx="10586160" cy="4854240"/>
          </a:xfrm>
          <a:prstGeom prst="rect">
            <a:avLst/>
          </a:prstGeom>
          <a:noFill/>
          <a:ln w="0">
            <a:noFill/>
          </a:ln>
        </p:spPr>
        <p:txBody>
          <a:bodyPr lIns="0" rIns="0" tIns="0" bIns="0" anchor="ctr">
            <a:normAutofit/>
          </a:bodyPr>
          <a:p>
            <a:pPr marL="216000" indent="-216000">
              <a:lnSpc>
                <a:spcPct val="100000"/>
              </a:lnSpc>
              <a:spcBef>
                <a:spcPts val="1417"/>
              </a:spcBef>
              <a:buClr>
                <a:srgbClr val="008c4f"/>
              </a:buClr>
              <a:buSzPct val="45000"/>
              <a:buFont typeface="DejaVu Sans"/>
              <a:buChar char="◾"/>
            </a:pPr>
            <a:r>
              <a:rPr b="0" lang="en-US" sz="2000" spc="-1" strike="noStrike">
                <a:solidFill>
                  <a:srgbClr val="000000"/>
                </a:solidFill>
                <a:latin typeface="DejaVu Sans"/>
                <a:ea typeface="DejaVu Sans"/>
              </a:rPr>
              <a:t>Often through natural language</a:t>
            </a:r>
            <a:endParaRPr b="0" lang="en-US" sz="2000" spc="-1" strike="noStrike">
              <a:solidFill>
                <a:srgbClr val="000000"/>
              </a:solidFill>
              <a:latin typeface="Arial"/>
            </a:endParaRPr>
          </a:p>
          <a:p>
            <a:pPr marL="228600" indent="0">
              <a:lnSpc>
                <a:spcPct val="100000"/>
              </a:lnSpc>
              <a:spcBef>
                <a:spcPts val="1417"/>
              </a:spcBef>
              <a:buNone/>
              <a:tabLst>
                <a:tab algn="l" pos="0"/>
              </a:tabLst>
            </a:pPr>
            <a:endParaRPr b="0" lang="en-US" sz="2000" spc="-1" strike="noStrike">
              <a:solidFill>
                <a:srgbClr val="000000"/>
              </a:solidFill>
              <a:latin typeface="Arial"/>
            </a:endParaRPr>
          </a:p>
          <a:p>
            <a:pPr marL="216000" indent="-216000">
              <a:lnSpc>
                <a:spcPct val="100000"/>
              </a:lnSpc>
              <a:spcBef>
                <a:spcPts val="1417"/>
              </a:spcBef>
              <a:buClr>
                <a:srgbClr val="008c4f"/>
              </a:buClr>
              <a:buSzPct val="45000"/>
              <a:buFont typeface="DejaVu Sans"/>
              <a:buChar char="◾"/>
              <a:tabLst>
                <a:tab algn="l" pos="0"/>
              </a:tabLst>
            </a:pPr>
            <a:r>
              <a:rPr b="0" lang="en-US" sz="2000" spc="-1" strike="noStrike">
                <a:solidFill>
                  <a:srgbClr val="000000"/>
                </a:solidFill>
                <a:latin typeface="DejaVu Sans"/>
                <a:ea typeface="DejaVu Sans"/>
              </a:rPr>
              <a:t>Diagrams also very useful</a:t>
            </a:r>
            <a:endParaRPr b="0" lang="en-US" sz="2000" spc="-1" strike="noStrike">
              <a:solidFill>
                <a:srgbClr val="000000"/>
              </a:solidFill>
              <a:latin typeface="Arial"/>
            </a:endParaRPr>
          </a:p>
          <a:p>
            <a:pPr lvl="1" marL="432000" indent="-216000">
              <a:lnSpc>
                <a:spcPct val="100000"/>
              </a:lnSpc>
              <a:spcBef>
                <a:spcPts val="1417"/>
              </a:spcBef>
              <a:buClr>
                <a:srgbClr val="008c4f"/>
              </a:buClr>
              <a:buSzPct val="60000"/>
              <a:buFont typeface="DejaVu Sans"/>
              <a:buChar char="—"/>
              <a:tabLst>
                <a:tab algn="l" pos="0"/>
              </a:tabLst>
            </a:pPr>
            <a:r>
              <a:rPr b="0" lang="en-US" sz="1800" spc="-1" strike="noStrike">
                <a:solidFill>
                  <a:srgbClr val="000000"/>
                </a:solidFill>
                <a:latin typeface="DejaVu Sans"/>
                <a:ea typeface="DejaVu Sans"/>
              </a:rPr>
              <a:t>Use case diagrams</a:t>
            </a:r>
            <a:endParaRPr b="0" lang="en-US" sz="1800" spc="-1" strike="noStrike">
              <a:solidFill>
                <a:srgbClr val="000000"/>
              </a:solidFill>
              <a:latin typeface="Arial"/>
            </a:endParaRPr>
          </a:p>
          <a:p>
            <a:pPr lvl="2" marL="648000" indent="-216000">
              <a:lnSpc>
                <a:spcPct val="100000"/>
              </a:lnSpc>
              <a:spcBef>
                <a:spcPts val="1417"/>
              </a:spcBef>
              <a:buClr>
                <a:srgbClr val="008c4f"/>
              </a:buClr>
              <a:buSzPct val="45000"/>
              <a:buFont typeface="DejaVu Sans"/>
              <a:buChar char="—"/>
              <a:tabLst>
                <a:tab algn="l" pos="0"/>
              </a:tabLst>
            </a:pPr>
            <a:r>
              <a:rPr b="0" lang="en-US" sz="1600" spc="-1" strike="noStrike">
                <a:solidFill>
                  <a:srgbClr val="000000"/>
                </a:solidFill>
                <a:latin typeface="DejaVu Sans"/>
                <a:ea typeface="DejaVu Sans"/>
              </a:rPr>
              <a:t>Actors (people, other systems) and their usage relationship to the system</a:t>
            </a:r>
            <a:endParaRPr b="0" lang="en-US" sz="1600" spc="-1" strike="noStrike">
              <a:solidFill>
                <a:srgbClr val="000000"/>
              </a:solidFill>
              <a:latin typeface="Arial"/>
            </a:endParaRPr>
          </a:p>
          <a:p>
            <a:pPr lvl="1" marL="432000" indent="-216000">
              <a:lnSpc>
                <a:spcPct val="100000"/>
              </a:lnSpc>
              <a:spcBef>
                <a:spcPts val="1417"/>
              </a:spcBef>
              <a:buClr>
                <a:srgbClr val="008c4f"/>
              </a:buClr>
              <a:buSzPct val="60000"/>
              <a:buFont typeface="DejaVu Sans"/>
              <a:buChar char="—"/>
              <a:tabLst>
                <a:tab algn="l" pos="0"/>
              </a:tabLst>
            </a:pPr>
            <a:r>
              <a:rPr b="0" lang="en-US" sz="1800" spc="-1" strike="noStrike">
                <a:solidFill>
                  <a:srgbClr val="000000"/>
                </a:solidFill>
                <a:latin typeface="DejaVu Sans"/>
                <a:ea typeface="DejaVu Sans"/>
              </a:rPr>
              <a:t>Data flow diagrams</a:t>
            </a:r>
            <a:endParaRPr b="0" lang="en-US" sz="1800" spc="-1" strike="noStrike">
              <a:solidFill>
                <a:srgbClr val="000000"/>
              </a:solidFill>
              <a:latin typeface="Arial"/>
            </a:endParaRPr>
          </a:p>
          <a:p>
            <a:pPr lvl="2" marL="648000" indent="-216000">
              <a:lnSpc>
                <a:spcPct val="100000"/>
              </a:lnSpc>
              <a:spcBef>
                <a:spcPts val="1417"/>
              </a:spcBef>
              <a:buClr>
                <a:srgbClr val="008c4f"/>
              </a:buClr>
              <a:buSzPct val="45000"/>
              <a:buFont typeface="DejaVu Sans"/>
              <a:buChar char="—"/>
              <a:tabLst>
                <a:tab algn="l" pos="0"/>
              </a:tabLst>
            </a:pPr>
            <a:r>
              <a:rPr b="0" lang="en-US" sz="1600" spc="-1" strike="noStrike">
                <a:solidFill>
                  <a:srgbClr val="000000"/>
                </a:solidFill>
                <a:latin typeface="DejaVu Sans"/>
                <a:ea typeface="DejaVu Sans"/>
              </a:rPr>
              <a:t>Flow of data between the sources and sinks</a:t>
            </a:r>
            <a:endParaRPr b="0" lang="en-US" sz="1600" spc="-1" strike="noStrike">
              <a:solidFill>
                <a:srgbClr val="000000"/>
              </a:solidFill>
              <a:latin typeface="Arial"/>
            </a:endParaRPr>
          </a:p>
          <a:p>
            <a:pPr marL="228600" indent="0">
              <a:lnSpc>
                <a:spcPct val="90000"/>
              </a:lnSpc>
              <a:spcBef>
                <a:spcPts val="1417"/>
              </a:spcBef>
              <a:buNone/>
              <a:tabLst>
                <a:tab algn="l" pos="0"/>
              </a:tabLst>
            </a:pPr>
            <a:endParaRPr b="0" lang="en-US" sz="1600" spc="-1" strike="noStrike">
              <a:solidFill>
                <a:srgbClr val="000000"/>
              </a:solidFill>
              <a:latin typeface="Arial"/>
            </a:endParaRPr>
          </a:p>
          <a:p>
            <a:pPr marL="216000" indent="-216000">
              <a:lnSpc>
                <a:spcPct val="100000"/>
              </a:lnSpc>
              <a:spcBef>
                <a:spcPts val="1417"/>
              </a:spcBef>
              <a:buClr>
                <a:srgbClr val="008c4f"/>
              </a:buClr>
              <a:buSzPct val="45000"/>
              <a:buFont typeface="DejaVu Sans"/>
              <a:buChar char="◾"/>
              <a:tabLst>
                <a:tab algn="l" pos="0"/>
              </a:tabLst>
            </a:pPr>
            <a:r>
              <a:rPr b="0" lang="en-US" sz="2000" spc="-1" strike="noStrike">
                <a:solidFill>
                  <a:srgbClr val="000000"/>
                </a:solidFill>
                <a:latin typeface="DejaVu Sans"/>
                <a:ea typeface="DejaVu Sans"/>
              </a:rPr>
              <a:t>Typically, a mixture of several documentation forms</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9" name="CustomShape 6"/>
          <p:cNvSpPr/>
          <p:nvPr/>
        </p:nvSpPr>
        <p:spPr>
          <a:xfrm>
            <a:off x="335520" y="4406760"/>
            <a:ext cx="10748880" cy="1357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3000" spc="-1" strike="noStrike" cap="all">
                <a:solidFill>
                  <a:srgbClr val="008c4f"/>
                </a:solidFill>
                <a:latin typeface="DejaVu Sans"/>
                <a:ea typeface="DejaVu Sans"/>
              </a:rPr>
              <a:t>Types of Requirements</a:t>
            </a:r>
            <a:endParaRPr b="0" lang="en-US" sz="3000" spc="-1" strike="noStrike">
              <a:solidFill>
                <a:srgbClr val="000000"/>
              </a:solidFill>
              <a:latin typeface="Arial"/>
            </a:endParaRPr>
          </a:p>
        </p:txBody>
      </p:sp>
      <p:sp>
        <p:nvSpPr>
          <p:cNvPr id="400" name="CustomShape 7"/>
          <p:cNvSpPr/>
          <p:nvPr/>
        </p:nvSpPr>
        <p:spPr>
          <a:xfrm>
            <a:off x="335520" y="2906640"/>
            <a:ext cx="10748880" cy="1495800"/>
          </a:xfrm>
          <a:prstGeom prst="rect">
            <a:avLst/>
          </a:prstGeom>
          <a:no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1" name="CustomShape 8"/>
          <p:cNvSpPr/>
          <p:nvPr/>
        </p:nvSpPr>
        <p:spPr>
          <a:xfrm>
            <a:off x="542880" y="721800"/>
            <a:ext cx="10357200" cy="497880"/>
          </a:xfrm>
          <a:prstGeom prst="rect">
            <a:avLst/>
          </a:prstGeom>
          <a:noFill/>
          <a:ln w="0">
            <a:noFill/>
          </a:ln>
        </p:spPr>
        <p:style>
          <a:lnRef idx="0"/>
          <a:fillRef idx="0"/>
          <a:effectRef idx="0"/>
          <a:fontRef idx="minor"/>
        </p:style>
        <p:txBody>
          <a:bodyPr lIns="0" rIns="0" tIns="0" bIns="0" anchor="b">
            <a:noAutofit/>
          </a:bodyPr>
          <a:p>
            <a:pPr>
              <a:lnSpc>
                <a:spcPct val="100000"/>
              </a:lnSpc>
            </a:pPr>
            <a:r>
              <a:rPr b="1" lang="en-US" sz="2200" spc="-1" strike="noStrike">
                <a:solidFill>
                  <a:srgbClr val="000000"/>
                </a:solidFill>
                <a:latin typeface="DejaVu Sans"/>
                <a:ea typeface="DejaVu Sans"/>
              </a:rPr>
              <a:t>Types of Requirements</a:t>
            </a:r>
            <a:endParaRPr b="0" lang="en-US" sz="2200" spc="-1" strike="noStrike">
              <a:solidFill>
                <a:srgbClr val="000000"/>
              </a:solidFill>
              <a:latin typeface="Arial"/>
            </a:endParaRPr>
          </a:p>
        </p:txBody>
      </p:sp>
      <p:sp>
        <p:nvSpPr>
          <p:cNvPr id="402" name="CustomShape 9"/>
          <p:cNvSpPr/>
          <p:nvPr/>
        </p:nvSpPr>
        <p:spPr>
          <a:xfrm>
            <a:off x="542880" y="1267200"/>
            <a:ext cx="10357200" cy="4978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Motivation</a:t>
            </a:r>
            <a:endParaRPr b="0" lang="en-US" sz="2200" spc="-1" strike="noStrike">
              <a:solidFill>
                <a:srgbClr val="000000"/>
              </a:solidFill>
              <a:latin typeface="Arial"/>
            </a:endParaRPr>
          </a:p>
        </p:txBody>
      </p:sp>
      <p:sp>
        <p:nvSpPr>
          <p:cNvPr id="403" name="CustomShape 10"/>
          <p:cNvSpPr/>
          <p:nvPr/>
        </p:nvSpPr>
        <p:spPr>
          <a:xfrm>
            <a:off x="451800" y="1709280"/>
            <a:ext cx="8224560" cy="4352760"/>
          </a:xfrm>
          <a:prstGeom prst="rect">
            <a:avLst/>
          </a:prstGeom>
          <a:noFill/>
          <a:ln w="936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404" name="TextShape 2"/>
          <p:cNvSpPr/>
          <p:nvPr/>
        </p:nvSpPr>
        <p:spPr>
          <a:xfrm>
            <a:off x="609480" y="1768320"/>
            <a:ext cx="10587600" cy="4855680"/>
          </a:xfrm>
          <a:prstGeom prst="rect">
            <a:avLst/>
          </a:prstGeom>
          <a:noFill/>
          <a:ln w="0">
            <a:noFill/>
          </a:ln>
        </p:spPr>
        <p:style>
          <a:lnRef idx="0"/>
          <a:fillRef idx="0"/>
          <a:effectRef idx="0"/>
          <a:fontRef idx="minor"/>
        </p:style>
        <p:txBody>
          <a:bodyPr lIns="0" rIns="0" tIns="0" bIns="0" anchor="ctr">
            <a:normAutofit/>
          </a:bodyPr>
          <a:p>
            <a:pPr marL="216000" indent="-215640">
              <a:lnSpc>
                <a:spcPct val="100000"/>
              </a:lnSpc>
              <a:spcBef>
                <a:spcPts val="1001"/>
              </a:spcBef>
              <a:buClr>
                <a:srgbClr val="008c4f"/>
              </a:buClr>
              <a:buSzPct val="80000"/>
              <a:buFont typeface="Wingdings 2" charset="2"/>
              <a:buChar char=""/>
              <a:tabLst>
                <a:tab algn="l" pos="0"/>
              </a:tabLst>
            </a:pPr>
            <a:r>
              <a:rPr b="0" lang="en-US" sz="2000" spc="-1" strike="noStrike">
                <a:solidFill>
                  <a:srgbClr val="000000"/>
                </a:solidFill>
                <a:latin typeface="DejaVu Sans"/>
                <a:ea typeface="Arial"/>
              </a:rPr>
              <a:t>Different types of requirements must be documented for a complete requirements documentation. </a:t>
            </a:r>
            <a:endParaRPr b="0" lang="en-US" sz="2000" spc="-1" strike="noStrike">
              <a:solidFill>
                <a:srgbClr val="000000"/>
              </a:solidFill>
              <a:latin typeface="Arial"/>
            </a:endParaRPr>
          </a:p>
          <a:p>
            <a:pPr marL="228600" indent="-228240">
              <a:lnSpc>
                <a:spcPct val="100000"/>
              </a:lnSpc>
              <a:spcBef>
                <a:spcPts val="1417"/>
              </a:spcBef>
              <a:tabLst>
                <a:tab algn="l" pos="0"/>
              </a:tabLst>
            </a:pPr>
            <a:endParaRPr b="0" lang="en-US" sz="2000" spc="-1" strike="noStrike">
              <a:solidFill>
                <a:srgbClr val="000000"/>
              </a:solidFill>
              <a:latin typeface="Arial"/>
            </a:endParaRPr>
          </a:p>
          <a:p>
            <a:pPr marL="216000" indent="-215640">
              <a:lnSpc>
                <a:spcPct val="100000"/>
              </a:lnSpc>
              <a:spcBef>
                <a:spcPts val="737"/>
              </a:spcBef>
              <a:buClr>
                <a:srgbClr val="008c4f"/>
              </a:buClr>
              <a:buSzPct val="80000"/>
              <a:buFont typeface="Wingdings 2" charset="2"/>
              <a:buChar char=""/>
              <a:tabLst>
                <a:tab algn="l" pos="0"/>
              </a:tabLst>
            </a:pPr>
            <a:r>
              <a:rPr b="0" lang="de-DE" sz="2000" spc="-1" strike="noStrike">
                <a:solidFill>
                  <a:srgbClr val="000000"/>
                </a:solidFill>
                <a:latin typeface="DejaVu Sans"/>
                <a:ea typeface="Arial"/>
              </a:rPr>
              <a:t>These </a:t>
            </a:r>
            <a:r>
              <a:rPr b="0" lang="en-US" sz="2000" spc="-1" strike="noStrike">
                <a:solidFill>
                  <a:srgbClr val="000000"/>
                </a:solidFill>
                <a:latin typeface="DejaVu Sans"/>
                <a:ea typeface="Arial"/>
              </a:rPr>
              <a:t>requirements types differ with respect to:</a:t>
            </a:r>
            <a:endParaRPr b="0" lang="en-US" sz="2000" spc="-1" strike="noStrike">
              <a:solidFill>
                <a:srgbClr val="000000"/>
              </a:solidFill>
              <a:latin typeface="Arial"/>
            </a:endParaRPr>
          </a:p>
          <a:p>
            <a:pPr lvl="1" marL="432000" indent="-215640">
              <a:lnSpc>
                <a:spcPct val="100000"/>
              </a:lnSpc>
              <a:spcBef>
                <a:spcPts val="737"/>
              </a:spcBef>
              <a:buClr>
                <a:srgbClr val="008c4f"/>
              </a:buClr>
              <a:buSzPct val="45000"/>
              <a:buFont typeface="OpenSymbol"/>
              <a:buChar char="—"/>
              <a:tabLst>
                <a:tab algn="l" pos="0"/>
              </a:tabLst>
            </a:pPr>
            <a:r>
              <a:rPr b="0" lang="en-US" sz="1800" spc="-1" strike="noStrike">
                <a:solidFill>
                  <a:srgbClr val="000000"/>
                </a:solidFill>
                <a:latin typeface="DejaVu Sans"/>
                <a:ea typeface="Arial"/>
              </a:rPr>
              <a:t>adequate specification techniques</a:t>
            </a:r>
            <a:endParaRPr b="0" lang="en-US" sz="1800" spc="-1" strike="noStrike">
              <a:solidFill>
                <a:srgbClr val="000000"/>
              </a:solidFill>
              <a:latin typeface="Arial"/>
            </a:endParaRPr>
          </a:p>
          <a:p>
            <a:pPr lvl="1" marL="432000" indent="-215640">
              <a:lnSpc>
                <a:spcPct val="100000"/>
              </a:lnSpc>
              <a:spcBef>
                <a:spcPts val="737"/>
              </a:spcBef>
              <a:buClr>
                <a:srgbClr val="008c4f"/>
              </a:buClr>
              <a:buSzPct val="45000"/>
              <a:buFont typeface="OpenSymbol"/>
              <a:buChar char="—"/>
              <a:tabLst>
                <a:tab algn="l" pos="0"/>
              </a:tabLst>
            </a:pPr>
            <a:r>
              <a:rPr b="0" lang="en-US" sz="1800" spc="-1" strike="noStrike">
                <a:solidFill>
                  <a:srgbClr val="000000"/>
                </a:solidFill>
                <a:latin typeface="DejaVu Sans"/>
                <a:ea typeface="Arial"/>
              </a:rPr>
              <a:t>their importance for different types of systems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PlaceHolder 14"/>
          <p:cNvSpPr/>
          <p:nvPr/>
        </p:nvSpPr>
        <p:spPr>
          <a:xfrm>
            <a:off x="542880" y="722520"/>
            <a:ext cx="10355760" cy="4964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de-DE" sz="2200" spc="-1" strike="noStrike">
                <a:solidFill>
                  <a:srgbClr val="000000"/>
                </a:solidFill>
                <a:latin typeface="DejaVu Sans"/>
                <a:ea typeface="DejaVu Sans"/>
              </a:rPr>
              <a:t>Lecture 2: System Context Boundaries</a:t>
            </a:r>
            <a:endParaRPr b="0" lang="en-US" sz="2200" spc="-1" strike="noStrike">
              <a:solidFill>
                <a:srgbClr val="000000"/>
              </a:solidFill>
              <a:latin typeface="Arial"/>
            </a:endParaRPr>
          </a:p>
        </p:txBody>
      </p:sp>
      <p:sp>
        <p:nvSpPr>
          <p:cNvPr id="289" name="Rechteck 195"/>
          <p:cNvSpPr/>
          <p:nvPr/>
        </p:nvSpPr>
        <p:spPr>
          <a:xfrm>
            <a:off x="542880" y="1271160"/>
            <a:ext cx="10355760" cy="4964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de-DE" sz="2200" spc="-1" strike="noStrike">
                <a:solidFill>
                  <a:srgbClr val="666666"/>
                </a:solidFill>
                <a:latin typeface="DejaVu Sans"/>
                <a:ea typeface="DejaVu Sans"/>
              </a:rPr>
              <a:t>Content</a:t>
            </a:r>
            <a:endParaRPr b="0" lang="en-US" sz="2200" spc="-1" strike="noStrike">
              <a:solidFill>
                <a:srgbClr val="000000"/>
              </a:solidFill>
              <a:latin typeface="Arial"/>
            </a:endParaRPr>
          </a:p>
        </p:txBody>
      </p:sp>
      <p:sp>
        <p:nvSpPr>
          <p:cNvPr id="290" name="HSN-Hierarchy 26"/>
          <p:cNvSpPr/>
          <p:nvPr/>
        </p:nvSpPr>
        <p:spPr>
          <a:xfrm>
            <a:off x="451800" y="1709280"/>
            <a:ext cx="8223120" cy="4351320"/>
          </a:xfrm>
          <a:prstGeom prst="rect">
            <a:avLst/>
          </a:prstGeom>
          <a:noFill/>
          <a:ln w="9525">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291" name="HSN-Hierarchy 26"/>
          <p:cNvSpPr/>
          <p:nvPr/>
        </p:nvSpPr>
        <p:spPr>
          <a:xfrm>
            <a:off x="604080" y="1861560"/>
            <a:ext cx="8223120" cy="4351320"/>
          </a:xfrm>
          <a:prstGeom prst="rect">
            <a:avLst/>
          </a:prstGeom>
          <a:noFill/>
          <a:ln w="9525">
            <a:noFill/>
          </a:ln>
        </p:spPr>
        <p:style>
          <a:lnRef idx="0"/>
          <a:fillRef idx="0"/>
          <a:effectRef idx="0"/>
          <a:fontRef idx="minor"/>
        </p:style>
        <p:txBody>
          <a:bodyPr numCol="1" spcCol="0" lIns="0" rIns="0" tIns="45000" bIns="45000" anchor="ctr">
            <a:noAutofit/>
          </a:bodyPr>
          <a:p>
            <a:pPr marL="343080" indent="-343080">
              <a:lnSpc>
                <a:spcPct val="100000"/>
              </a:lnSpc>
              <a:spcAft>
                <a:spcPts val="601"/>
              </a:spcAft>
              <a:buClr>
                <a:srgbClr val="000000"/>
              </a:buClr>
              <a:buFont typeface="StarSymbol"/>
              <a:buAutoNum type="arabicPeriod"/>
              <a:tabLst>
                <a:tab algn="l" pos="0"/>
              </a:tabLst>
            </a:pPr>
            <a:r>
              <a:rPr b="0" lang="en-US" sz="1800" spc="-1" strike="noStrike">
                <a:solidFill>
                  <a:srgbClr val="000000"/>
                </a:solidFill>
                <a:latin typeface="DejaVu Sans"/>
                <a:ea typeface="DejaVu Sans"/>
              </a:rPr>
              <a:t>System Context</a:t>
            </a:r>
            <a:endParaRPr b="0" lang="en-US" sz="1800" spc="-1" strike="noStrike">
              <a:solidFill>
                <a:srgbClr val="000000"/>
              </a:solidFill>
              <a:latin typeface="Arial"/>
            </a:endParaRPr>
          </a:p>
          <a:p>
            <a:pPr marL="343080" indent="-343080">
              <a:lnSpc>
                <a:spcPct val="100000"/>
              </a:lnSpc>
              <a:spcAft>
                <a:spcPts val="601"/>
              </a:spcAft>
              <a:buClr>
                <a:srgbClr val="000000"/>
              </a:buClr>
              <a:buFont typeface="StarSymbol"/>
              <a:buAutoNum type="arabicPeriod"/>
              <a:tabLst>
                <a:tab algn="l" pos="0"/>
              </a:tabLst>
            </a:pPr>
            <a:r>
              <a:rPr b="0" lang="en-US" sz="1800" spc="-1" strike="noStrike">
                <a:solidFill>
                  <a:srgbClr val="000000"/>
                </a:solidFill>
                <a:latin typeface="DejaVu Sans"/>
                <a:ea typeface="DejaVu Sans"/>
              </a:rPr>
              <a:t>System Boundary</a:t>
            </a:r>
            <a:endParaRPr b="0" lang="en-US" sz="1800" spc="-1" strike="noStrike">
              <a:solidFill>
                <a:srgbClr val="000000"/>
              </a:solidFill>
              <a:latin typeface="Arial"/>
            </a:endParaRPr>
          </a:p>
          <a:p>
            <a:pPr marL="343080" indent="-343080">
              <a:lnSpc>
                <a:spcPct val="100000"/>
              </a:lnSpc>
              <a:spcAft>
                <a:spcPts val="601"/>
              </a:spcAft>
              <a:buClr>
                <a:srgbClr val="000000"/>
              </a:buClr>
              <a:buFont typeface="StarSymbol"/>
              <a:buAutoNum type="arabicPeriod"/>
              <a:tabLst>
                <a:tab algn="l" pos="0"/>
              </a:tabLst>
            </a:pPr>
            <a:r>
              <a:rPr b="0" lang="en-US" sz="1800" spc="-1" strike="noStrike">
                <a:solidFill>
                  <a:srgbClr val="000000"/>
                </a:solidFill>
                <a:latin typeface="DejaVu Sans"/>
                <a:ea typeface="DejaVu Sans"/>
              </a:rPr>
              <a:t>Context Boundary</a:t>
            </a:r>
            <a:endParaRPr b="0" lang="en-US" sz="1800" spc="-1" strike="noStrike">
              <a:solidFill>
                <a:srgbClr val="000000"/>
              </a:solidFill>
              <a:latin typeface="Arial"/>
            </a:endParaRPr>
          </a:p>
          <a:p>
            <a:pPr marL="343080" indent="-343080">
              <a:lnSpc>
                <a:spcPct val="100000"/>
              </a:lnSpc>
              <a:spcAft>
                <a:spcPts val="601"/>
              </a:spcAft>
              <a:buClr>
                <a:srgbClr val="000000"/>
              </a:buClr>
              <a:buFont typeface="StarSymbol"/>
              <a:buAutoNum type="arabicPeriod"/>
              <a:tabLst>
                <a:tab algn="l" pos="0"/>
              </a:tabLst>
            </a:pPr>
            <a:r>
              <a:rPr b="0" lang="en-US" sz="1800" spc="-1" strike="noStrike">
                <a:solidFill>
                  <a:srgbClr val="000000"/>
                </a:solidFill>
                <a:latin typeface="DejaVu Sans"/>
                <a:ea typeface="DejaVu Sans"/>
              </a:rPr>
              <a:t>Types of Requirements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5" name="CustomShape 11"/>
          <p:cNvSpPr/>
          <p:nvPr/>
        </p:nvSpPr>
        <p:spPr>
          <a:xfrm>
            <a:off x="542880" y="721800"/>
            <a:ext cx="10357200" cy="497880"/>
          </a:xfrm>
          <a:prstGeom prst="rect">
            <a:avLst/>
          </a:prstGeom>
          <a:noFill/>
          <a:ln w="0">
            <a:noFill/>
          </a:ln>
        </p:spPr>
        <p:style>
          <a:lnRef idx="0"/>
          <a:fillRef idx="0"/>
          <a:effectRef idx="0"/>
          <a:fontRef idx="minor"/>
        </p:style>
        <p:txBody>
          <a:bodyPr lIns="0" rIns="0" tIns="0" bIns="0" anchor="b">
            <a:noAutofit/>
          </a:bodyPr>
          <a:p>
            <a:pPr>
              <a:lnSpc>
                <a:spcPct val="100000"/>
              </a:lnSpc>
            </a:pPr>
            <a:r>
              <a:rPr b="1" lang="en-US" sz="2200" spc="-1" strike="noStrike">
                <a:solidFill>
                  <a:srgbClr val="000000"/>
                </a:solidFill>
                <a:latin typeface="DejaVu Sans"/>
                <a:ea typeface="DejaVu Sans"/>
              </a:rPr>
              <a:t>Types of Requirements</a:t>
            </a:r>
            <a:endParaRPr b="0" lang="en-US" sz="2200" spc="-1" strike="noStrike">
              <a:solidFill>
                <a:srgbClr val="000000"/>
              </a:solidFill>
              <a:latin typeface="Arial"/>
            </a:endParaRPr>
          </a:p>
        </p:txBody>
      </p:sp>
      <p:sp>
        <p:nvSpPr>
          <p:cNvPr id="406" name="CustomShape 12"/>
          <p:cNvSpPr/>
          <p:nvPr/>
        </p:nvSpPr>
        <p:spPr>
          <a:xfrm>
            <a:off x="542880" y="1267200"/>
            <a:ext cx="10357200" cy="4978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Functional Requirements</a:t>
            </a:r>
            <a:endParaRPr b="0" lang="en-US" sz="2200" spc="-1" strike="noStrike">
              <a:solidFill>
                <a:srgbClr val="000000"/>
              </a:solidFill>
              <a:latin typeface="Arial"/>
            </a:endParaRPr>
          </a:p>
        </p:txBody>
      </p:sp>
      <p:sp>
        <p:nvSpPr>
          <p:cNvPr id="407" name="CustomShape 13"/>
          <p:cNvSpPr/>
          <p:nvPr/>
        </p:nvSpPr>
        <p:spPr>
          <a:xfrm>
            <a:off x="451800" y="1709280"/>
            <a:ext cx="8224560" cy="4352760"/>
          </a:xfrm>
          <a:prstGeom prst="rect">
            <a:avLst/>
          </a:prstGeom>
          <a:noFill/>
          <a:ln w="936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pic>
        <p:nvPicPr>
          <p:cNvPr id="408" name="" descr=""/>
          <p:cNvPicPr/>
          <p:nvPr/>
        </p:nvPicPr>
        <p:blipFill>
          <a:blip r:embed="rId1"/>
          <a:stretch/>
        </p:blipFill>
        <p:spPr>
          <a:xfrm>
            <a:off x="836640" y="1977840"/>
            <a:ext cx="8991720" cy="4421520"/>
          </a:xfrm>
          <a:prstGeom prst="rect">
            <a:avLst/>
          </a:prstGeom>
          <a:ln w="0">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9" name="CustomShape 14"/>
          <p:cNvSpPr/>
          <p:nvPr/>
        </p:nvSpPr>
        <p:spPr>
          <a:xfrm>
            <a:off x="542880" y="721800"/>
            <a:ext cx="10357200" cy="497880"/>
          </a:xfrm>
          <a:prstGeom prst="rect">
            <a:avLst/>
          </a:prstGeom>
          <a:noFill/>
          <a:ln w="0">
            <a:noFill/>
          </a:ln>
        </p:spPr>
        <p:style>
          <a:lnRef idx="0"/>
          <a:fillRef idx="0"/>
          <a:effectRef idx="0"/>
          <a:fontRef idx="minor"/>
        </p:style>
        <p:txBody>
          <a:bodyPr lIns="0" rIns="0" tIns="0" bIns="0" anchor="b">
            <a:noAutofit/>
          </a:bodyPr>
          <a:p>
            <a:pPr>
              <a:lnSpc>
                <a:spcPct val="100000"/>
              </a:lnSpc>
            </a:pPr>
            <a:r>
              <a:rPr b="1" lang="en-US" sz="2200" spc="-1" strike="noStrike">
                <a:solidFill>
                  <a:srgbClr val="000000"/>
                </a:solidFill>
                <a:latin typeface="DejaVu Sans"/>
                <a:ea typeface="DejaVu Sans"/>
              </a:rPr>
              <a:t>Types of Requirements / Functional Requirements</a:t>
            </a:r>
            <a:endParaRPr b="0" lang="en-US" sz="2200" spc="-1" strike="noStrike">
              <a:solidFill>
                <a:srgbClr val="000000"/>
              </a:solidFill>
              <a:latin typeface="Arial"/>
            </a:endParaRPr>
          </a:p>
        </p:txBody>
      </p:sp>
      <p:sp>
        <p:nvSpPr>
          <p:cNvPr id="410" name="CustomShape 15"/>
          <p:cNvSpPr/>
          <p:nvPr/>
        </p:nvSpPr>
        <p:spPr>
          <a:xfrm>
            <a:off x="542880" y="1267200"/>
            <a:ext cx="10357200" cy="4978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Data Perspective</a:t>
            </a:r>
            <a:endParaRPr b="0" lang="en-US" sz="2200" spc="-1" strike="noStrike">
              <a:solidFill>
                <a:srgbClr val="000000"/>
              </a:solidFill>
              <a:latin typeface="Arial"/>
            </a:endParaRPr>
          </a:p>
        </p:txBody>
      </p:sp>
      <p:sp>
        <p:nvSpPr>
          <p:cNvPr id="411" name="CustomShape 16"/>
          <p:cNvSpPr/>
          <p:nvPr/>
        </p:nvSpPr>
        <p:spPr>
          <a:xfrm>
            <a:off x="451800" y="1709280"/>
            <a:ext cx="8224560" cy="4352760"/>
          </a:xfrm>
          <a:prstGeom prst="rect">
            <a:avLst/>
          </a:prstGeom>
          <a:noFill/>
          <a:ln w="936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412" name="TextShape 4"/>
          <p:cNvSpPr/>
          <p:nvPr/>
        </p:nvSpPr>
        <p:spPr>
          <a:xfrm>
            <a:off x="609480" y="1769400"/>
            <a:ext cx="10587600" cy="4855680"/>
          </a:xfrm>
          <a:prstGeom prst="rect">
            <a:avLst/>
          </a:prstGeom>
          <a:noFill/>
          <a:ln w="0">
            <a:noFill/>
          </a:ln>
        </p:spPr>
        <p:style>
          <a:lnRef idx="0"/>
          <a:fillRef idx="0"/>
          <a:effectRef idx="0"/>
          <a:fontRef idx="minor"/>
        </p:style>
        <p:txBody>
          <a:bodyPr lIns="0" rIns="0" tIns="0" bIns="0" anchor="ctr">
            <a:normAutofit/>
          </a:bodyPr>
          <a:p>
            <a:pPr marL="216000" indent="-215640">
              <a:lnSpc>
                <a:spcPct val="85000"/>
              </a:lnSpc>
              <a:spcBef>
                <a:spcPts val="1001"/>
              </a:spcBef>
              <a:spcAft>
                <a:spcPts val="369"/>
              </a:spcAft>
              <a:buClr>
                <a:srgbClr val="008c4f"/>
              </a:buClr>
              <a:buSzPct val="80000"/>
              <a:buFont typeface="Wingdings 2" charset="2"/>
              <a:buChar char=""/>
              <a:tabLst>
                <a:tab algn="l" pos="0"/>
              </a:tabLst>
            </a:pPr>
            <a:r>
              <a:rPr b="0" lang="en-US" sz="2000" spc="-1" strike="noStrike">
                <a:solidFill>
                  <a:srgbClr val="000000"/>
                </a:solidFill>
                <a:latin typeface="DejaVu Sans"/>
                <a:ea typeface="Arial"/>
              </a:rPr>
              <a:t>All systems need to deal with data</a:t>
            </a:r>
            <a:endParaRPr b="0" lang="en-US" sz="2000" spc="-1" strike="noStrike">
              <a:solidFill>
                <a:srgbClr val="000000"/>
              </a:solidFill>
              <a:latin typeface="Arial"/>
            </a:endParaRPr>
          </a:p>
          <a:p>
            <a:pPr lvl="1" marL="432000" indent="-215640">
              <a:lnSpc>
                <a:spcPct val="100000"/>
              </a:lnSpc>
              <a:spcBef>
                <a:spcPts val="499"/>
              </a:spcBef>
              <a:buClr>
                <a:srgbClr val="008c4f"/>
              </a:buClr>
              <a:buSzPct val="45000"/>
              <a:buFont typeface="OpenSymbol"/>
              <a:buChar char="—"/>
              <a:tabLst>
                <a:tab algn="l" pos="0"/>
              </a:tabLst>
            </a:pPr>
            <a:r>
              <a:rPr b="0" lang="en-US" sz="1800" spc="-1" strike="noStrike">
                <a:solidFill>
                  <a:srgbClr val="000000"/>
                </a:solidFill>
                <a:latin typeface="DejaVu Sans"/>
                <a:ea typeface="Arial"/>
              </a:rPr>
              <a:t>Data on customers, articles, etc.</a:t>
            </a:r>
            <a:endParaRPr b="0" lang="en-US" sz="1800" spc="-1" strike="noStrike">
              <a:solidFill>
                <a:srgbClr val="000000"/>
              </a:solidFill>
              <a:latin typeface="Arial"/>
            </a:endParaRPr>
          </a:p>
          <a:p>
            <a:pPr lvl="1" marL="432000" indent="-215640">
              <a:lnSpc>
                <a:spcPct val="100000"/>
              </a:lnSpc>
              <a:spcBef>
                <a:spcPts val="499"/>
              </a:spcBef>
              <a:buClr>
                <a:srgbClr val="008c4f"/>
              </a:buClr>
              <a:buSzPct val="45000"/>
              <a:buFont typeface="OpenSymbol"/>
              <a:buChar char="—"/>
              <a:tabLst>
                <a:tab algn="l" pos="0"/>
              </a:tabLst>
            </a:pPr>
            <a:r>
              <a:rPr b="0" lang="es-ES" sz="1800" spc="-1" strike="noStrike">
                <a:solidFill>
                  <a:srgbClr val="000000"/>
                </a:solidFill>
                <a:latin typeface="DejaVu Sans"/>
                <a:ea typeface="Arial"/>
              </a:rPr>
              <a:t>Multimedia, e.g., videos, songs, etc.</a:t>
            </a:r>
            <a:endParaRPr b="0" lang="en-US" sz="1800" spc="-1" strike="noStrike">
              <a:solidFill>
                <a:srgbClr val="000000"/>
              </a:solidFill>
              <a:latin typeface="Arial"/>
            </a:endParaRPr>
          </a:p>
          <a:p>
            <a:pPr lvl="1" marL="432000" indent="-215640">
              <a:lnSpc>
                <a:spcPct val="100000"/>
              </a:lnSpc>
              <a:spcBef>
                <a:spcPts val="499"/>
              </a:spcBef>
              <a:buClr>
                <a:srgbClr val="008c4f"/>
              </a:buClr>
              <a:buSzPct val="45000"/>
              <a:buFont typeface="OpenSymbol"/>
              <a:buChar char="—"/>
              <a:tabLst>
                <a:tab algn="l" pos="0"/>
              </a:tabLst>
            </a:pPr>
            <a:r>
              <a:rPr b="0" lang="es-ES" sz="1800" spc="-1" strike="noStrike">
                <a:solidFill>
                  <a:srgbClr val="000000"/>
                </a:solidFill>
                <a:latin typeface="DejaVu Sans"/>
                <a:ea typeface="Arial"/>
              </a:rPr>
              <a:t>…</a:t>
            </a:r>
            <a:endParaRPr b="0" lang="en-US" sz="1800" spc="-1" strike="noStrike">
              <a:solidFill>
                <a:srgbClr val="000000"/>
              </a:solidFill>
              <a:latin typeface="Arial"/>
            </a:endParaRPr>
          </a:p>
          <a:p>
            <a:pPr marL="228600" indent="-228240">
              <a:lnSpc>
                <a:spcPct val="100000"/>
              </a:lnSpc>
              <a:spcBef>
                <a:spcPts val="921"/>
              </a:spcBef>
              <a:tabLst>
                <a:tab algn="l" pos="0"/>
              </a:tabLst>
            </a:pPr>
            <a:endParaRPr b="0" lang="en-US" sz="1800" spc="-1" strike="noStrike">
              <a:solidFill>
                <a:srgbClr val="000000"/>
              </a:solidFill>
              <a:latin typeface="Arial"/>
            </a:endParaRPr>
          </a:p>
          <a:p>
            <a:pPr marL="216000" indent="-215640">
              <a:lnSpc>
                <a:spcPct val="100000"/>
              </a:lnSpc>
              <a:spcBef>
                <a:spcPts val="921"/>
              </a:spcBef>
              <a:buClr>
                <a:srgbClr val="008c4f"/>
              </a:buClr>
              <a:buSzPct val="80000"/>
              <a:buFont typeface="Wingdings 2" charset="2"/>
              <a:buChar char=""/>
              <a:tabLst>
                <a:tab algn="l" pos="0"/>
              </a:tabLst>
            </a:pPr>
            <a:r>
              <a:rPr b="0" lang="de-DE" sz="2000" spc="-1" strike="noStrike">
                <a:solidFill>
                  <a:srgbClr val="000000"/>
                </a:solidFill>
                <a:latin typeface="DejaVu Sans"/>
                <a:ea typeface="Arial"/>
              </a:rPr>
              <a:t>Information must be </a:t>
            </a:r>
            <a:r>
              <a:rPr b="0" lang="en-US" sz="2000" spc="-1" strike="noStrike">
                <a:solidFill>
                  <a:srgbClr val="000000"/>
                </a:solidFill>
                <a:latin typeface="DejaVu Sans"/>
                <a:ea typeface="Arial"/>
              </a:rPr>
              <a:t>adequately structured and represented</a:t>
            </a:r>
            <a:r>
              <a:rPr b="0" lang="de-DE" sz="2000" spc="-1" strike="noStrike">
                <a:solidFill>
                  <a:srgbClr val="000000"/>
                </a:solidFill>
                <a:latin typeface="DejaVu Sans"/>
                <a:ea typeface="Arial"/>
              </a:rPr>
              <a:t>:</a:t>
            </a:r>
            <a:endParaRPr b="0" lang="en-US" sz="2000" spc="-1" strike="noStrike">
              <a:solidFill>
                <a:srgbClr val="000000"/>
              </a:solidFill>
              <a:latin typeface="Arial"/>
            </a:endParaRPr>
          </a:p>
          <a:p>
            <a:pPr lvl="1" marL="432000" indent="-215640">
              <a:lnSpc>
                <a:spcPct val="100000"/>
              </a:lnSpc>
              <a:spcBef>
                <a:spcPts val="499"/>
              </a:spcBef>
              <a:buClr>
                <a:srgbClr val="008c4f"/>
              </a:buClr>
              <a:buSzPct val="45000"/>
              <a:buFont typeface="OpenSymbol"/>
              <a:buChar char="—"/>
              <a:tabLst>
                <a:tab algn="l" pos="0"/>
              </a:tabLst>
            </a:pPr>
            <a:r>
              <a:rPr b="0" lang="en-US" sz="1800" spc="-1" strike="noStrike">
                <a:solidFill>
                  <a:srgbClr val="000000"/>
                </a:solidFill>
                <a:latin typeface="DejaVu Sans"/>
                <a:ea typeface="Arial"/>
              </a:rPr>
              <a:t>Which information / data items are relevant to the system?</a:t>
            </a:r>
            <a:endParaRPr b="0" lang="en-US" sz="1800" spc="-1" strike="noStrike">
              <a:solidFill>
                <a:srgbClr val="000000"/>
              </a:solidFill>
              <a:latin typeface="Arial"/>
            </a:endParaRPr>
          </a:p>
          <a:p>
            <a:pPr lvl="1" marL="432000" indent="-215640">
              <a:lnSpc>
                <a:spcPct val="100000"/>
              </a:lnSpc>
              <a:spcBef>
                <a:spcPts val="499"/>
              </a:spcBef>
              <a:buClr>
                <a:srgbClr val="008c4f"/>
              </a:buClr>
              <a:buSzPct val="45000"/>
              <a:buFont typeface="OpenSymbol"/>
              <a:buChar char="—"/>
              <a:tabLst>
                <a:tab algn="l" pos="0"/>
              </a:tabLst>
            </a:pPr>
            <a:r>
              <a:rPr b="0" lang="en-US" sz="1800" spc="-1" strike="noStrike">
                <a:solidFill>
                  <a:srgbClr val="000000"/>
                </a:solidFill>
                <a:latin typeface="DejaVu Sans"/>
                <a:ea typeface="Arial"/>
              </a:rPr>
              <a:t>Which information / data items are at the boundary of the system?</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3" name="CustomShape 17"/>
          <p:cNvSpPr/>
          <p:nvPr/>
        </p:nvSpPr>
        <p:spPr>
          <a:xfrm>
            <a:off x="542880" y="1267200"/>
            <a:ext cx="10357200" cy="4978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Data Perspective – Representing Data  </a:t>
            </a:r>
            <a:endParaRPr b="0" lang="en-US" sz="2200" spc="-1" strike="noStrike">
              <a:solidFill>
                <a:srgbClr val="000000"/>
              </a:solidFill>
              <a:latin typeface="Arial"/>
            </a:endParaRPr>
          </a:p>
        </p:txBody>
      </p:sp>
      <p:sp>
        <p:nvSpPr>
          <p:cNvPr id="414" name="CustomShape 18"/>
          <p:cNvSpPr/>
          <p:nvPr/>
        </p:nvSpPr>
        <p:spPr>
          <a:xfrm>
            <a:off x="451800" y="1709280"/>
            <a:ext cx="8224560" cy="4352760"/>
          </a:xfrm>
          <a:prstGeom prst="rect">
            <a:avLst/>
          </a:prstGeom>
          <a:noFill/>
          <a:ln w="936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415" name="TextShape 5"/>
          <p:cNvSpPr/>
          <p:nvPr/>
        </p:nvSpPr>
        <p:spPr>
          <a:xfrm>
            <a:off x="609480" y="1769400"/>
            <a:ext cx="10587600" cy="4855680"/>
          </a:xfrm>
          <a:prstGeom prst="rect">
            <a:avLst/>
          </a:prstGeom>
          <a:noFill/>
          <a:ln w="0">
            <a:noFill/>
          </a:ln>
        </p:spPr>
        <p:style>
          <a:lnRef idx="0"/>
          <a:fillRef idx="0"/>
          <a:effectRef idx="0"/>
          <a:fontRef idx="minor"/>
        </p:style>
        <p:txBody>
          <a:bodyPr lIns="0" rIns="0" tIns="0" bIns="0" anchor="ctr">
            <a:normAutofit/>
          </a:bodyPr>
          <a:p>
            <a:pPr marL="216000" indent="-215640">
              <a:lnSpc>
                <a:spcPct val="100000"/>
              </a:lnSpc>
              <a:spcBef>
                <a:spcPts val="1001"/>
              </a:spcBef>
              <a:buClr>
                <a:srgbClr val="008c4f"/>
              </a:buClr>
              <a:buSzPct val="80000"/>
              <a:buFont typeface="Wingdings 2" charset="2"/>
              <a:buChar char=""/>
              <a:tabLst>
                <a:tab algn="l" pos="0"/>
              </a:tabLst>
            </a:pPr>
            <a:r>
              <a:rPr b="0" lang="en-US" sz="2000" spc="-1" strike="noStrike">
                <a:solidFill>
                  <a:srgbClr val="000000"/>
                </a:solidFill>
                <a:latin typeface="DejaVu Sans"/>
                <a:ea typeface="Arial"/>
              </a:rPr>
              <a:t>UML class diagrams</a:t>
            </a:r>
            <a:endParaRPr b="0" lang="en-US" sz="2000" spc="-1" strike="noStrike">
              <a:solidFill>
                <a:srgbClr val="000000"/>
              </a:solidFill>
              <a:latin typeface="Arial"/>
            </a:endParaRPr>
          </a:p>
          <a:p>
            <a:pPr marL="216000" indent="-215640">
              <a:lnSpc>
                <a:spcPct val="100000"/>
              </a:lnSpc>
              <a:spcBef>
                <a:spcPts val="1001"/>
              </a:spcBef>
              <a:buClr>
                <a:srgbClr val="008c4f"/>
              </a:buClr>
              <a:buSzPct val="80000"/>
              <a:buFont typeface="Wingdings 2" charset="2"/>
              <a:buChar char=""/>
              <a:tabLst>
                <a:tab algn="l" pos="0"/>
              </a:tabLst>
            </a:pPr>
            <a:r>
              <a:rPr b="0" lang="en-US" sz="2000" spc="-1" strike="noStrike">
                <a:solidFill>
                  <a:srgbClr val="000000"/>
                </a:solidFill>
                <a:latin typeface="DejaVu Sans"/>
                <a:ea typeface="DejaVu Sans"/>
              </a:rPr>
              <a:t>Context diagrams</a:t>
            </a:r>
            <a:endParaRPr b="0" lang="en-US" sz="2000" spc="-1" strike="noStrike">
              <a:solidFill>
                <a:srgbClr val="000000"/>
              </a:solidFill>
              <a:latin typeface="Arial"/>
            </a:endParaRPr>
          </a:p>
          <a:p>
            <a:pPr marL="216000" indent="-215640">
              <a:lnSpc>
                <a:spcPct val="100000"/>
              </a:lnSpc>
              <a:spcBef>
                <a:spcPts val="1001"/>
              </a:spcBef>
              <a:buClr>
                <a:srgbClr val="008c4f"/>
              </a:buClr>
              <a:buSzPct val="80000"/>
              <a:buFont typeface="Wingdings 2" charset="2"/>
              <a:buChar char=""/>
              <a:tabLst>
                <a:tab algn="l" pos="0"/>
              </a:tabLst>
            </a:pPr>
            <a:r>
              <a:rPr b="0" lang="en-US" sz="2000" spc="-1" strike="noStrike">
                <a:solidFill>
                  <a:srgbClr val="000000"/>
                </a:solidFill>
                <a:latin typeface="DejaVu Sans"/>
                <a:ea typeface="DejaVu Sans"/>
              </a:rPr>
              <a:t>Data dictionary</a:t>
            </a:r>
            <a:endParaRPr b="0" lang="en-US" sz="2000" spc="-1" strike="noStrike">
              <a:solidFill>
                <a:srgbClr val="000000"/>
              </a:solidFill>
              <a:latin typeface="Arial"/>
            </a:endParaRPr>
          </a:p>
          <a:p>
            <a:pPr marL="228600" indent="-228240">
              <a:lnSpc>
                <a:spcPct val="100000"/>
              </a:lnSpc>
              <a:spcBef>
                <a:spcPts val="921"/>
              </a:spcBef>
              <a:tabLst>
                <a:tab algn="l" pos="0"/>
              </a:tabLst>
            </a:pPr>
            <a:endParaRPr b="0" lang="en-US" sz="2000" spc="-1" strike="noStrike">
              <a:solidFill>
                <a:srgbClr val="000000"/>
              </a:solidFill>
              <a:latin typeface="Arial"/>
            </a:endParaRPr>
          </a:p>
          <a:p>
            <a:pPr marL="228600" indent="-228240">
              <a:lnSpc>
                <a:spcPct val="100000"/>
              </a:lnSpc>
              <a:spcBef>
                <a:spcPts val="921"/>
              </a:spcBef>
              <a:tabLst>
                <a:tab algn="l" pos="0"/>
              </a:tabLst>
            </a:pPr>
            <a:r>
              <a:rPr b="0" lang="de-DE" sz="2000" spc="-1" strike="noStrike">
                <a:solidFill>
                  <a:srgbClr val="008c4f"/>
                </a:solidFill>
                <a:latin typeface="DejaVu Sans"/>
                <a:ea typeface="Arial"/>
              </a:rPr>
              <a:t>Note:</a:t>
            </a:r>
            <a:endParaRPr b="0" lang="en-US" sz="2000" spc="-1" strike="noStrike">
              <a:solidFill>
                <a:srgbClr val="000000"/>
              </a:solidFill>
              <a:latin typeface="Arial"/>
            </a:endParaRPr>
          </a:p>
          <a:p>
            <a:pPr marL="216000" indent="-215640">
              <a:lnSpc>
                <a:spcPct val="100000"/>
              </a:lnSpc>
              <a:spcBef>
                <a:spcPts val="1001"/>
              </a:spcBef>
              <a:buClr>
                <a:srgbClr val="008c4f"/>
              </a:buClr>
              <a:buSzPct val="80000"/>
              <a:buFont typeface="Wingdings 2" charset="2"/>
              <a:buChar char=""/>
              <a:tabLst>
                <a:tab algn="l" pos="0"/>
              </a:tabLst>
            </a:pPr>
            <a:r>
              <a:rPr b="0" lang="en-US" sz="2000" spc="-1" strike="noStrike">
                <a:solidFill>
                  <a:srgbClr val="000000"/>
                </a:solidFill>
                <a:latin typeface="DejaVu Sans"/>
                <a:ea typeface="Arial"/>
              </a:rPr>
              <a:t>the data specified in the requirements need not be directly related to the implementation </a:t>
            </a:r>
            <a:endParaRPr b="0" lang="en-US" sz="2000" spc="-1" strike="noStrike">
              <a:solidFill>
                <a:srgbClr val="000000"/>
              </a:solidFill>
              <a:latin typeface="Arial"/>
            </a:endParaRPr>
          </a:p>
          <a:p>
            <a:pPr lvl="1" marL="432000" indent="-215640">
              <a:lnSpc>
                <a:spcPct val="100000"/>
              </a:lnSpc>
              <a:spcBef>
                <a:spcPts val="499"/>
              </a:spcBef>
              <a:buClr>
                <a:srgbClr val="008c4f"/>
              </a:buClr>
              <a:buSzPct val="45000"/>
              <a:buFont typeface="OpenSymbol"/>
              <a:buChar char="—"/>
              <a:tabLst>
                <a:tab algn="l" pos="0"/>
              </a:tabLst>
            </a:pPr>
            <a:r>
              <a:rPr b="0" lang="en-US" sz="1800" spc="-1" strike="noStrike">
                <a:solidFill>
                  <a:srgbClr val="000000"/>
                </a:solidFill>
                <a:latin typeface="DejaVu Sans"/>
                <a:ea typeface="Arial"/>
              </a:rPr>
              <a:t>same information, but different structure possible</a:t>
            </a:r>
            <a:endParaRPr b="0" lang="en-US" sz="1800" spc="-1" strike="noStrike">
              <a:solidFill>
                <a:srgbClr val="000000"/>
              </a:solidFill>
              <a:latin typeface="Arial"/>
            </a:endParaRPr>
          </a:p>
          <a:p>
            <a:pPr lvl="1" marL="432000" indent="-215640">
              <a:lnSpc>
                <a:spcPct val="100000"/>
              </a:lnSpc>
              <a:spcBef>
                <a:spcPts val="499"/>
              </a:spcBef>
              <a:buClr>
                <a:srgbClr val="008c4f"/>
              </a:buClr>
              <a:buSzPct val="45000"/>
              <a:buFont typeface="OpenSymbol"/>
              <a:buChar char="—"/>
              <a:tabLst>
                <a:tab algn="l" pos="0"/>
              </a:tabLst>
            </a:pPr>
            <a:r>
              <a:rPr b="0" lang="en-US" sz="1800" spc="-1" strike="noStrike">
                <a:solidFill>
                  <a:srgbClr val="000000"/>
                </a:solidFill>
                <a:latin typeface="DejaVu Sans"/>
                <a:ea typeface="Arial"/>
              </a:rPr>
              <a:t>e.g. attributes versus classes may change strongly</a:t>
            </a:r>
            <a:endParaRPr b="0" lang="en-US" sz="1800" spc="-1" strike="noStrike">
              <a:solidFill>
                <a:srgbClr val="000000"/>
              </a:solidFill>
              <a:latin typeface="Arial"/>
            </a:endParaRPr>
          </a:p>
          <a:p>
            <a:pPr marL="216000" indent="-215640">
              <a:lnSpc>
                <a:spcPct val="100000"/>
              </a:lnSpc>
              <a:spcBef>
                <a:spcPts val="737"/>
              </a:spcBef>
              <a:buClr>
                <a:srgbClr val="008c4f"/>
              </a:buClr>
              <a:buSzPct val="80000"/>
              <a:buFont typeface="Wingdings 2" charset="2"/>
              <a:buChar char=""/>
              <a:tabLst>
                <a:tab algn="l" pos="0"/>
              </a:tabLst>
            </a:pPr>
            <a:r>
              <a:rPr b="0" lang="en-US" sz="2000" spc="-1" strike="noStrike">
                <a:solidFill>
                  <a:srgbClr val="000000"/>
                </a:solidFill>
                <a:latin typeface="DejaVu Sans"/>
                <a:ea typeface="Arial"/>
              </a:rPr>
              <a:t>In information systems understanding the data is a key driver !</a:t>
            </a:r>
            <a:endParaRPr b="0" lang="en-US" sz="2000" spc="-1" strike="noStrike">
              <a:solidFill>
                <a:srgbClr val="000000"/>
              </a:solidFill>
              <a:latin typeface="Arial"/>
            </a:endParaRPr>
          </a:p>
        </p:txBody>
      </p:sp>
      <p:sp>
        <p:nvSpPr>
          <p:cNvPr id="416" name="CustomShape 19"/>
          <p:cNvSpPr/>
          <p:nvPr/>
        </p:nvSpPr>
        <p:spPr>
          <a:xfrm>
            <a:off x="542880" y="723960"/>
            <a:ext cx="10357200" cy="497880"/>
          </a:xfrm>
          <a:prstGeom prst="rect">
            <a:avLst/>
          </a:prstGeom>
          <a:noFill/>
          <a:ln w="0">
            <a:noFill/>
          </a:ln>
        </p:spPr>
        <p:style>
          <a:lnRef idx="0"/>
          <a:fillRef idx="0"/>
          <a:effectRef idx="0"/>
          <a:fontRef idx="minor"/>
        </p:style>
        <p:txBody>
          <a:bodyPr lIns="0" rIns="0" tIns="0" bIns="0" anchor="b">
            <a:noAutofit/>
          </a:bodyPr>
          <a:p>
            <a:pPr>
              <a:lnSpc>
                <a:spcPct val="100000"/>
              </a:lnSpc>
            </a:pPr>
            <a:r>
              <a:rPr b="1" lang="en-US" sz="2200" spc="-1" strike="noStrike">
                <a:solidFill>
                  <a:srgbClr val="000000"/>
                </a:solidFill>
                <a:latin typeface="DejaVu Sans"/>
                <a:ea typeface="DejaVu Sans"/>
              </a:rPr>
              <a:t>Types of Requirements / Functional Requirements</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7" name="CustomShape 20"/>
          <p:cNvSpPr/>
          <p:nvPr/>
        </p:nvSpPr>
        <p:spPr>
          <a:xfrm>
            <a:off x="542880" y="1267200"/>
            <a:ext cx="10357200" cy="4978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Data Perspective – Book Shop UML Example</a:t>
            </a:r>
            <a:endParaRPr b="0" lang="en-US" sz="2200" spc="-1" strike="noStrike">
              <a:solidFill>
                <a:srgbClr val="000000"/>
              </a:solidFill>
              <a:latin typeface="Arial"/>
            </a:endParaRPr>
          </a:p>
        </p:txBody>
      </p:sp>
      <p:sp>
        <p:nvSpPr>
          <p:cNvPr id="418" name="CustomShape 21"/>
          <p:cNvSpPr/>
          <p:nvPr/>
        </p:nvSpPr>
        <p:spPr>
          <a:xfrm>
            <a:off x="451800" y="1709280"/>
            <a:ext cx="8224560" cy="4352760"/>
          </a:xfrm>
          <a:prstGeom prst="rect">
            <a:avLst/>
          </a:prstGeom>
          <a:noFill/>
          <a:ln w="936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pic>
        <p:nvPicPr>
          <p:cNvPr id="419" name="Picture 2" descr=""/>
          <p:cNvPicPr/>
          <p:nvPr/>
        </p:nvPicPr>
        <p:blipFill>
          <a:blip r:embed="rId1"/>
          <a:stretch/>
        </p:blipFill>
        <p:spPr>
          <a:xfrm>
            <a:off x="1751040" y="2254680"/>
            <a:ext cx="8686080" cy="4017600"/>
          </a:xfrm>
          <a:prstGeom prst="rect">
            <a:avLst/>
          </a:prstGeom>
          <a:ln w="0">
            <a:noFill/>
          </a:ln>
        </p:spPr>
      </p:pic>
      <p:sp>
        <p:nvSpPr>
          <p:cNvPr id="420" name="CustomShape 22"/>
          <p:cNvSpPr/>
          <p:nvPr/>
        </p:nvSpPr>
        <p:spPr>
          <a:xfrm>
            <a:off x="542880" y="723960"/>
            <a:ext cx="10357200" cy="497880"/>
          </a:xfrm>
          <a:prstGeom prst="rect">
            <a:avLst/>
          </a:prstGeom>
          <a:noFill/>
          <a:ln w="0">
            <a:noFill/>
          </a:ln>
        </p:spPr>
        <p:style>
          <a:lnRef idx="0"/>
          <a:fillRef idx="0"/>
          <a:effectRef idx="0"/>
          <a:fontRef idx="minor"/>
        </p:style>
        <p:txBody>
          <a:bodyPr lIns="0" rIns="0" tIns="0" bIns="0" anchor="b">
            <a:noAutofit/>
          </a:bodyPr>
          <a:p>
            <a:pPr>
              <a:lnSpc>
                <a:spcPct val="100000"/>
              </a:lnSpc>
            </a:pPr>
            <a:r>
              <a:rPr b="1" lang="en-US" sz="2200" spc="-1" strike="noStrike">
                <a:solidFill>
                  <a:srgbClr val="000000"/>
                </a:solidFill>
                <a:latin typeface="DejaVu Sans"/>
                <a:ea typeface="DejaVu Sans"/>
              </a:rPr>
              <a:t>Types of Requirements / Functional Requirements</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1" name="CustomShape 35"/>
          <p:cNvSpPr/>
          <p:nvPr/>
        </p:nvSpPr>
        <p:spPr>
          <a:xfrm>
            <a:off x="542880" y="1267200"/>
            <a:ext cx="10357200" cy="4978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Data Perspective – Context Diagram Example</a:t>
            </a:r>
            <a:endParaRPr b="0" lang="en-US" sz="2200" spc="-1" strike="noStrike">
              <a:solidFill>
                <a:srgbClr val="000000"/>
              </a:solidFill>
              <a:latin typeface="Arial"/>
            </a:endParaRPr>
          </a:p>
        </p:txBody>
      </p:sp>
      <p:sp>
        <p:nvSpPr>
          <p:cNvPr id="422" name="CustomShape 36"/>
          <p:cNvSpPr/>
          <p:nvPr/>
        </p:nvSpPr>
        <p:spPr>
          <a:xfrm>
            <a:off x="451800" y="1709280"/>
            <a:ext cx="8224560" cy="4352760"/>
          </a:xfrm>
          <a:prstGeom prst="rect">
            <a:avLst/>
          </a:prstGeom>
          <a:noFill/>
          <a:ln w="936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423" name="CustomShape 37"/>
          <p:cNvSpPr/>
          <p:nvPr/>
        </p:nvSpPr>
        <p:spPr>
          <a:xfrm>
            <a:off x="5573160" y="3101400"/>
            <a:ext cx="1565640" cy="828000"/>
          </a:xfrm>
          <a:prstGeom prst="rect">
            <a:avLst/>
          </a:prstGeom>
          <a:noFill/>
          <a:ln w="0">
            <a:noFill/>
          </a:ln>
        </p:spPr>
        <p:style>
          <a:lnRef idx="0"/>
          <a:fillRef idx="0"/>
          <a:effectRef idx="0"/>
          <a:fontRef idx="minor"/>
        </p:style>
        <p:txBody>
          <a:bodyPr wrap="none" lIns="90360" rIns="90360" tIns="44280" bIns="44280" anchor="t">
            <a:spAutoFit/>
          </a:bodyPr>
          <a:p>
            <a:pPr algn="ctr">
              <a:lnSpc>
                <a:spcPct val="90000"/>
              </a:lnSpc>
            </a:pPr>
            <a:r>
              <a:rPr b="0" lang="de-DE" sz="1800" spc="-1" strike="noStrike">
                <a:solidFill>
                  <a:srgbClr val="000000"/>
                </a:solidFill>
                <a:latin typeface="DejaVu Sans"/>
                <a:ea typeface="ＭＳ Ｐゴシック"/>
              </a:rPr>
              <a:t>manage</a:t>
            </a:r>
            <a:endParaRPr b="0" lang="en-US" sz="1800" spc="-1" strike="noStrike">
              <a:solidFill>
                <a:srgbClr val="000000"/>
              </a:solidFill>
              <a:latin typeface="Arial"/>
            </a:endParaRPr>
          </a:p>
          <a:p>
            <a:pPr algn="ctr">
              <a:lnSpc>
                <a:spcPct val="90000"/>
              </a:lnSpc>
            </a:pPr>
            <a:r>
              <a:rPr b="0" lang="de-DE" sz="1800" spc="-1" strike="noStrike">
                <a:solidFill>
                  <a:srgbClr val="000000"/>
                </a:solidFill>
                <a:latin typeface="DejaVu Sans"/>
                <a:ea typeface="ＭＳ Ｐゴシック"/>
              </a:rPr>
              <a:t>courses and</a:t>
            </a:r>
            <a:endParaRPr b="0" lang="en-US" sz="1800" spc="-1" strike="noStrike">
              <a:solidFill>
                <a:srgbClr val="000000"/>
              </a:solidFill>
              <a:latin typeface="Arial"/>
            </a:endParaRPr>
          </a:p>
          <a:p>
            <a:pPr algn="ctr">
              <a:lnSpc>
                <a:spcPct val="90000"/>
              </a:lnSpc>
            </a:pPr>
            <a:r>
              <a:rPr b="0" lang="de-DE" sz="1800" spc="-1" strike="noStrike">
                <a:solidFill>
                  <a:srgbClr val="000000"/>
                </a:solidFill>
                <a:latin typeface="DejaVu Sans"/>
                <a:ea typeface="ＭＳ Ｐゴシック"/>
              </a:rPr>
              <a:t>customers</a:t>
            </a:r>
            <a:endParaRPr b="0" lang="en-US" sz="1800" spc="-1" strike="noStrike">
              <a:solidFill>
                <a:srgbClr val="000000"/>
              </a:solidFill>
              <a:latin typeface="Arial"/>
            </a:endParaRPr>
          </a:p>
        </p:txBody>
      </p:sp>
      <p:sp>
        <p:nvSpPr>
          <p:cNvPr id="424" name="CustomShape 38"/>
          <p:cNvSpPr/>
          <p:nvPr/>
        </p:nvSpPr>
        <p:spPr>
          <a:xfrm>
            <a:off x="5381640" y="2877480"/>
            <a:ext cx="1907280" cy="1259640"/>
          </a:xfrm>
          <a:prstGeom prst="ellipse">
            <a:avLst/>
          </a:prstGeom>
          <a:noFill/>
          <a:ln w="12600">
            <a:solidFill>
              <a:srgbClr val="000000"/>
            </a:solidFill>
            <a:round/>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425" name="CustomShape 39"/>
          <p:cNvSpPr/>
          <p:nvPr/>
        </p:nvSpPr>
        <p:spPr>
          <a:xfrm>
            <a:off x="1510560" y="2517120"/>
            <a:ext cx="1458360" cy="853200"/>
          </a:xfrm>
          <a:prstGeom prst="rect">
            <a:avLst/>
          </a:prstGeom>
          <a:solidFill>
            <a:schemeClr val="bg1"/>
          </a:solidFill>
          <a:ln w="12600">
            <a:solidFill>
              <a:srgbClr val="000000"/>
            </a:solidFill>
            <a:miter/>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426" name="CustomShape 40"/>
          <p:cNvSpPr/>
          <p:nvPr/>
        </p:nvSpPr>
        <p:spPr>
          <a:xfrm>
            <a:off x="1629000" y="2818800"/>
            <a:ext cx="1256400" cy="334800"/>
          </a:xfrm>
          <a:prstGeom prst="rect">
            <a:avLst/>
          </a:prstGeom>
          <a:noFill/>
          <a:ln w="0">
            <a:noFill/>
          </a:ln>
        </p:spPr>
        <p:style>
          <a:lnRef idx="0"/>
          <a:fillRef idx="0"/>
          <a:effectRef idx="0"/>
          <a:fontRef idx="minor"/>
        </p:style>
        <p:txBody>
          <a:bodyPr wrap="none" lIns="90360" rIns="90360" tIns="44280" bIns="44280" anchor="t">
            <a:spAutoFit/>
          </a:bodyPr>
          <a:p>
            <a:pPr algn="ctr">
              <a:lnSpc>
                <a:spcPct val="90000"/>
              </a:lnSpc>
            </a:pPr>
            <a:r>
              <a:rPr b="0" lang="de-DE" sz="1800" spc="-1" strike="noStrike">
                <a:solidFill>
                  <a:srgbClr val="000000"/>
                </a:solidFill>
                <a:latin typeface="DejaVu Sans"/>
                <a:ea typeface="ＭＳ Ｐゴシック"/>
              </a:rPr>
              <a:t>customer</a:t>
            </a:r>
            <a:endParaRPr b="0" lang="en-US" sz="1800" spc="-1" strike="noStrike">
              <a:solidFill>
                <a:srgbClr val="000000"/>
              </a:solidFill>
              <a:latin typeface="Arial"/>
            </a:endParaRPr>
          </a:p>
        </p:txBody>
      </p:sp>
      <p:sp>
        <p:nvSpPr>
          <p:cNvPr id="427" name="CustomShape 41"/>
          <p:cNvSpPr/>
          <p:nvPr/>
        </p:nvSpPr>
        <p:spPr>
          <a:xfrm>
            <a:off x="9286920" y="1772640"/>
            <a:ext cx="1456560" cy="853200"/>
          </a:xfrm>
          <a:prstGeom prst="rect">
            <a:avLst/>
          </a:prstGeom>
          <a:solidFill>
            <a:schemeClr val="bg1"/>
          </a:solidFill>
          <a:ln w="12600">
            <a:solidFill>
              <a:srgbClr val="000000"/>
            </a:solidFill>
            <a:miter/>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428" name="CustomShape 42"/>
          <p:cNvSpPr/>
          <p:nvPr/>
        </p:nvSpPr>
        <p:spPr>
          <a:xfrm>
            <a:off x="9405360" y="2075760"/>
            <a:ext cx="1286640" cy="334800"/>
          </a:xfrm>
          <a:prstGeom prst="rect">
            <a:avLst/>
          </a:prstGeom>
          <a:noFill/>
          <a:ln w="0">
            <a:noFill/>
          </a:ln>
        </p:spPr>
        <p:style>
          <a:lnRef idx="0"/>
          <a:fillRef idx="0"/>
          <a:effectRef idx="0"/>
          <a:fontRef idx="minor"/>
        </p:style>
        <p:txBody>
          <a:bodyPr wrap="none" lIns="90360" rIns="90360" tIns="44280" bIns="44280" anchor="t">
            <a:spAutoFit/>
          </a:bodyPr>
          <a:p>
            <a:pPr algn="ctr">
              <a:lnSpc>
                <a:spcPct val="90000"/>
              </a:lnSpc>
            </a:pPr>
            <a:r>
              <a:rPr b="0" lang="de-DE" sz="1800" spc="-1" strike="noStrike">
                <a:solidFill>
                  <a:srgbClr val="000000"/>
                </a:solidFill>
                <a:latin typeface="DejaVu Sans"/>
                <a:ea typeface="ＭＳ Ｐゴシック"/>
              </a:rPr>
              <a:t>instructor</a:t>
            </a:r>
            <a:endParaRPr b="0" lang="en-US" sz="1800" spc="-1" strike="noStrike">
              <a:solidFill>
                <a:srgbClr val="000000"/>
              </a:solidFill>
              <a:latin typeface="Arial"/>
            </a:endParaRPr>
          </a:p>
        </p:txBody>
      </p:sp>
      <p:sp>
        <p:nvSpPr>
          <p:cNvPr id="429" name="CustomShape 43"/>
          <p:cNvSpPr/>
          <p:nvPr/>
        </p:nvSpPr>
        <p:spPr>
          <a:xfrm>
            <a:off x="1493640" y="4817520"/>
            <a:ext cx="1458360" cy="853200"/>
          </a:xfrm>
          <a:prstGeom prst="rect">
            <a:avLst/>
          </a:prstGeom>
          <a:solidFill>
            <a:schemeClr val="bg1"/>
          </a:solidFill>
          <a:ln w="12600">
            <a:solidFill>
              <a:srgbClr val="000000"/>
            </a:solidFill>
            <a:miter/>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430" name="CustomShape 44"/>
          <p:cNvSpPr/>
          <p:nvPr/>
        </p:nvSpPr>
        <p:spPr>
          <a:xfrm>
            <a:off x="1510560" y="4987080"/>
            <a:ext cx="1490040" cy="828000"/>
          </a:xfrm>
          <a:prstGeom prst="rect">
            <a:avLst/>
          </a:prstGeom>
          <a:noFill/>
          <a:ln w="0">
            <a:noFill/>
          </a:ln>
        </p:spPr>
        <p:style>
          <a:lnRef idx="0"/>
          <a:fillRef idx="0"/>
          <a:effectRef idx="0"/>
          <a:fontRef idx="minor"/>
        </p:style>
        <p:txBody>
          <a:bodyPr lIns="90360" rIns="90360" tIns="44280" bIns="44280" anchor="t">
            <a:spAutoFit/>
          </a:bodyPr>
          <a:p>
            <a:pPr algn="ctr">
              <a:lnSpc>
                <a:spcPct val="90000"/>
              </a:lnSpc>
            </a:pPr>
            <a:r>
              <a:rPr b="0" lang="de-DE" sz="1800" spc="-1" strike="noStrike">
                <a:solidFill>
                  <a:srgbClr val="000000"/>
                </a:solidFill>
                <a:latin typeface="DejaVu Sans"/>
                <a:ea typeface="ＭＳ Ｐゴシック"/>
              </a:rPr>
              <a:t>customer</a:t>
            </a:r>
            <a:br>
              <a:rPr sz="1800"/>
            </a:br>
            <a:r>
              <a:rPr b="0" lang="de-DE" sz="1800" spc="-1" strike="noStrike">
                <a:solidFill>
                  <a:srgbClr val="000000"/>
                </a:solidFill>
                <a:latin typeface="DejaVu Sans"/>
                <a:ea typeface="ＭＳ Ｐゴシック"/>
              </a:rPr>
              <a:t>clerk</a:t>
            </a:r>
            <a:endParaRPr b="0" lang="en-US" sz="1800" spc="-1" strike="noStrike">
              <a:solidFill>
                <a:srgbClr val="000000"/>
              </a:solidFill>
              <a:latin typeface="Arial"/>
            </a:endParaRPr>
          </a:p>
          <a:p>
            <a:pPr algn="ctr">
              <a:lnSpc>
                <a:spcPct val="90000"/>
              </a:lnSpc>
            </a:pPr>
            <a:endParaRPr b="0" lang="en-US" sz="1800" spc="-1" strike="noStrike">
              <a:solidFill>
                <a:srgbClr val="000000"/>
              </a:solidFill>
              <a:latin typeface="Arial"/>
            </a:endParaRPr>
          </a:p>
        </p:txBody>
      </p:sp>
      <p:sp>
        <p:nvSpPr>
          <p:cNvPr id="431" name="CustomShape 45"/>
          <p:cNvSpPr/>
          <p:nvPr/>
        </p:nvSpPr>
        <p:spPr>
          <a:xfrm>
            <a:off x="9351000" y="4782600"/>
            <a:ext cx="1458360" cy="853200"/>
          </a:xfrm>
          <a:prstGeom prst="rect">
            <a:avLst/>
          </a:prstGeom>
          <a:solidFill>
            <a:schemeClr val="bg1"/>
          </a:solidFill>
          <a:ln w="12600">
            <a:solidFill>
              <a:srgbClr val="000000"/>
            </a:solidFill>
            <a:miter/>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432" name="CustomShape 46"/>
          <p:cNvSpPr/>
          <p:nvPr/>
        </p:nvSpPr>
        <p:spPr>
          <a:xfrm>
            <a:off x="9585000" y="4826880"/>
            <a:ext cx="1062720" cy="581400"/>
          </a:xfrm>
          <a:prstGeom prst="rect">
            <a:avLst/>
          </a:prstGeom>
          <a:noFill/>
          <a:ln w="0">
            <a:noFill/>
          </a:ln>
        </p:spPr>
        <p:style>
          <a:lnRef idx="0"/>
          <a:fillRef idx="0"/>
          <a:effectRef idx="0"/>
          <a:fontRef idx="minor"/>
        </p:style>
        <p:txBody>
          <a:bodyPr wrap="none" lIns="90360" rIns="90360" tIns="44280" bIns="44280" anchor="t">
            <a:spAutoFit/>
          </a:bodyPr>
          <a:p>
            <a:pPr algn="ctr">
              <a:lnSpc>
                <a:spcPct val="90000"/>
              </a:lnSpc>
            </a:pPr>
            <a:r>
              <a:rPr b="0" lang="de-DE" sz="1800" spc="-1" strike="noStrike">
                <a:solidFill>
                  <a:srgbClr val="000000"/>
                </a:solidFill>
                <a:latin typeface="DejaVu Sans"/>
                <a:ea typeface="ＭＳ Ｐゴシック"/>
              </a:rPr>
              <a:t>courses</a:t>
            </a:r>
            <a:endParaRPr b="0" lang="en-US" sz="1800" spc="-1" strike="noStrike">
              <a:solidFill>
                <a:srgbClr val="000000"/>
              </a:solidFill>
              <a:latin typeface="Arial"/>
            </a:endParaRPr>
          </a:p>
          <a:p>
            <a:pPr algn="ctr">
              <a:lnSpc>
                <a:spcPct val="90000"/>
              </a:lnSpc>
            </a:pPr>
            <a:r>
              <a:rPr b="0" lang="de-DE" sz="1800" spc="-1" strike="noStrike">
                <a:solidFill>
                  <a:srgbClr val="000000"/>
                </a:solidFill>
                <a:latin typeface="DejaVu Sans"/>
                <a:ea typeface="ＭＳ Ｐゴシック"/>
              </a:rPr>
              <a:t>clerk</a:t>
            </a:r>
            <a:endParaRPr b="0" lang="en-US" sz="1800" spc="-1" strike="noStrike">
              <a:solidFill>
                <a:srgbClr val="000000"/>
              </a:solidFill>
              <a:latin typeface="Arial"/>
            </a:endParaRPr>
          </a:p>
        </p:txBody>
      </p:sp>
      <p:sp>
        <p:nvSpPr>
          <p:cNvPr id="433" name="CustomShape 47"/>
          <p:cNvSpPr/>
          <p:nvPr/>
        </p:nvSpPr>
        <p:spPr>
          <a:xfrm>
            <a:off x="5574600" y="5279400"/>
            <a:ext cx="1458360" cy="853200"/>
          </a:xfrm>
          <a:prstGeom prst="rect">
            <a:avLst/>
          </a:prstGeom>
          <a:solidFill>
            <a:schemeClr val="bg1"/>
          </a:solidFill>
          <a:ln w="12600">
            <a:solidFill>
              <a:srgbClr val="000000"/>
            </a:solidFill>
            <a:miter/>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434" name="CustomShape 48"/>
          <p:cNvSpPr/>
          <p:nvPr/>
        </p:nvSpPr>
        <p:spPr>
          <a:xfrm>
            <a:off x="5601960" y="5536440"/>
            <a:ext cx="1443600" cy="334800"/>
          </a:xfrm>
          <a:prstGeom prst="rect">
            <a:avLst/>
          </a:prstGeom>
          <a:noFill/>
          <a:ln w="0">
            <a:noFill/>
          </a:ln>
        </p:spPr>
        <p:style>
          <a:lnRef idx="0"/>
          <a:fillRef idx="0"/>
          <a:effectRef idx="0"/>
          <a:fontRef idx="minor"/>
        </p:style>
        <p:txBody>
          <a:bodyPr wrap="none" lIns="90360" rIns="90360" tIns="44280" bIns="44280" anchor="t">
            <a:spAutoFit/>
          </a:bodyPr>
          <a:p>
            <a:pPr algn="ctr">
              <a:lnSpc>
                <a:spcPct val="90000"/>
              </a:lnSpc>
            </a:pPr>
            <a:r>
              <a:rPr b="0" lang="de-DE" sz="1800" spc="-1" strike="noStrike">
                <a:solidFill>
                  <a:srgbClr val="000000"/>
                </a:solidFill>
                <a:latin typeface="DejaVu Sans"/>
                <a:ea typeface="ＭＳ Ｐゴシック"/>
              </a:rPr>
              <a:t>accounting</a:t>
            </a:r>
            <a:endParaRPr b="0" lang="en-US" sz="1800" spc="-1" strike="noStrike">
              <a:solidFill>
                <a:srgbClr val="000000"/>
              </a:solidFill>
              <a:latin typeface="Arial"/>
            </a:endParaRPr>
          </a:p>
        </p:txBody>
      </p:sp>
      <p:sp>
        <p:nvSpPr>
          <p:cNvPr id="435" name="Line 6"/>
          <p:cNvSpPr/>
          <p:nvPr/>
        </p:nvSpPr>
        <p:spPr>
          <a:xfrm>
            <a:off x="2987280" y="3007440"/>
            <a:ext cx="2442600" cy="241200"/>
          </a:xfrm>
          <a:prstGeom prst="line">
            <a:avLst/>
          </a:prstGeom>
          <a:ln w="12600">
            <a:solidFill>
              <a:srgbClr val="000000"/>
            </a:solidFill>
            <a:round/>
            <a:headEnd len="med" type="triangle" w="med"/>
            <a:tailEnd len="med" type="triangle" w="med"/>
          </a:ln>
        </p:spPr>
        <p:style>
          <a:lnRef idx="0"/>
          <a:fillRef idx="0"/>
          <a:effectRef idx="0"/>
          <a:fontRef idx="minor"/>
        </p:style>
        <p:txBody>
          <a:bodyPr lIns="90000" rIns="90000" tIns="45000" bIns="45000" anchor="t" anchorCtr="1">
            <a:noAutofit/>
          </a:bodyPr>
          <a:p>
            <a:endParaRPr b="0" lang="en-US" sz="1800" spc="-1" strike="noStrike">
              <a:solidFill>
                <a:srgbClr val="000000"/>
              </a:solidFill>
              <a:latin typeface="Arial"/>
            </a:endParaRPr>
          </a:p>
        </p:txBody>
      </p:sp>
      <p:sp>
        <p:nvSpPr>
          <p:cNvPr id="436" name="Line 7"/>
          <p:cNvSpPr/>
          <p:nvPr/>
        </p:nvSpPr>
        <p:spPr>
          <a:xfrm flipV="1">
            <a:off x="2955600" y="3818520"/>
            <a:ext cx="2505960" cy="1003320"/>
          </a:xfrm>
          <a:prstGeom prst="line">
            <a:avLst/>
          </a:prstGeom>
          <a:ln w="12600">
            <a:solidFill>
              <a:srgbClr val="000000"/>
            </a:solidFill>
            <a:round/>
            <a:headEnd len="med" type="triangle" w="med"/>
            <a:tailEnd len="med" type="triangle" w="med"/>
          </a:ln>
        </p:spPr>
        <p:style>
          <a:lnRef idx="0"/>
          <a:fillRef idx="0"/>
          <a:effectRef idx="0"/>
          <a:fontRef idx="minor"/>
        </p:style>
        <p:txBody>
          <a:bodyPr lIns="90000" rIns="90000" tIns="45000" bIns="45000" anchor="t" anchorCtr="1">
            <a:noAutofit/>
          </a:bodyPr>
          <a:p>
            <a:endParaRPr b="0" lang="en-US" sz="1800" spc="-1" strike="noStrike">
              <a:solidFill>
                <a:srgbClr val="000000"/>
              </a:solidFill>
              <a:latin typeface="Arial"/>
            </a:endParaRPr>
          </a:p>
        </p:txBody>
      </p:sp>
      <p:sp>
        <p:nvSpPr>
          <p:cNvPr id="437" name="Line 8"/>
          <p:cNvSpPr/>
          <p:nvPr/>
        </p:nvSpPr>
        <p:spPr>
          <a:xfrm flipV="1">
            <a:off x="6306480" y="4156920"/>
            <a:ext cx="360" cy="1128600"/>
          </a:xfrm>
          <a:prstGeom prst="line">
            <a:avLst/>
          </a:prstGeom>
          <a:ln w="12600">
            <a:solidFill>
              <a:srgbClr val="000000"/>
            </a:solidFill>
            <a:round/>
            <a:headEnd len="med" type="triangle" w="med"/>
            <a:tailEnd len="med" type="triangle" w="med"/>
          </a:ln>
        </p:spPr>
        <p:style>
          <a:lnRef idx="0"/>
          <a:fillRef idx="0"/>
          <a:effectRef idx="0"/>
          <a:fontRef idx="minor"/>
        </p:style>
        <p:txBody>
          <a:bodyPr lIns="90000" rIns="90000" tIns="90000" bIns="90000" anchor="t" anchorCtr="1">
            <a:noAutofit/>
          </a:bodyPr>
          <a:p>
            <a:endParaRPr b="0" lang="en-US" sz="1800" spc="-1" strike="noStrike">
              <a:solidFill>
                <a:srgbClr val="000000"/>
              </a:solidFill>
              <a:latin typeface="Arial"/>
            </a:endParaRPr>
          </a:p>
        </p:txBody>
      </p:sp>
      <p:sp>
        <p:nvSpPr>
          <p:cNvPr id="438" name="Line 9"/>
          <p:cNvSpPr/>
          <p:nvPr/>
        </p:nvSpPr>
        <p:spPr>
          <a:xfrm flipH="1" flipV="1">
            <a:off x="7157520" y="3829680"/>
            <a:ext cx="2184120" cy="936720"/>
          </a:xfrm>
          <a:prstGeom prst="line">
            <a:avLst/>
          </a:prstGeom>
          <a:ln w="12600">
            <a:solidFill>
              <a:srgbClr val="000000"/>
            </a:solidFill>
            <a:round/>
            <a:headEnd len="med" type="triangle" w="med"/>
            <a:tailEnd len="med" type="triangle" w="med"/>
          </a:ln>
        </p:spPr>
        <p:style>
          <a:lnRef idx="0"/>
          <a:fillRef idx="0"/>
          <a:effectRef idx="0"/>
          <a:fontRef idx="minor"/>
        </p:style>
        <p:txBody>
          <a:bodyPr lIns="90000" rIns="90000" tIns="45000" bIns="45000" anchor="t" anchorCtr="1">
            <a:noAutofit/>
          </a:bodyPr>
          <a:p>
            <a:endParaRPr b="0" lang="en-US" sz="1800" spc="-1" strike="noStrike">
              <a:solidFill>
                <a:srgbClr val="000000"/>
              </a:solidFill>
              <a:latin typeface="Arial"/>
            </a:endParaRPr>
          </a:p>
        </p:txBody>
      </p:sp>
      <p:sp>
        <p:nvSpPr>
          <p:cNvPr id="439" name="Line 10"/>
          <p:cNvSpPr/>
          <p:nvPr/>
        </p:nvSpPr>
        <p:spPr>
          <a:xfrm flipH="1">
            <a:off x="7237440" y="2629440"/>
            <a:ext cx="2057400" cy="619200"/>
          </a:xfrm>
          <a:prstGeom prst="line">
            <a:avLst/>
          </a:prstGeom>
          <a:ln w="12600">
            <a:solidFill>
              <a:srgbClr val="000000"/>
            </a:solidFill>
            <a:round/>
            <a:headEnd len="med" type="triangle" w="med"/>
            <a:tailEnd len="med" type="triangle" w="med"/>
          </a:ln>
        </p:spPr>
        <p:style>
          <a:lnRef idx="0"/>
          <a:fillRef idx="0"/>
          <a:effectRef idx="0"/>
          <a:fontRef idx="minor"/>
        </p:style>
        <p:txBody>
          <a:bodyPr lIns="90000" rIns="90000" tIns="45000" bIns="45000" anchor="t" anchorCtr="1">
            <a:noAutofit/>
          </a:bodyPr>
          <a:p>
            <a:endParaRPr b="0" lang="en-US" sz="1800" spc="-1" strike="noStrike">
              <a:solidFill>
                <a:srgbClr val="000000"/>
              </a:solidFill>
              <a:latin typeface="Arial"/>
            </a:endParaRPr>
          </a:p>
        </p:txBody>
      </p:sp>
      <p:sp>
        <p:nvSpPr>
          <p:cNvPr id="440" name="CustomShape 49"/>
          <p:cNvSpPr/>
          <p:nvPr/>
        </p:nvSpPr>
        <p:spPr>
          <a:xfrm>
            <a:off x="542880" y="723960"/>
            <a:ext cx="10357200" cy="497880"/>
          </a:xfrm>
          <a:prstGeom prst="rect">
            <a:avLst/>
          </a:prstGeom>
          <a:noFill/>
          <a:ln w="0">
            <a:noFill/>
          </a:ln>
        </p:spPr>
        <p:style>
          <a:lnRef idx="0"/>
          <a:fillRef idx="0"/>
          <a:effectRef idx="0"/>
          <a:fontRef idx="minor"/>
        </p:style>
        <p:txBody>
          <a:bodyPr lIns="0" rIns="0" tIns="0" bIns="0" anchor="b">
            <a:noAutofit/>
          </a:bodyPr>
          <a:p>
            <a:pPr>
              <a:lnSpc>
                <a:spcPct val="100000"/>
              </a:lnSpc>
            </a:pPr>
            <a:r>
              <a:rPr b="1" lang="en-US" sz="2200" spc="-1" strike="noStrike">
                <a:solidFill>
                  <a:srgbClr val="000000"/>
                </a:solidFill>
                <a:latin typeface="DejaVu Sans"/>
                <a:ea typeface="DejaVu Sans"/>
              </a:rPr>
              <a:t>Types of Requirements / Functional Requirements</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1" name="CustomShape 23"/>
          <p:cNvSpPr/>
          <p:nvPr/>
        </p:nvSpPr>
        <p:spPr>
          <a:xfrm>
            <a:off x="542880" y="1267200"/>
            <a:ext cx="10357200" cy="4978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Behavioral Perspective </a:t>
            </a:r>
            <a:endParaRPr b="0" lang="en-US" sz="2200" spc="-1" strike="noStrike">
              <a:solidFill>
                <a:srgbClr val="000000"/>
              </a:solidFill>
              <a:latin typeface="Arial"/>
            </a:endParaRPr>
          </a:p>
        </p:txBody>
      </p:sp>
      <p:sp>
        <p:nvSpPr>
          <p:cNvPr id="442" name="CustomShape 24"/>
          <p:cNvSpPr/>
          <p:nvPr/>
        </p:nvSpPr>
        <p:spPr>
          <a:xfrm>
            <a:off x="451800" y="1709280"/>
            <a:ext cx="8224560" cy="4352760"/>
          </a:xfrm>
          <a:prstGeom prst="rect">
            <a:avLst/>
          </a:prstGeom>
          <a:noFill/>
          <a:ln w="936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443" name="TextShape 9"/>
          <p:cNvSpPr/>
          <p:nvPr/>
        </p:nvSpPr>
        <p:spPr>
          <a:xfrm>
            <a:off x="609480" y="1769400"/>
            <a:ext cx="10587600" cy="4855680"/>
          </a:xfrm>
          <a:prstGeom prst="rect">
            <a:avLst/>
          </a:prstGeom>
          <a:noFill/>
          <a:ln w="0">
            <a:noFill/>
          </a:ln>
        </p:spPr>
        <p:style>
          <a:lnRef idx="0"/>
          <a:fillRef idx="0"/>
          <a:effectRef idx="0"/>
          <a:fontRef idx="minor"/>
        </p:style>
        <p:txBody>
          <a:bodyPr lIns="0" rIns="0" tIns="0" bIns="0" anchor="ctr">
            <a:normAutofit/>
          </a:bodyPr>
          <a:p>
            <a:pPr marL="316440" indent="-316080">
              <a:lnSpc>
                <a:spcPct val="85000"/>
              </a:lnSpc>
              <a:spcBef>
                <a:spcPts val="1001"/>
              </a:spcBef>
              <a:spcAft>
                <a:spcPts val="369"/>
              </a:spcAft>
              <a:tabLst>
                <a:tab algn="l" pos="0"/>
              </a:tabLst>
            </a:pPr>
            <a:r>
              <a:rPr b="0" lang="en-US" sz="2000" spc="-1" strike="noStrike" u="sng">
                <a:solidFill>
                  <a:srgbClr val="008c4f"/>
                </a:solidFill>
                <a:uFillTx/>
                <a:latin typeface="DejaVu Sans"/>
                <a:ea typeface="Arial"/>
              </a:rPr>
              <a:t>Behavioral requirements describe what a system will do (with the data):</a:t>
            </a:r>
            <a:endParaRPr b="0" lang="en-US" sz="2000" spc="-1" strike="noStrike">
              <a:solidFill>
                <a:srgbClr val="000000"/>
              </a:solidFill>
              <a:latin typeface="Arial"/>
            </a:endParaRPr>
          </a:p>
          <a:p>
            <a:pPr marL="216000" indent="-215640">
              <a:lnSpc>
                <a:spcPct val="100000"/>
              </a:lnSpc>
              <a:spcBef>
                <a:spcPts val="1001"/>
              </a:spcBef>
              <a:buClr>
                <a:srgbClr val="008c4f"/>
              </a:buClr>
              <a:buSzPct val="80000"/>
              <a:buFont typeface="Wingdings 2" charset="2"/>
              <a:buChar char=""/>
              <a:tabLst>
                <a:tab algn="l" pos="0"/>
              </a:tabLst>
            </a:pPr>
            <a:r>
              <a:rPr b="0" lang="en-US" sz="2000" spc="-1" strike="noStrike">
                <a:solidFill>
                  <a:srgbClr val="000000"/>
                </a:solidFill>
                <a:latin typeface="DejaVu Sans"/>
                <a:ea typeface="Arial"/>
              </a:rPr>
              <a:t>how input information is transformed into state information and output information</a:t>
            </a:r>
            <a:endParaRPr b="0" lang="en-US" sz="2000" spc="-1" strike="noStrike">
              <a:solidFill>
                <a:srgbClr val="000000"/>
              </a:solidFill>
              <a:latin typeface="Arial"/>
            </a:endParaRPr>
          </a:p>
          <a:p>
            <a:pPr marL="216000" indent="-215640">
              <a:lnSpc>
                <a:spcPct val="100000"/>
              </a:lnSpc>
              <a:spcBef>
                <a:spcPts val="1001"/>
              </a:spcBef>
              <a:buClr>
                <a:srgbClr val="008c4f"/>
              </a:buClr>
              <a:buSzPct val="80000"/>
              <a:buFont typeface="Wingdings 2" charset="2"/>
              <a:buChar char=""/>
              <a:tabLst>
                <a:tab algn="l" pos="0"/>
              </a:tabLst>
            </a:pPr>
            <a:r>
              <a:rPr b="0" lang="en-US" sz="2000" spc="-1" strike="noStrike">
                <a:solidFill>
                  <a:srgbClr val="000000"/>
                </a:solidFill>
                <a:latin typeface="DejaVu Sans"/>
                <a:ea typeface="Arial"/>
              </a:rPr>
              <a:t>sequences of interaction of the software system with its environment </a:t>
            </a:r>
            <a:br>
              <a:rPr sz="1800"/>
            </a:br>
            <a:r>
              <a:rPr b="0" lang="en-US" sz="2000" spc="-1" strike="noStrike">
                <a:solidFill>
                  <a:srgbClr val="000000"/>
                </a:solidFill>
                <a:latin typeface="DejaVu Sans"/>
                <a:ea typeface="Arial"/>
              </a:rPr>
              <a:t>(people, software, hardware)</a:t>
            </a:r>
            <a:endParaRPr b="0" lang="en-US" sz="2000" spc="-1" strike="noStrike">
              <a:solidFill>
                <a:srgbClr val="000000"/>
              </a:solidFill>
              <a:latin typeface="Arial"/>
            </a:endParaRPr>
          </a:p>
          <a:p>
            <a:pPr marL="228600" indent="-228240">
              <a:lnSpc>
                <a:spcPct val="100000"/>
              </a:lnSpc>
              <a:spcBef>
                <a:spcPts val="1001"/>
              </a:spcBef>
              <a:tabLst>
                <a:tab algn="l" pos="0"/>
              </a:tabLst>
            </a:pPr>
            <a:endParaRPr b="0" lang="en-US" sz="2000" spc="-1" strike="noStrike">
              <a:solidFill>
                <a:srgbClr val="000000"/>
              </a:solidFill>
              <a:latin typeface="Arial"/>
            </a:endParaRPr>
          </a:p>
          <a:p>
            <a:pPr marL="316440" indent="-316080">
              <a:lnSpc>
                <a:spcPct val="100000"/>
              </a:lnSpc>
              <a:spcBef>
                <a:spcPts val="1001"/>
              </a:spcBef>
              <a:tabLst>
                <a:tab algn="l" pos="0"/>
              </a:tabLst>
            </a:pPr>
            <a:r>
              <a:rPr b="0" lang="en-US" sz="2000" spc="-1" strike="noStrike" u="sng">
                <a:solidFill>
                  <a:srgbClr val="008c4f"/>
                </a:solidFill>
                <a:uFillTx/>
                <a:latin typeface="DejaVu Sans"/>
                <a:ea typeface="Arial"/>
              </a:rPr>
              <a:t>System behavior is important on various levels:</a:t>
            </a:r>
            <a:endParaRPr b="0" lang="en-US" sz="2000" spc="-1" strike="noStrike">
              <a:solidFill>
                <a:srgbClr val="000000"/>
              </a:solidFill>
              <a:latin typeface="Arial"/>
            </a:endParaRPr>
          </a:p>
          <a:p>
            <a:pPr marL="216000" indent="-215640">
              <a:lnSpc>
                <a:spcPct val="100000"/>
              </a:lnSpc>
              <a:spcBef>
                <a:spcPts val="1001"/>
              </a:spcBef>
              <a:buClr>
                <a:srgbClr val="008c4f"/>
              </a:buClr>
              <a:buSzPct val="80000"/>
              <a:buFont typeface="Wingdings 2" charset="2"/>
              <a:buChar char=""/>
              <a:tabLst>
                <a:tab algn="l" pos="0"/>
              </a:tabLst>
            </a:pPr>
            <a:r>
              <a:rPr b="1" lang="en-US" sz="2000" spc="-1" strike="noStrike">
                <a:solidFill>
                  <a:srgbClr val="000000"/>
                </a:solidFill>
                <a:latin typeface="DejaVu Sans"/>
                <a:ea typeface="Arial"/>
              </a:rPr>
              <a:t>Business processes</a:t>
            </a:r>
            <a:r>
              <a:rPr b="0" lang="en-US" sz="2000" spc="-1" strike="noStrike">
                <a:solidFill>
                  <a:srgbClr val="000000"/>
                </a:solidFill>
                <a:latin typeface="DejaVu Sans"/>
                <a:ea typeface="Arial"/>
              </a:rPr>
              <a:t> - describe the fundamental flow of activities in an enterprise</a:t>
            </a:r>
            <a:endParaRPr b="0" lang="en-US" sz="2000" spc="-1" strike="noStrike">
              <a:solidFill>
                <a:srgbClr val="000000"/>
              </a:solidFill>
              <a:latin typeface="Arial"/>
            </a:endParaRPr>
          </a:p>
          <a:p>
            <a:pPr marL="216000" indent="-215640">
              <a:lnSpc>
                <a:spcPct val="100000"/>
              </a:lnSpc>
              <a:spcBef>
                <a:spcPts val="1001"/>
              </a:spcBef>
              <a:buClr>
                <a:srgbClr val="008c4f"/>
              </a:buClr>
              <a:buSzPct val="80000"/>
              <a:buFont typeface="Wingdings 2" charset="2"/>
              <a:buChar char=""/>
              <a:tabLst>
                <a:tab algn="l" pos="0"/>
              </a:tabLst>
            </a:pPr>
            <a:r>
              <a:rPr b="1" lang="en-US" sz="2000" spc="-1" strike="noStrike">
                <a:solidFill>
                  <a:srgbClr val="000000"/>
                </a:solidFill>
                <a:latin typeface="DejaVu Sans"/>
                <a:ea typeface="Arial"/>
              </a:rPr>
              <a:t>Task level</a:t>
            </a:r>
            <a:r>
              <a:rPr b="0" lang="en-US" sz="2000" spc="-1" strike="noStrike">
                <a:solidFill>
                  <a:srgbClr val="000000"/>
                </a:solidFill>
                <a:latin typeface="DejaVu Sans"/>
                <a:ea typeface="Arial"/>
              </a:rPr>
              <a:t> - describe the interaction of people with a software system on a coarse grained level (e.g., define new customer)</a:t>
            </a:r>
            <a:endParaRPr b="0" lang="en-US" sz="2000" spc="-1" strike="noStrike">
              <a:solidFill>
                <a:srgbClr val="000000"/>
              </a:solidFill>
              <a:latin typeface="Arial"/>
            </a:endParaRPr>
          </a:p>
          <a:p>
            <a:pPr marL="216000" indent="-215640">
              <a:lnSpc>
                <a:spcPct val="100000"/>
              </a:lnSpc>
              <a:spcBef>
                <a:spcPts val="1001"/>
              </a:spcBef>
              <a:buClr>
                <a:srgbClr val="008c4f"/>
              </a:buClr>
              <a:buSzPct val="80000"/>
              <a:buFont typeface="Wingdings 2" charset="2"/>
              <a:buChar char=""/>
              <a:tabLst>
                <a:tab algn="l" pos="0"/>
              </a:tabLst>
            </a:pPr>
            <a:r>
              <a:rPr b="1" lang="en-US" sz="2000" spc="-1" strike="noStrike">
                <a:solidFill>
                  <a:srgbClr val="000000"/>
                </a:solidFill>
                <a:latin typeface="DejaVu Sans"/>
                <a:ea typeface="Arial"/>
              </a:rPr>
              <a:t>Stimulus / response</a:t>
            </a:r>
            <a:r>
              <a:rPr b="0" lang="en-US" sz="2000" spc="-1" strike="noStrike">
                <a:solidFill>
                  <a:srgbClr val="000000"/>
                </a:solidFill>
                <a:latin typeface="DejaVu Sans"/>
                <a:ea typeface="Arial"/>
              </a:rPr>
              <a:t> - describe interactions </a:t>
            </a:r>
            <a:endParaRPr b="0" lang="en-US" sz="2000" spc="-1" strike="noStrike">
              <a:solidFill>
                <a:srgbClr val="000000"/>
              </a:solidFill>
              <a:latin typeface="Arial"/>
            </a:endParaRPr>
          </a:p>
        </p:txBody>
      </p:sp>
      <p:sp>
        <p:nvSpPr>
          <p:cNvPr id="444" name="CustomShape 25"/>
          <p:cNvSpPr/>
          <p:nvPr/>
        </p:nvSpPr>
        <p:spPr>
          <a:xfrm>
            <a:off x="542880" y="723960"/>
            <a:ext cx="10357200" cy="497880"/>
          </a:xfrm>
          <a:prstGeom prst="rect">
            <a:avLst/>
          </a:prstGeom>
          <a:noFill/>
          <a:ln w="0">
            <a:noFill/>
          </a:ln>
        </p:spPr>
        <p:style>
          <a:lnRef idx="0"/>
          <a:fillRef idx="0"/>
          <a:effectRef idx="0"/>
          <a:fontRef idx="minor"/>
        </p:style>
        <p:txBody>
          <a:bodyPr lIns="0" rIns="0" tIns="0" bIns="0" anchor="b">
            <a:noAutofit/>
          </a:bodyPr>
          <a:p>
            <a:pPr>
              <a:lnSpc>
                <a:spcPct val="100000"/>
              </a:lnSpc>
            </a:pPr>
            <a:r>
              <a:rPr b="1" lang="en-US" sz="2200" spc="-1" strike="noStrike">
                <a:solidFill>
                  <a:srgbClr val="000000"/>
                </a:solidFill>
                <a:latin typeface="DejaVu Sans"/>
                <a:ea typeface="DejaVu Sans"/>
              </a:rPr>
              <a:t>Types of Requirements / Functional Requirements</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5" name="TextShape 11"/>
          <p:cNvSpPr/>
          <p:nvPr/>
        </p:nvSpPr>
        <p:spPr>
          <a:xfrm>
            <a:off x="539640" y="1339200"/>
            <a:ext cx="11521440" cy="4859640"/>
          </a:xfrm>
          <a:prstGeom prst="rect">
            <a:avLst/>
          </a:prstGeom>
          <a:noFill/>
          <a:ln w="9360">
            <a:noFill/>
          </a:ln>
        </p:spPr>
        <p:style>
          <a:lnRef idx="0"/>
          <a:fillRef idx="0"/>
          <a:effectRef idx="0"/>
          <a:fontRef idx="minor"/>
        </p:style>
        <p:txBody>
          <a:bodyPr lIns="0" rIns="0" tIns="0" bIns="0" anchor="ctr">
            <a:noAutofit/>
          </a:bodyPr>
          <a:p>
            <a:pPr marL="316440" indent="-316080">
              <a:lnSpc>
                <a:spcPct val="100000"/>
              </a:lnSpc>
              <a:spcBef>
                <a:spcPts val="1001"/>
              </a:spcBef>
              <a:tabLst>
                <a:tab algn="l" pos="0"/>
              </a:tabLst>
            </a:pPr>
            <a:r>
              <a:rPr b="0" lang="en-US" sz="2000" spc="-1" strike="noStrike" u="sng">
                <a:solidFill>
                  <a:srgbClr val="008c4f"/>
                </a:solidFill>
                <a:uFillTx/>
                <a:latin typeface="DejaVu Sans"/>
                <a:ea typeface="Arial"/>
              </a:rPr>
              <a:t>Many different techniques were developed for specifying this:</a:t>
            </a:r>
            <a:endParaRPr b="0" lang="en-US" sz="2000" spc="-1" strike="noStrike">
              <a:solidFill>
                <a:srgbClr val="000000"/>
              </a:solidFill>
              <a:latin typeface="Arial"/>
            </a:endParaRPr>
          </a:p>
          <a:p>
            <a:pPr marL="216000" indent="-215640">
              <a:lnSpc>
                <a:spcPct val="100000"/>
              </a:lnSpc>
              <a:spcBef>
                <a:spcPts val="1001"/>
              </a:spcBef>
              <a:buClr>
                <a:srgbClr val="008c4f"/>
              </a:buClr>
              <a:buSzPct val="80000"/>
              <a:buFont typeface="Wingdings 2" charset="2"/>
              <a:buChar char=""/>
              <a:tabLst>
                <a:tab algn="l" pos="0"/>
              </a:tabLst>
            </a:pPr>
            <a:r>
              <a:rPr b="0" lang="en-US" sz="2000" spc="-1" strike="noStrike">
                <a:solidFill>
                  <a:srgbClr val="000000"/>
                </a:solidFill>
                <a:latin typeface="DejaVu Sans"/>
                <a:ea typeface="Arial"/>
              </a:rPr>
              <a:t>Textual Use Cases</a:t>
            </a:r>
            <a:endParaRPr b="0" lang="en-US" sz="2000" spc="-1" strike="noStrike">
              <a:solidFill>
                <a:srgbClr val="000000"/>
              </a:solidFill>
              <a:latin typeface="Arial"/>
            </a:endParaRPr>
          </a:p>
          <a:p>
            <a:pPr marL="216000" indent="-215640">
              <a:lnSpc>
                <a:spcPct val="100000"/>
              </a:lnSpc>
              <a:spcBef>
                <a:spcPts val="1001"/>
              </a:spcBef>
              <a:buClr>
                <a:srgbClr val="008c4f"/>
              </a:buClr>
              <a:buSzPct val="80000"/>
              <a:buFont typeface="Wingdings 2" charset="2"/>
              <a:buChar char=""/>
              <a:tabLst>
                <a:tab algn="l" pos="0"/>
              </a:tabLst>
            </a:pPr>
            <a:r>
              <a:rPr b="0" lang="en-US" sz="2000" spc="-1" strike="noStrike">
                <a:solidFill>
                  <a:srgbClr val="000000"/>
                </a:solidFill>
                <a:latin typeface="DejaVu Sans"/>
                <a:ea typeface="Arial"/>
              </a:rPr>
              <a:t>Business Process Modeling Languages</a:t>
            </a:r>
            <a:endParaRPr b="0" lang="en-US" sz="2000" spc="-1" strike="noStrike">
              <a:solidFill>
                <a:srgbClr val="000000"/>
              </a:solidFill>
              <a:latin typeface="Arial"/>
            </a:endParaRPr>
          </a:p>
          <a:p>
            <a:pPr marL="216000" indent="-215640">
              <a:lnSpc>
                <a:spcPct val="100000"/>
              </a:lnSpc>
              <a:spcBef>
                <a:spcPts val="1001"/>
              </a:spcBef>
              <a:buClr>
                <a:srgbClr val="008c4f"/>
              </a:buClr>
              <a:buSzPct val="80000"/>
              <a:buFont typeface="Wingdings 2" charset="2"/>
              <a:buChar char=""/>
              <a:tabLst>
                <a:tab algn="l" pos="0"/>
              </a:tabLst>
            </a:pPr>
            <a:r>
              <a:rPr b="0" lang="en-US" sz="2000" spc="-1" strike="noStrike">
                <a:solidFill>
                  <a:srgbClr val="000000"/>
                </a:solidFill>
                <a:latin typeface="DejaVu Sans"/>
                <a:ea typeface="Arial"/>
              </a:rPr>
              <a:t>Scenario-Based Modeling Approaches</a:t>
            </a:r>
            <a:endParaRPr b="0" lang="en-US" sz="2000" spc="-1" strike="noStrike">
              <a:solidFill>
                <a:srgbClr val="000000"/>
              </a:solidFill>
              <a:latin typeface="Arial"/>
            </a:endParaRPr>
          </a:p>
          <a:p>
            <a:pPr marL="216000" indent="-215640">
              <a:lnSpc>
                <a:spcPct val="100000"/>
              </a:lnSpc>
              <a:spcBef>
                <a:spcPts val="1001"/>
              </a:spcBef>
              <a:buClr>
                <a:srgbClr val="008c4f"/>
              </a:buClr>
              <a:buSzPct val="80000"/>
              <a:buFont typeface="Wingdings 2" charset="2"/>
              <a:buChar char=""/>
              <a:tabLst>
                <a:tab algn="l" pos="0"/>
              </a:tabLst>
            </a:pPr>
            <a:r>
              <a:rPr b="0" lang="en-US" sz="2000" spc="-1" strike="noStrike">
                <a:solidFill>
                  <a:srgbClr val="000000"/>
                </a:solidFill>
                <a:latin typeface="DejaVu Sans"/>
                <a:ea typeface="Arial"/>
              </a:rPr>
              <a:t>Event-Based Modeling Techniques</a:t>
            </a:r>
            <a:endParaRPr b="0" lang="en-US" sz="2000" spc="-1" strike="noStrike">
              <a:solidFill>
                <a:srgbClr val="000000"/>
              </a:solidFill>
              <a:latin typeface="Arial"/>
            </a:endParaRPr>
          </a:p>
          <a:p>
            <a:pPr marL="228600" indent="-228240">
              <a:lnSpc>
                <a:spcPct val="100000"/>
              </a:lnSpc>
              <a:spcBef>
                <a:spcPts val="1001"/>
              </a:spcBef>
              <a:tabLst>
                <a:tab algn="l" pos="0"/>
              </a:tabLst>
            </a:pPr>
            <a:endParaRPr b="0" lang="en-US" sz="2000" spc="-1" strike="noStrike">
              <a:solidFill>
                <a:srgbClr val="000000"/>
              </a:solidFill>
              <a:latin typeface="Arial"/>
            </a:endParaRPr>
          </a:p>
          <a:p>
            <a:pPr marL="316440" indent="-316080">
              <a:lnSpc>
                <a:spcPct val="100000"/>
              </a:lnSpc>
              <a:spcBef>
                <a:spcPts val="1001"/>
              </a:spcBef>
              <a:tabLst>
                <a:tab algn="l" pos="0"/>
              </a:tabLst>
            </a:pPr>
            <a:r>
              <a:rPr b="0" lang="en-US" sz="2000" spc="-1" strike="noStrike" u="sng">
                <a:solidFill>
                  <a:srgbClr val="008c4f"/>
                </a:solidFill>
                <a:uFillTx/>
                <a:latin typeface="DejaVu Sans"/>
                <a:ea typeface="Arial"/>
              </a:rPr>
              <a:t>The techniques can be categorized along the following dimensions:</a:t>
            </a:r>
            <a:endParaRPr b="0" lang="en-US" sz="2000" spc="-1" strike="noStrike">
              <a:solidFill>
                <a:srgbClr val="000000"/>
              </a:solidFill>
              <a:latin typeface="Arial"/>
            </a:endParaRPr>
          </a:p>
          <a:p>
            <a:pPr marL="216000" indent="-215640">
              <a:lnSpc>
                <a:spcPct val="100000"/>
              </a:lnSpc>
              <a:spcBef>
                <a:spcPts val="1001"/>
              </a:spcBef>
              <a:buClr>
                <a:srgbClr val="008c4f"/>
              </a:buClr>
              <a:buSzPct val="80000"/>
              <a:buFont typeface="Wingdings 2" charset="2"/>
              <a:buChar char=""/>
              <a:tabLst>
                <a:tab algn="l" pos="0"/>
              </a:tabLst>
            </a:pPr>
            <a:r>
              <a:rPr b="1" lang="en-US" sz="2000" spc="-1" strike="noStrike">
                <a:solidFill>
                  <a:srgbClr val="000000"/>
                </a:solidFill>
                <a:latin typeface="DejaVu Sans"/>
                <a:ea typeface="Arial"/>
              </a:rPr>
              <a:t>data-flow</a:t>
            </a:r>
            <a:r>
              <a:rPr b="0" lang="en-US" sz="2000" spc="-1" strike="noStrike">
                <a:solidFill>
                  <a:srgbClr val="000000"/>
                </a:solidFill>
                <a:latin typeface="DejaVu Sans"/>
                <a:ea typeface="Arial"/>
              </a:rPr>
              <a:t> (-transformation) vs. </a:t>
            </a:r>
            <a:r>
              <a:rPr b="1" lang="en-US" sz="2000" spc="-1" strike="noStrike">
                <a:solidFill>
                  <a:srgbClr val="000000"/>
                </a:solidFill>
                <a:latin typeface="DejaVu Sans"/>
                <a:ea typeface="Arial"/>
              </a:rPr>
              <a:t>stimulus-/response</a:t>
            </a:r>
            <a:endParaRPr b="0" lang="en-US" sz="2000" spc="-1" strike="noStrike">
              <a:solidFill>
                <a:srgbClr val="000000"/>
              </a:solidFill>
              <a:latin typeface="Arial"/>
            </a:endParaRPr>
          </a:p>
          <a:p>
            <a:pPr marL="216000" indent="-215640">
              <a:lnSpc>
                <a:spcPct val="100000"/>
              </a:lnSpc>
              <a:spcBef>
                <a:spcPts val="1001"/>
              </a:spcBef>
              <a:buClr>
                <a:srgbClr val="008c4f"/>
              </a:buClr>
              <a:buSzPct val="80000"/>
              <a:buFont typeface="Wingdings 2" charset="2"/>
              <a:buChar char=""/>
              <a:tabLst>
                <a:tab algn="l" pos="0"/>
              </a:tabLst>
            </a:pPr>
            <a:r>
              <a:rPr b="1" lang="en-US" sz="2000" spc="-1" strike="noStrike">
                <a:solidFill>
                  <a:srgbClr val="000000"/>
                </a:solidFill>
                <a:latin typeface="DejaVu Sans"/>
                <a:ea typeface="Arial"/>
              </a:rPr>
              <a:t>complete</a:t>
            </a:r>
            <a:r>
              <a:rPr b="0" lang="en-US" sz="2000" spc="-1" strike="noStrike">
                <a:solidFill>
                  <a:srgbClr val="000000"/>
                </a:solidFill>
                <a:latin typeface="DejaVu Sans"/>
                <a:ea typeface="Arial"/>
              </a:rPr>
              <a:t> description vs.</a:t>
            </a:r>
            <a:r>
              <a:rPr b="1" lang="en-US" sz="2000" spc="-1" strike="noStrike">
                <a:solidFill>
                  <a:srgbClr val="000000"/>
                </a:solidFill>
                <a:latin typeface="DejaVu Sans"/>
                <a:ea typeface="Arial"/>
              </a:rPr>
              <a:t> prototypical </a:t>
            </a:r>
            <a:r>
              <a:rPr b="0" lang="en-US" sz="2000" spc="-1" strike="noStrike">
                <a:solidFill>
                  <a:srgbClr val="000000"/>
                </a:solidFill>
                <a:latin typeface="DejaVu Sans"/>
                <a:ea typeface="Arial"/>
              </a:rPr>
              <a:t>description</a:t>
            </a:r>
            <a:endParaRPr b="0" lang="en-US" sz="2000" spc="-1" strike="noStrike">
              <a:solidFill>
                <a:srgbClr val="000000"/>
              </a:solidFill>
              <a:latin typeface="Arial"/>
            </a:endParaRPr>
          </a:p>
        </p:txBody>
      </p:sp>
      <p:sp>
        <p:nvSpPr>
          <p:cNvPr id="446" name="CustomShape 26"/>
          <p:cNvSpPr/>
          <p:nvPr/>
        </p:nvSpPr>
        <p:spPr>
          <a:xfrm>
            <a:off x="542880" y="1269360"/>
            <a:ext cx="10358280" cy="4989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Behavioral Perspective – </a:t>
            </a:r>
            <a:r>
              <a:rPr b="1" lang="de-DE" sz="2200" spc="-1" strike="noStrike">
                <a:solidFill>
                  <a:srgbClr val="666666"/>
                </a:solidFill>
                <a:latin typeface="DejaVu Sans"/>
                <a:ea typeface="DejaVu Sans"/>
              </a:rPr>
              <a:t>Specification Techniques</a:t>
            </a:r>
            <a:endParaRPr b="0" lang="en-US" sz="2200" spc="-1" strike="noStrike">
              <a:solidFill>
                <a:srgbClr val="000000"/>
              </a:solidFill>
              <a:latin typeface="Arial"/>
            </a:endParaRPr>
          </a:p>
        </p:txBody>
      </p:sp>
      <p:sp>
        <p:nvSpPr>
          <p:cNvPr id="447" name="CustomShape 27"/>
          <p:cNvSpPr/>
          <p:nvPr/>
        </p:nvSpPr>
        <p:spPr>
          <a:xfrm>
            <a:off x="542880" y="726120"/>
            <a:ext cx="10357200" cy="497880"/>
          </a:xfrm>
          <a:prstGeom prst="rect">
            <a:avLst/>
          </a:prstGeom>
          <a:noFill/>
          <a:ln w="0">
            <a:noFill/>
          </a:ln>
        </p:spPr>
        <p:style>
          <a:lnRef idx="0"/>
          <a:fillRef idx="0"/>
          <a:effectRef idx="0"/>
          <a:fontRef idx="minor"/>
        </p:style>
        <p:txBody>
          <a:bodyPr lIns="0" rIns="0" tIns="0" bIns="0" anchor="b">
            <a:noAutofit/>
          </a:bodyPr>
          <a:p>
            <a:pPr>
              <a:lnSpc>
                <a:spcPct val="100000"/>
              </a:lnSpc>
            </a:pPr>
            <a:r>
              <a:rPr b="1" lang="en-US" sz="2200" spc="-1" strike="noStrike">
                <a:solidFill>
                  <a:srgbClr val="000000"/>
                </a:solidFill>
                <a:latin typeface="DejaVu Sans"/>
                <a:ea typeface="DejaVu Sans"/>
              </a:rPr>
              <a:t>Types of Requirements / Functional Requirements</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8" name="TextShape 14"/>
          <p:cNvSpPr/>
          <p:nvPr/>
        </p:nvSpPr>
        <p:spPr>
          <a:xfrm>
            <a:off x="465840" y="1339200"/>
            <a:ext cx="5319360" cy="4859640"/>
          </a:xfrm>
          <a:prstGeom prst="rect">
            <a:avLst/>
          </a:prstGeom>
          <a:noFill/>
          <a:ln w="9360">
            <a:noFill/>
          </a:ln>
        </p:spPr>
        <p:style>
          <a:lnRef idx="0"/>
          <a:fillRef idx="0"/>
          <a:effectRef idx="0"/>
          <a:fontRef idx="minor"/>
        </p:style>
        <p:txBody>
          <a:bodyPr lIns="0" rIns="0" tIns="0" bIns="0" anchor="ctr">
            <a:noAutofit/>
          </a:bodyPr>
          <a:p>
            <a:pPr marL="316440" indent="-316080">
              <a:lnSpc>
                <a:spcPct val="100000"/>
              </a:lnSpc>
              <a:spcBef>
                <a:spcPts val="1001"/>
              </a:spcBef>
              <a:tabLst>
                <a:tab algn="l" pos="0"/>
              </a:tabLst>
            </a:pPr>
            <a:r>
              <a:rPr b="0" lang="en-US" sz="2000" spc="-1" strike="noStrike" u="sng">
                <a:solidFill>
                  <a:srgbClr val="008c4f"/>
                </a:solidFill>
                <a:uFillTx/>
                <a:latin typeface="DejaVu Sans"/>
                <a:ea typeface="Arial"/>
              </a:rPr>
              <a:t>The UML provides different approaches:</a:t>
            </a:r>
            <a:endParaRPr b="0" lang="en-US" sz="2000" spc="-1" strike="noStrike">
              <a:solidFill>
                <a:srgbClr val="000000"/>
              </a:solidFill>
              <a:latin typeface="Arial"/>
            </a:endParaRPr>
          </a:p>
          <a:p>
            <a:pPr marL="316440" indent="-316080">
              <a:lnSpc>
                <a:spcPct val="100000"/>
              </a:lnSpc>
              <a:spcBef>
                <a:spcPts val="1001"/>
              </a:spcBef>
              <a:tabLst>
                <a:tab algn="l" pos="0"/>
              </a:tabLst>
            </a:pPr>
            <a:endParaRPr b="0" lang="en-US" sz="2000" spc="-1" strike="noStrike">
              <a:solidFill>
                <a:srgbClr val="000000"/>
              </a:solidFill>
              <a:latin typeface="Arial"/>
            </a:endParaRPr>
          </a:p>
          <a:p>
            <a:pPr marL="216000" indent="-215640">
              <a:lnSpc>
                <a:spcPct val="100000"/>
              </a:lnSpc>
              <a:spcBef>
                <a:spcPts val="1001"/>
              </a:spcBef>
              <a:buClr>
                <a:srgbClr val="008c4f"/>
              </a:buClr>
              <a:buSzPct val="80000"/>
              <a:buFont typeface="Wingdings 2" charset="2"/>
              <a:buChar char=""/>
              <a:tabLst>
                <a:tab algn="l" pos="0"/>
              </a:tabLst>
            </a:pPr>
            <a:r>
              <a:rPr b="0" lang="en-US" sz="2000" spc="-1" strike="noStrike">
                <a:solidFill>
                  <a:srgbClr val="000000"/>
                </a:solidFill>
                <a:latin typeface="DejaVu Sans"/>
                <a:ea typeface="Arial"/>
              </a:rPr>
              <a:t>Use Case Diagram</a:t>
            </a:r>
            <a:endParaRPr b="0" lang="en-US" sz="2000" spc="-1" strike="noStrike">
              <a:solidFill>
                <a:srgbClr val="000000"/>
              </a:solidFill>
              <a:latin typeface="Arial"/>
            </a:endParaRPr>
          </a:p>
          <a:p>
            <a:pPr marL="216000" indent="-215640">
              <a:lnSpc>
                <a:spcPct val="100000"/>
              </a:lnSpc>
              <a:spcBef>
                <a:spcPts val="1001"/>
              </a:spcBef>
              <a:buClr>
                <a:srgbClr val="008c4f"/>
              </a:buClr>
              <a:buSzPct val="80000"/>
              <a:buFont typeface="Wingdings 2" charset="2"/>
              <a:buChar char=""/>
              <a:tabLst>
                <a:tab algn="l" pos="0"/>
              </a:tabLst>
            </a:pPr>
            <a:r>
              <a:rPr b="0" lang="en-US" sz="2000" spc="-1" strike="noStrike">
                <a:solidFill>
                  <a:srgbClr val="000000"/>
                </a:solidFill>
                <a:latin typeface="DejaVu Sans"/>
                <a:ea typeface="Arial"/>
              </a:rPr>
              <a:t>State Machine Diagram</a:t>
            </a:r>
            <a:endParaRPr b="0" lang="en-US" sz="2000" spc="-1" strike="noStrike">
              <a:solidFill>
                <a:srgbClr val="000000"/>
              </a:solidFill>
              <a:latin typeface="Arial"/>
            </a:endParaRPr>
          </a:p>
          <a:p>
            <a:pPr marL="216000" indent="-215640">
              <a:lnSpc>
                <a:spcPct val="100000"/>
              </a:lnSpc>
              <a:spcBef>
                <a:spcPts val="1001"/>
              </a:spcBef>
              <a:buClr>
                <a:srgbClr val="008c4f"/>
              </a:buClr>
              <a:buSzPct val="80000"/>
              <a:buFont typeface="Wingdings 2" charset="2"/>
              <a:buChar char=""/>
              <a:tabLst>
                <a:tab algn="l" pos="0"/>
              </a:tabLst>
            </a:pPr>
            <a:r>
              <a:rPr b="0" lang="en-US" sz="2000" spc="-1" strike="noStrike">
                <a:solidFill>
                  <a:srgbClr val="000000"/>
                </a:solidFill>
                <a:latin typeface="DejaVu Sans"/>
                <a:ea typeface="Arial"/>
              </a:rPr>
              <a:t>Activity Diagram</a:t>
            </a:r>
            <a:endParaRPr b="0" lang="en-US" sz="2000" spc="-1" strike="noStrike">
              <a:solidFill>
                <a:srgbClr val="000000"/>
              </a:solidFill>
              <a:latin typeface="Arial"/>
            </a:endParaRPr>
          </a:p>
          <a:p>
            <a:pPr marL="216000" indent="-215640">
              <a:lnSpc>
                <a:spcPct val="100000"/>
              </a:lnSpc>
              <a:spcBef>
                <a:spcPts val="1001"/>
              </a:spcBef>
              <a:buClr>
                <a:srgbClr val="008c4f"/>
              </a:buClr>
              <a:buSzPct val="80000"/>
              <a:buFont typeface="Wingdings 2" charset="2"/>
              <a:buChar char=""/>
              <a:tabLst>
                <a:tab algn="l" pos="0"/>
              </a:tabLst>
            </a:pPr>
            <a:endParaRPr b="0" lang="en-US" sz="2000" spc="-1" strike="noStrike">
              <a:solidFill>
                <a:srgbClr val="000000"/>
              </a:solidFill>
              <a:latin typeface="Arial"/>
            </a:endParaRPr>
          </a:p>
        </p:txBody>
      </p:sp>
      <p:pic>
        <p:nvPicPr>
          <p:cNvPr id="449" name="Picture 1" descr=""/>
          <p:cNvPicPr/>
          <p:nvPr/>
        </p:nvPicPr>
        <p:blipFill>
          <a:blip r:embed="rId1"/>
          <a:stretch/>
        </p:blipFill>
        <p:spPr>
          <a:xfrm>
            <a:off x="4191480" y="3429000"/>
            <a:ext cx="6940080" cy="2968200"/>
          </a:xfrm>
          <a:prstGeom prst="rect">
            <a:avLst/>
          </a:prstGeom>
          <a:ln w="0">
            <a:noFill/>
          </a:ln>
        </p:spPr>
      </p:pic>
      <p:sp>
        <p:nvSpPr>
          <p:cNvPr id="450" name="CustomShape 28"/>
          <p:cNvSpPr/>
          <p:nvPr/>
        </p:nvSpPr>
        <p:spPr>
          <a:xfrm>
            <a:off x="542880" y="1269720"/>
            <a:ext cx="10358280" cy="4989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Behavioral Perspective – </a:t>
            </a:r>
            <a:r>
              <a:rPr b="1" lang="en-GB" sz="2200" spc="-1" strike="noStrike">
                <a:solidFill>
                  <a:srgbClr val="666666"/>
                </a:solidFill>
                <a:latin typeface="DejaVu Sans"/>
                <a:ea typeface="DejaVu Sans"/>
              </a:rPr>
              <a:t>Specification Techniques</a:t>
            </a:r>
            <a:endParaRPr b="0" lang="en-US" sz="2200" spc="-1" strike="noStrike">
              <a:solidFill>
                <a:srgbClr val="000000"/>
              </a:solidFill>
              <a:latin typeface="Arial"/>
            </a:endParaRPr>
          </a:p>
        </p:txBody>
      </p:sp>
      <p:sp>
        <p:nvSpPr>
          <p:cNvPr id="451" name="CustomShape 29"/>
          <p:cNvSpPr/>
          <p:nvPr/>
        </p:nvSpPr>
        <p:spPr>
          <a:xfrm>
            <a:off x="542880" y="726120"/>
            <a:ext cx="10357200" cy="497880"/>
          </a:xfrm>
          <a:prstGeom prst="rect">
            <a:avLst/>
          </a:prstGeom>
          <a:noFill/>
          <a:ln w="0">
            <a:noFill/>
          </a:ln>
        </p:spPr>
        <p:style>
          <a:lnRef idx="0"/>
          <a:fillRef idx="0"/>
          <a:effectRef idx="0"/>
          <a:fontRef idx="minor"/>
        </p:style>
        <p:txBody>
          <a:bodyPr lIns="0" rIns="0" tIns="0" bIns="0" anchor="b">
            <a:noAutofit/>
          </a:bodyPr>
          <a:p>
            <a:pPr>
              <a:lnSpc>
                <a:spcPct val="100000"/>
              </a:lnSpc>
            </a:pPr>
            <a:r>
              <a:rPr b="1" lang="en-US" sz="2200" spc="-1" strike="noStrike">
                <a:solidFill>
                  <a:srgbClr val="000000"/>
                </a:solidFill>
                <a:latin typeface="DejaVu Sans"/>
                <a:ea typeface="DejaVu Sans"/>
              </a:rPr>
              <a:t>Types of Requirements / Functional Requirements</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448">
                                            <p:txEl>
                                              <p:pRg st="5" end="5"/>
                                            </p:txEl>
                                          </p:spTgt>
                                        </p:tgtEl>
                                        <p:attrNameLst>
                                          <p:attrName>style.visibility</p:attrName>
                                        </p:attrNameLst>
                                      </p:cBhvr>
                                      <p:to>
                                        <p:strVal val="visible"/>
                                      </p:to>
                                    </p:set>
                                  </p:childTnLst>
                                </p:cTn>
                              </p:par>
                              <p:par>
                                <p:cTn id="7" nodeType="withEffect" fill="hold" presetClass="entr" presetID="1">
                                  <p:stCondLst>
                                    <p:cond delay="0"/>
                                  </p:stCondLst>
                                  <p:childTnLst>
                                    <p:set>
                                      <p:cBhvr>
                                        <p:cTn id="8" dur="1" fill="hold">
                                          <p:stCondLst>
                                            <p:cond delay="0"/>
                                          </p:stCondLst>
                                        </p:cTn>
                                        <p:tgtEl>
                                          <p:spTgt spid="44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2" name="TextShape 16"/>
          <p:cNvSpPr/>
          <p:nvPr/>
        </p:nvSpPr>
        <p:spPr>
          <a:xfrm>
            <a:off x="539640" y="1339200"/>
            <a:ext cx="11521440" cy="4859640"/>
          </a:xfrm>
          <a:prstGeom prst="rect">
            <a:avLst/>
          </a:prstGeom>
          <a:noFill/>
          <a:ln w="9360">
            <a:noFill/>
          </a:ln>
        </p:spPr>
        <p:style>
          <a:lnRef idx="0"/>
          <a:fillRef idx="0"/>
          <a:effectRef idx="0"/>
          <a:fontRef idx="minor"/>
        </p:style>
        <p:txBody>
          <a:bodyPr lIns="0" rIns="0" tIns="0" bIns="0" anchor="ctr">
            <a:noAutofit/>
          </a:bodyPr>
          <a:p>
            <a:pPr marL="216000" indent="-215640">
              <a:lnSpc>
                <a:spcPct val="100000"/>
              </a:lnSpc>
              <a:spcBef>
                <a:spcPts val="1001"/>
              </a:spcBef>
              <a:buClr>
                <a:srgbClr val="008c4f"/>
              </a:buClr>
              <a:buSzPct val="80000"/>
              <a:buFont typeface="Wingdings 2" charset="2"/>
              <a:buChar char=""/>
              <a:tabLst>
                <a:tab algn="l" pos="0"/>
              </a:tabLst>
            </a:pPr>
            <a:r>
              <a:rPr b="0" lang="de-DE" sz="2000" spc="-1" strike="noStrike">
                <a:solidFill>
                  <a:srgbClr val="000000"/>
                </a:solidFill>
                <a:latin typeface="DejaVu Sans"/>
                <a:ea typeface="Arial"/>
              </a:rPr>
              <a:t>The interface takes apart interior and exterior</a:t>
            </a:r>
            <a:endParaRPr b="0" lang="en-US" sz="2000" spc="-1" strike="noStrike">
              <a:solidFill>
                <a:srgbClr val="000000"/>
              </a:solidFill>
              <a:latin typeface="Arial"/>
            </a:endParaRPr>
          </a:p>
          <a:p>
            <a:pPr>
              <a:lnSpc>
                <a:spcPct val="100000"/>
              </a:lnSpc>
              <a:spcBef>
                <a:spcPts val="1001"/>
              </a:spcBef>
              <a:tabLst>
                <a:tab algn="l" pos="0"/>
              </a:tabLst>
            </a:pPr>
            <a:endParaRPr b="0" lang="en-US" sz="2000" spc="-1" strike="noStrike">
              <a:solidFill>
                <a:srgbClr val="000000"/>
              </a:solidFill>
              <a:latin typeface="Arial"/>
            </a:endParaRPr>
          </a:p>
          <a:p>
            <a:pPr marL="216000" indent="-215640">
              <a:lnSpc>
                <a:spcPct val="100000"/>
              </a:lnSpc>
              <a:spcBef>
                <a:spcPts val="1001"/>
              </a:spcBef>
              <a:buClr>
                <a:srgbClr val="008c4f"/>
              </a:buClr>
              <a:buSzPct val="80000"/>
              <a:buFont typeface="Wingdings 2" charset="2"/>
              <a:buChar char=""/>
              <a:tabLst>
                <a:tab algn="l" pos="0"/>
              </a:tabLst>
            </a:pPr>
            <a:r>
              <a:rPr b="0" lang="de-DE" sz="2000" spc="-1" strike="noStrike">
                <a:solidFill>
                  <a:srgbClr val="000000"/>
                </a:solidFill>
                <a:latin typeface="DejaVu Sans"/>
                <a:ea typeface="Arial"/>
              </a:rPr>
              <a:t>Interfaces are defined by the project context</a:t>
            </a:r>
            <a:endParaRPr b="0" lang="en-US" sz="2000" spc="-1" strike="noStrike">
              <a:solidFill>
                <a:srgbClr val="000000"/>
              </a:solidFill>
              <a:latin typeface="Arial"/>
            </a:endParaRPr>
          </a:p>
          <a:p>
            <a:pPr>
              <a:lnSpc>
                <a:spcPct val="100000"/>
              </a:lnSpc>
              <a:spcBef>
                <a:spcPts val="1001"/>
              </a:spcBef>
              <a:tabLst>
                <a:tab algn="l" pos="0"/>
              </a:tabLst>
            </a:pPr>
            <a:endParaRPr b="0" lang="en-US" sz="2000" spc="-1" strike="noStrike">
              <a:solidFill>
                <a:srgbClr val="000000"/>
              </a:solidFill>
              <a:latin typeface="Arial"/>
            </a:endParaRPr>
          </a:p>
          <a:p>
            <a:pPr marL="216000" indent="-215640">
              <a:lnSpc>
                <a:spcPct val="100000"/>
              </a:lnSpc>
              <a:spcBef>
                <a:spcPts val="1001"/>
              </a:spcBef>
              <a:buClr>
                <a:srgbClr val="008c4f"/>
              </a:buClr>
              <a:buSzPct val="80000"/>
              <a:buFont typeface="Wingdings 2" charset="2"/>
              <a:buChar char=""/>
              <a:tabLst>
                <a:tab algn="l" pos="0"/>
              </a:tabLst>
            </a:pPr>
            <a:r>
              <a:rPr b="0" lang="de-DE" sz="2000" spc="-1" strike="noStrike">
                <a:solidFill>
                  <a:srgbClr val="000000"/>
                </a:solidFill>
                <a:latin typeface="DejaVu Sans"/>
                <a:ea typeface="Arial"/>
              </a:rPr>
              <a:t>Different types of interfaces:</a:t>
            </a:r>
            <a:endParaRPr b="0" lang="en-US" sz="2000" spc="-1" strike="noStrike">
              <a:solidFill>
                <a:srgbClr val="000000"/>
              </a:solidFill>
              <a:latin typeface="Arial"/>
            </a:endParaRPr>
          </a:p>
          <a:p>
            <a:pPr lvl="1" marL="432000" indent="-215640">
              <a:lnSpc>
                <a:spcPct val="100000"/>
              </a:lnSpc>
              <a:spcBef>
                <a:spcPts val="499"/>
              </a:spcBef>
              <a:buClr>
                <a:srgbClr val="008c4f"/>
              </a:buClr>
              <a:buSzPct val="45000"/>
              <a:buFont typeface="OpenSymbol"/>
              <a:buChar char="—"/>
              <a:tabLst>
                <a:tab algn="l" pos="0"/>
              </a:tabLst>
            </a:pPr>
            <a:r>
              <a:rPr b="0" lang="de-DE" sz="1800" spc="-1" strike="noStrike">
                <a:solidFill>
                  <a:srgbClr val="000000"/>
                </a:solidFill>
                <a:latin typeface="DejaVu Sans"/>
                <a:ea typeface="Arial"/>
              </a:rPr>
              <a:t>User interfaces (Human-Machine Interface)</a:t>
            </a:r>
            <a:endParaRPr b="0" lang="en-US" sz="1800" spc="-1" strike="noStrike">
              <a:solidFill>
                <a:srgbClr val="000000"/>
              </a:solidFill>
              <a:latin typeface="Arial"/>
            </a:endParaRPr>
          </a:p>
          <a:p>
            <a:pPr lvl="1" marL="432000" indent="-215640">
              <a:lnSpc>
                <a:spcPct val="100000"/>
              </a:lnSpc>
              <a:spcBef>
                <a:spcPts val="499"/>
              </a:spcBef>
              <a:buClr>
                <a:srgbClr val="008c4f"/>
              </a:buClr>
              <a:buSzPct val="45000"/>
              <a:buFont typeface="OpenSymbol"/>
              <a:buChar char="—"/>
              <a:tabLst>
                <a:tab algn="l" pos="0"/>
              </a:tabLst>
            </a:pPr>
            <a:r>
              <a:rPr b="0" lang="de-DE" sz="1800" spc="-1" strike="noStrike">
                <a:solidFill>
                  <a:srgbClr val="000000"/>
                </a:solidFill>
                <a:latin typeface="DejaVu Sans"/>
                <a:ea typeface="Arial"/>
              </a:rPr>
              <a:t>Software Interfaces</a:t>
            </a:r>
            <a:endParaRPr b="0" lang="en-US" sz="1800" spc="-1" strike="noStrike">
              <a:solidFill>
                <a:srgbClr val="000000"/>
              </a:solidFill>
              <a:latin typeface="Arial"/>
            </a:endParaRPr>
          </a:p>
          <a:p>
            <a:pPr lvl="1" marL="432000" indent="-215640">
              <a:lnSpc>
                <a:spcPct val="100000"/>
              </a:lnSpc>
              <a:spcBef>
                <a:spcPts val="499"/>
              </a:spcBef>
              <a:buClr>
                <a:srgbClr val="008c4f"/>
              </a:buClr>
              <a:buSzPct val="45000"/>
              <a:buFont typeface="OpenSymbol"/>
              <a:buChar char="—"/>
              <a:tabLst>
                <a:tab algn="l" pos="0"/>
              </a:tabLst>
            </a:pPr>
            <a:r>
              <a:rPr b="0" lang="de-DE" sz="1800" spc="-1" strike="noStrike">
                <a:solidFill>
                  <a:srgbClr val="000000"/>
                </a:solidFill>
                <a:latin typeface="DejaVu Sans"/>
                <a:ea typeface="Arial"/>
              </a:rPr>
              <a:t>Hardware-related interfaces</a:t>
            </a:r>
            <a:endParaRPr b="0" lang="en-US" sz="1800" spc="-1" strike="noStrike">
              <a:solidFill>
                <a:srgbClr val="000000"/>
              </a:solidFill>
              <a:latin typeface="Arial"/>
            </a:endParaRPr>
          </a:p>
        </p:txBody>
      </p:sp>
      <p:sp>
        <p:nvSpPr>
          <p:cNvPr id="453" name="CustomShape 30"/>
          <p:cNvSpPr/>
          <p:nvPr/>
        </p:nvSpPr>
        <p:spPr>
          <a:xfrm>
            <a:off x="542880" y="722160"/>
            <a:ext cx="10358280" cy="498960"/>
          </a:xfrm>
          <a:prstGeom prst="rect">
            <a:avLst/>
          </a:prstGeom>
          <a:noFill/>
          <a:ln w="0">
            <a:noFill/>
          </a:ln>
        </p:spPr>
        <p:style>
          <a:lnRef idx="0"/>
          <a:fillRef idx="0"/>
          <a:effectRef idx="0"/>
          <a:fontRef idx="minor"/>
        </p:style>
        <p:txBody>
          <a:bodyPr lIns="0" rIns="0" tIns="0" bIns="0" anchor="b">
            <a:noAutofit/>
          </a:bodyPr>
          <a:p>
            <a:pPr>
              <a:lnSpc>
                <a:spcPct val="100000"/>
              </a:lnSpc>
            </a:pPr>
            <a:r>
              <a:rPr b="1" lang="en-US" sz="2200" spc="-1" strike="noStrike">
                <a:solidFill>
                  <a:srgbClr val="000000"/>
                </a:solidFill>
                <a:latin typeface="DejaVu Sans"/>
                <a:ea typeface="DejaVu Sans"/>
              </a:rPr>
              <a:t>Types of Requirements / Functional Requirements</a:t>
            </a:r>
            <a:endParaRPr b="0" lang="en-US" sz="2200" spc="-1" strike="noStrike">
              <a:solidFill>
                <a:srgbClr val="000000"/>
              </a:solidFill>
              <a:latin typeface="Arial"/>
            </a:endParaRPr>
          </a:p>
        </p:txBody>
      </p:sp>
      <p:sp>
        <p:nvSpPr>
          <p:cNvPr id="454" name="CustomShape 31"/>
          <p:cNvSpPr/>
          <p:nvPr/>
        </p:nvSpPr>
        <p:spPr>
          <a:xfrm>
            <a:off x="542880" y="1267560"/>
            <a:ext cx="10358280" cy="4989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de-DE" sz="2200" spc="-1" strike="noStrike">
                <a:solidFill>
                  <a:srgbClr val="666666"/>
                </a:solidFill>
                <a:latin typeface="DejaVu Sans"/>
                <a:ea typeface="DejaVu Sans"/>
              </a:rPr>
              <a:t>Interface Requirements</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5" name="TextShape 18"/>
          <p:cNvSpPr/>
          <p:nvPr/>
        </p:nvSpPr>
        <p:spPr>
          <a:xfrm>
            <a:off x="539640" y="1339200"/>
            <a:ext cx="11521440" cy="4859640"/>
          </a:xfrm>
          <a:prstGeom prst="rect">
            <a:avLst/>
          </a:prstGeom>
          <a:noFill/>
          <a:ln w="9360">
            <a:noFill/>
          </a:ln>
        </p:spPr>
        <p:style>
          <a:lnRef idx="0"/>
          <a:fillRef idx="0"/>
          <a:effectRef idx="0"/>
          <a:fontRef idx="minor"/>
        </p:style>
        <p:txBody>
          <a:bodyPr lIns="0" rIns="0" tIns="0" bIns="0" anchor="ctr">
            <a:noAutofit/>
          </a:bodyPr>
          <a:p>
            <a:pPr marL="228600" indent="-228240">
              <a:lnSpc>
                <a:spcPct val="85000"/>
              </a:lnSpc>
              <a:spcBef>
                <a:spcPts val="1001"/>
              </a:spcBef>
              <a:spcAft>
                <a:spcPts val="369"/>
              </a:spcAft>
              <a:tabLst>
                <a:tab algn="l" pos="0"/>
              </a:tabLst>
            </a:pPr>
            <a:endParaRPr b="0" lang="en-US" sz="3200" spc="-1" strike="noStrike">
              <a:solidFill>
                <a:srgbClr val="000000"/>
              </a:solidFill>
              <a:latin typeface="Arial"/>
            </a:endParaRPr>
          </a:p>
          <a:p>
            <a:pPr marL="316440" indent="-316080">
              <a:lnSpc>
                <a:spcPct val="100000"/>
              </a:lnSpc>
              <a:spcBef>
                <a:spcPts val="1001"/>
              </a:spcBef>
              <a:buClr>
                <a:srgbClr val="008c4f"/>
              </a:buClr>
              <a:buSzPct val="80000"/>
              <a:buFont typeface="Wingdings 2" charset="2"/>
              <a:buChar char=""/>
              <a:tabLst>
                <a:tab algn="l" pos="0"/>
              </a:tabLst>
            </a:pPr>
            <a:r>
              <a:rPr b="0" lang="en-US" sz="2000" spc="-1" strike="noStrike">
                <a:solidFill>
                  <a:srgbClr val="000000"/>
                </a:solidFill>
                <a:latin typeface="DejaVu Sans"/>
                <a:ea typeface="Arial"/>
              </a:rPr>
              <a:t>Interface Description must describe</a:t>
            </a:r>
            <a:endParaRPr b="0" lang="en-US" sz="2000" spc="-1" strike="noStrike">
              <a:solidFill>
                <a:srgbClr val="000000"/>
              </a:solidFill>
              <a:latin typeface="Arial"/>
            </a:endParaRPr>
          </a:p>
          <a:p>
            <a:pPr lvl="1" marL="432000" indent="-215640">
              <a:lnSpc>
                <a:spcPct val="100000"/>
              </a:lnSpc>
              <a:spcBef>
                <a:spcPts val="499"/>
              </a:spcBef>
              <a:buClr>
                <a:srgbClr val="008c4f"/>
              </a:buClr>
              <a:buSzPct val="45000"/>
              <a:buFont typeface="OpenSymbol"/>
              <a:buChar char="—"/>
              <a:tabLst>
                <a:tab algn="l" pos="0"/>
              </a:tabLst>
            </a:pPr>
            <a:r>
              <a:rPr b="0" lang="de-DE" sz="1800" spc="-1" strike="noStrike">
                <a:solidFill>
                  <a:srgbClr val="000000"/>
                </a:solidFill>
                <a:latin typeface="DejaVu Sans"/>
                <a:ea typeface="Arial"/>
              </a:rPr>
              <a:t>Layout</a:t>
            </a:r>
            <a:endParaRPr b="0" lang="en-US" sz="1800" spc="-1" strike="noStrike">
              <a:solidFill>
                <a:srgbClr val="000000"/>
              </a:solidFill>
              <a:latin typeface="Arial"/>
            </a:endParaRPr>
          </a:p>
          <a:p>
            <a:pPr lvl="1" marL="432000" indent="-215640">
              <a:lnSpc>
                <a:spcPct val="100000"/>
              </a:lnSpc>
              <a:spcBef>
                <a:spcPts val="499"/>
              </a:spcBef>
              <a:buClr>
                <a:srgbClr val="008c4f"/>
              </a:buClr>
              <a:buSzPct val="45000"/>
              <a:buFont typeface="OpenSymbol"/>
              <a:buChar char="—"/>
              <a:tabLst>
                <a:tab algn="l" pos="0"/>
              </a:tabLst>
            </a:pPr>
            <a:r>
              <a:rPr b="0" lang="de-DE" sz="1800" spc="-1" strike="noStrike">
                <a:solidFill>
                  <a:srgbClr val="000000"/>
                </a:solidFill>
                <a:latin typeface="DejaVu Sans"/>
                <a:ea typeface="Arial"/>
              </a:rPr>
              <a:t>Look &amp; Feel</a:t>
            </a:r>
            <a:endParaRPr b="0" lang="en-US" sz="1800" spc="-1" strike="noStrike">
              <a:solidFill>
                <a:srgbClr val="000000"/>
              </a:solidFill>
              <a:latin typeface="Arial"/>
            </a:endParaRPr>
          </a:p>
          <a:p>
            <a:pPr lvl="1" marL="432000" indent="-215640">
              <a:lnSpc>
                <a:spcPct val="100000"/>
              </a:lnSpc>
              <a:spcBef>
                <a:spcPts val="499"/>
              </a:spcBef>
              <a:buClr>
                <a:srgbClr val="008c4f"/>
              </a:buClr>
              <a:buSzPct val="45000"/>
              <a:buFont typeface="OpenSymbol"/>
              <a:buChar char="—"/>
              <a:tabLst>
                <a:tab algn="l" pos="0"/>
              </a:tabLst>
            </a:pPr>
            <a:r>
              <a:rPr b="0" lang="de-DE" sz="1800" spc="-1" strike="noStrike">
                <a:solidFill>
                  <a:srgbClr val="000000"/>
                </a:solidFill>
                <a:latin typeface="DejaVu Sans"/>
                <a:ea typeface="Arial"/>
              </a:rPr>
              <a:t>Category of Interface (WIMP, ASCII-based, tactile, …)</a:t>
            </a:r>
            <a:endParaRPr b="0" lang="en-US" sz="1800" spc="-1" strike="noStrike">
              <a:solidFill>
                <a:srgbClr val="000000"/>
              </a:solidFill>
              <a:latin typeface="Arial"/>
            </a:endParaRPr>
          </a:p>
          <a:p>
            <a:pPr lvl="1" marL="432000" indent="-215640">
              <a:lnSpc>
                <a:spcPct val="100000"/>
              </a:lnSpc>
              <a:spcBef>
                <a:spcPts val="499"/>
              </a:spcBef>
              <a:buClr>
                <a:srgbClr val="008c4f"/>
              </a:buClr>
              <a:buSzPct val="45000"/>
              <a:buFont typeface="OpenSymbol"/>
              <a:buChar char="—"/>
              <a:tabLst>
                <a:tab algn="l" pos="0"/>
              </a:tabLst>
            </a:pPr>
            <a:r>
              <a:rPr b="0" lang="de-DE" sz="1800" spc="-1" strike="noStrike">
                <a:solidFill>
                  <a:srgbClr val="000000"/>
                </a:solidFill>
                <a:latin typeface="DejaVu Sans"/>
                <a:ea typeface="Arial"/>
              </a:rPr>
              <a:t>Interaction sequences </a:t>
            </a:r>
            <a:endParaRPr b="0" lang="en-US" sz="1800" spc="-1" strike="noStrike">
              <a:solidFill>
                <a:srgbClr val="000000"/>
              </a:solidFill>
              <a:latin typeface="Arial"/>
            </a:endParaRPr>
          </a:p>
          <a:p>
            <a:pPr lvl="1" marL="432000" indent="-215640">
              <a:lnSpc>
                <a:spcPct val="100000"/>
              </a:lnSpc>
              <a:spcBef>
                <a:spcPts val="499"/>
              </a:spcBef>
              <a:buClr>
                <a:srgbClr val="008c4f"/>
              </a:buClr>
              <a:buSzPct val="45000"/>
              <a:buFont typeface="OpenSymbol"/>
              <a:buChar char="—"/>
              <a:tabLst>
                <a:tab algn="l" pos="0"/>
              </a:tabLst>
            </a:pPr>
            <a:r>
              <a:rPr b="0" lang="de-DE" sz="1800" spc="-1" strike="noStrike">
                <a:solidFill>
                  <a:srgbClr val="000000"/>
                </a:solidFill>
                <a:latin typeface="DejaVu Sans"/>
                <a:ea typeface="Arial"/>
              </a:rPr>
              <a:t>..</a:t>
            </a:r>
            <a:endParaRPr b="0" lang="en-US" sz="1800" spc="-1" strike="noStrike">
              <a:solidFill>
                <a:srgbClr val="000000"/>
              </a:solidFill>
              <a:latin typeface="Arial"/>
            </a:endParaRPr>
          </a:p>
          <a:p>
            <a:pPr marL="228600" indent="-228240">
              <a:lnSpc>
                <a:spcPct val="100000"/>
              </a:lnSpc>
              <a:spcBef>
                <a:spcPts val="1001"/>
              </a:spcBef>
              <a:tabLst>
                <a:tab algn="l" pos="0"/>
              </a:tabLst>
            </a:pPr>
            <a:endParaRPr b="0" lang="en-US" sz="1800" spc="-1" strike="noStrike">
              <a:solidFill>
                <a:srgbClr val="000000"/>
              </a:solidFill>
              <a:latin typeface="Arial"/>
            </a:endParaRPr>
          </a:p>
          <a:p>
            <a:pPr marL="316440" indent="-316080">
              <a:lnSpc>
                <a:spcPct val="100000"/>
              </a:lnSpc>
              <a:spcBef>
                <a:spcPts val="1001"/>
              </a:spcBef>
              <a:buClr>
                <a:srgbClr val="008c4f"/>
              </a:buClr>
              <a:buSzPct val="80000"/>
              <a:buFont typeface="Wingdings 2" charset="2"/>
              <a:buChar char=""/>
              <a:tabLst>
                <a:tab algn="l" pos="0"/>
              </a:tabLst>
            </a:pPr>
            <a:r>
              <a:rPr b="0" lang="de-DE" sz="2000" spc="-1" strike="noStrike">
                <a:solidFill>
                  <a:srgbClr val="000000"/>
                </a:solidFill>
                <a:latin typeface="DejaVu Sans"/>
                <a:ea typeface="Arial"/>
              </a:rPr>
              <a:t>Usability aspects are specific to this type of interface</a:t>
            </a:r>
            <a:endParaRPr b="0" lang="en-US" sz="2000" spc="-1" strike="noStrike">
              <a:solidFill>
                <a:srgbClr val="000000"/>
              </a:solidFill>
              <a:latin typeface="Arial"/>
            </a:endParaRPr>
          </a:p>
          <a:p>
            <a:pPr lvl="1" marL="432000" indent="-215640">
              <a:lnSpc>
                <a:spcPct val="100000"/>
              </a:lnSpc>
              <a:spcBef>
                <a:spcPts val="499"/>
              </a:spcBef>
              <a:buClr>
                <a:srgbClr val="008c4f"/>
              </a:buClr>
              <a:buSzPct val="45000"/>
              <a:buFont typeface="OpenSymbol"/>
              <a:buChar char="—"/>
              <a:tabLst>
                <a:tab algn="l" pos="0"/>
              </a:tabLst>
            </a:pPr>
            <a:r>
              <a:rPr b="0" lang="de-DE" sz="1800" spc="-1" strike="noStrike">
                <a:solidFill>
                  <a:srgbClr val="000000"/>
                </a:solidFill>
                <a:latin typeface="DejaVu Sans"/>
                <a:ea typeface="Arial"/>
              </a:rPr>
              <a:t>Person (e.g., impairements, knowledge)</a:t>
            </a:r>
            <a:endParaRPr b="0" lang="en-US" sz="1800" spc="-1" strike="noStrike">
              <a:solidFill>
                <a:srgbClr val="000000"/>
              </a:solidFill>
              <a:latin typeface="Arial"/>
            </a:endParaRPr>
          </a:p>
          <a:p>
            <a:pPr lvl="1" marL="432000" indent="-215640">
              <a:lnSpc>
                <a:spcPct val="100000"/>
              </a:lnSpc>
              <a:spcBef>
                <a:spcPts val="499"/>
              </a:spcBef>
              <a:buClr>
                <a:srgbClr val="008c4f"/>
              </a:buClr>
              <a:buSzPct val="45000"/>
              <a:buFont typeface="OpenSymbol"/>
              <a:buChar char="—"/>
              <a:tabLst>
                <a:tab algn="l" pos="0"/>
              </a:tabLst>
            </a:pPr>
            <a:r>
              <a:rPr b="0" lang="de-DE" sz="1800" spc="-1" strike="noStrike">
                <a:solidFill>
                  <a:srgbClr val="000000"/>
                </a:solidFill>
                <a:latin typeface="DejaVu Sans"/>
                <a:ea typeface="Arial"/>
              </a:rPr>
              <a:t>Situation</a:t>
            </a:r>
            <a:endParaRPr b="0" lang="en-US" sz="1800" spc="-1" strike="noStrike">
              <a:solidFill>
                <a:srgbClr val="000000"/>
              </a:solidFill>
              <a:latin typeface="Arial"/>
            </a:endParaRPr>
          </a:p>
          <a:p>
            <a:pPr lvl="1" marL="432000" indent="-215640">
              <a:lnSpc>
                <a:spcPct val="100000"/>
              </a:lnSpc>
              <a:spcBef>
                <a:spcPts val="499"/>
              </a:spcBef>
              <a:buClr>
                <a:srgbClr val="008c4f"/>
              </a:buClr>
              <a:buSzPct val="45000"/>
              <a:buFont typeface="OpenSymbol"/>
              <a:buChar char="—"/>
              <a:tabLst>
                <a:tab algn="l" pos="0"/>
              </a:tabLst>
            </a:pPr>
            <a:r>
              <a:rPr b="0" lang="de-DE" sz="1800" spc="-1" strike="noStrike">
                <a:solidFill>
                  <a:srgbClr val="000000"/>
                </a:solidFill>
                <a:latin typeface="DejaVu Sans"/>
                <a:ea typeface="Arial"/>
              </a:rPr>
              <a:t>Task</a:t>
            </a:r>
            <a:endParaRPr b="0" lang="en-US" sz="1800" spc="-1" strike="noStrike">
              <a:solidFill>
                <a:srgbClr val="000000"/>
              </a:solidFill>
              <a:latin typeface="Arial"/>
            </a:endParaRPr>
          </a:p>
          <a:p>
            <a:pPr lvl="1" marL="432000" indent="-215640">
              <a:lnSpc>
                <a:spcPct val="100000"/>
              </a:lnSpc>
              <a:spcBef>
                <a:spcPts val="499"/>
              </a:spcBef>
              <a:buClr>
                <a:srgbClr val="008c4f"/>
              </a:buClr>
              <a:buSzPct val="45000"/>
              <a:buFont typeface="OpenSymbol"/>
              <a:buChar char="—"/>
              <a:tabLst>
                <a:tab algn="l" pos="0"/>
              </a:tabLst>
            </a:pPr>
            <a:r>
              <a:rPr b="0" lang="de-DE" sz="1800" spc="-1" strike="noStrike">
                <a:solidFill>
                  <a:srgbClr val="000000"/>
                </a:solidFill>
                <a:latin typeface="DejaVu Sans"/>
                <a:ea typeface="Arial"/>
              </a:rPr>
              <a:t>…</a:t>
            </a:r>
            <a:endParaRPr b="0" lang="en-US" sz="1800" spc="-1" strike="noStrike">
              <a:solidFill>
                <a:srgbClr val="000000"/>
              </a:solidFill>
              <a:latin typeface="Arial"/>
            </a:endParaRPr>
          </a:p>
        </p:txBody>
      </p:sp>
      <p:sp>
        <p:nvSpPr>
          <p:cNvPr id="456" name="CustomShape 32"/>
          <p:cNvSpPr/>
          <p:nvPr/>
        </p:nvSpPr>
        <p:spPr>
          <a:xfrm>
            <a:off x="542880" y="722520"/>
            <a:ext cx="10358280" cy="498960"/>
          </a:xfrm>
          <a:prstGeom prst="rect">
            <a:avLst/>
          </a:prstGeom>
          <a:noFill/>
          <a:ln w="0">
            <a:noFill/>
          </a:ln>
        </p:spPr>
        <p:style>
          <a:lnRef idx="0"/>
          <a:fillRef idx="0"/>
          <a:effectRef idx="0"/>
          <a:fontRef idx="minor"/>
        </p:style>
        <p:txBody>
          <a:bodyPr lIns="0" rIns="0" tIns="0" bIns="0" anchor="b">
            <a:noAutofit/>
          </a:bodyPr>
          <a:p>
            <a:pPr>
              <a:lnSpc>
                <a:spcPct val="100000"/>
              </a:lnSpc>
            </a:pPr>
            <a:r>
              <a:rPr b="1" lang="en-US" sz="2200" spc="-1" strike="noStrike">
                <a:solidFill>
                  <a:srgbClr val="000000"/>
                </a:solidFill>
                <a:latin typeface="DejaVu Sans"/>
                <a:ea typeface="DejaVu Sans"/>
              </a:rPr>
              <a:t>Types of Requirements / Functional Requirements</a:t>
            </a:r>
            <a:endParaRPr b="0" lang="en-US" sz="2200" spc="-1" strike="noStrike">
              <a:solidFill>
                <a:srgbClr val="000000"/>
              </a:solidFill>
              <a:latin typeface="Arial"/>
            </a:endParaRPr>
          </a:p>
        </p:txBody>
      </p:sp>
      <p:sp>
        <p:nvSpPr>
          <p:cNvPr id="457" name="CustomShape 33"/>
          <p:cNvSpPr/>
          <p:nvPr/>
        </p:nvSpPr>
        <p:spPr>
          <a:xfrm>
            <a:off x="542880" y="1267920"/>
            <a:ext cx="10358280" cy="4989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Interface Requirements – User Interface</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CustomShape 1"/>
          <p:cNvSpPr/>
          <p:nvPr/>
        </p:nvSpPr>
        <p:spPr>
          <a:xfrm>
            <a:off x="335520" y="4406760"/>
            <a:ext cx="10747440" cy="1356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3000" spc="-1" strike="noStrike" cap="all">
                <a:solidFill>
                  <a:srgbClr val="008c4f"/>
                </a:solidFill>
                <a:latin typeface="DejaVu Sans"/>
                <a:ea typeface="DejaVu Sans"/>
              </a:rPr>
              <a:t>System Context</a:t>
            </a:r>
            <a:endParaRPr b="0" lang="en-US" sz="3000" spc="-1" strike="noStrike">
              <a:solidFill>
                <a:srgbClr val="000000"/>
              </a:solidFill>
              <a:latin typeface="Arial"/>
            </a:endParaRPr>
          </a:p>
        </p:txBody>
      </p:sp>
      <p:sp>
        <p:nvSpPr>
          <p:cNvPr id="293" name="CustomShape 2"/>
          <p:cNvSpPr/>
          <p:nvPr/>
        </p:nvSpPr>
        <p:spPr>
          <a:xfrm>
            <a:off x="335520" y="2906640"/>
            <a:ext cx="10747440" cy="1494360"/>
          </a:xfrm>
          <a:prstGeom prst="rect">
            <a:avLst/>
          </a:prstGeom>
          <a:no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8" name="TextShape 20"/>
          <p:cNvSpPr/>
          <p:nvPr/>
        </p:nvSpPr>
        <p:spPr>
          <a:xfrm>
            <a:off x="539640" y="1339200"/>
            <a:ext cx="11521440" cy="4859640"/>
          </a:xfrm>
          <a:prstGeom prst="rect">
            <a:avLst/>
          </a:prstGeom>
          <a:noFill/>
          <a:ln w="9360">
            <a:noFill/>
          </a:ln>
        </p:spPr>
        <p:style>
          <a:lnRef idx="0"/>
          <a:fillRef idx="0"/>
          <a:effectRef idx="0"/>
          <a:fontRef idx="minor"/>
        </p:style>
        <p:txBody>
          <a:bodyPr lIns="0" rIns="0" tIns="0" bIns="0" anchor="ctr">
            <a:noAutofit/>
          </a:bodyPr>
          <a:p>
            <a:pPr marL="316440" indent="-316080">
              <a:lnSpc>
                <a:spcPct val="100000"/>
              </a:lnSpc>
              <a:spcBef>
                <a:spcPts val="1001"/>
              </a:spcBef>
              <a:tabLst>
                <a:tab algn="l" pos="0"/>
              </a:tabLst>
            </a:pPr>
            <a:endParaRPr b="0" lang="en-US" sz="3200" spc="-1" strike="noStrike">
              <a:solidFill>
                <a:srgbClr val="000000"/>
              </a:solidFill>
              <a:latin typeface="Arial"/>
            </a:endParaRPr>
          </a:p>
          <a:p>
            <a:pPr marL="316440" indent="-316080">
              <a:lnSpc>
                <a:spcPct val="100000"/>
              </a:lnSpc>
              <a:spcBef>
                <a:spcPts val="1001"/>
              </a:spcBef>
              <a:buClr>
                <a:srgbClr val="008c4f"/>
              </a:buClr>
              <a:buSzPct val="80000"/>
              <a:buFont typeface="Wingdings 2" charset="2"/>
              <a:buChar char=""/>
              <a:tabLst>
                <a:tab algn="l" pos="0"/>
              </a:tabLst>
            </a:pPr>
            <a:r>
              <a:rPr b="0" lang="en-US" sz="2000" spc="-1" strike="noStrike">
                <a:solidFill>
                  <a:srgbClr val="000000"/>
                </a:solidFill>
                <a:latin typeface="DejaVu Sans"/>
                <a:ea typeface="Arial"/>
              </a:rPr>
              <a:t>Interfaces to other software interfaces are defined based on </a:t>
            </a:r>
            <a:endParaRPr b="0" lang="en-US" sz="2000" spc="-1" strike="noStrike">
              <a:solidFill>
                <a:srgbClr val="000000"/>
              </a:solidFill>
              <a:latin typeface="Arial"/>
            </a:endParaRPr>
          </a:p>
          <a:p>
            <a:pPr lvl="1" marL="432000" indent="-215640">
              <a:lnSpc>
                <a:spcPct val="100000"/>
              </a:lnSpc>
              <a:spcBef>
                <a:spcPts val="499"/>
              </a:spcBef>
              <a:buClr>
                <a:srgbClr val="008c4f"/>
              </a:buClr>
              <a:buSzPct val="45000"/>
              <a:buFont typeface="OpenSymbol"/>
              <a:buChar char="—"/>
              <a:tabLst>
                <a:tab algn="l" pos="0"/>
              </a:tabLst>
            </a:pPr>
            <a:r>
              <a:rPr b="0" lang="de-DE" sz="1800" spc="-1" strike="noStrike">
                <a:solidFill>
                  <a:srgbClr val="000000"/>
                </a:solidFill>
                <a:latin typeface="DejaVu Sans"/>
                <a:ea typeface="Arial"/>
              </a:rPr>
              <a:t>Identification of service, i.e., how to find it</a:t>
            </a:r>
            <a:endParaRPr b="0" lang="en-US" sz="1800" spc="-1" strike="noStrike">
              <a:solidFill>
                <a:srgbClr val="000000"/>
              </a:solidFill>
              <a:latin typeface="Arial"/>
            </a:endParaRPr>
          </a:p>
          <a:p>
            <a:pPr lvl="1" marL="432000" indent="-215640">
              <a:lnSpc>
                <a:spcPct val="100000"/>
              </a:lnSpc>
              <a:spcBef>
                <a:spcPts val="499"/>
              </a:spcBef>
              <a:buClr>
                <a:srgbClr val="008c4f"/>
              </a:buClr>
              <a:buSzPct val="45000"/>
              <a:buFont typeface="OpenSymbol"/>
              <a:buChar char="—"/>
              <a:tabLst>
                <a:tab algn="l" pos="0"/>
              </a:tabLst>
            </a:pPr>
            <a:r>
              <a:rPr b="0" lang="de-DE" sz="1800" spc="-1" strike="noStrike">
                <a:solidFill>
                  <a:srgbClr val="000000"/>
                </a:solidFill>
                <a:latin typeface="DejaVu Sans"/>
                <a:ea typeface="Arial"/>
              </a:rPr>
              <a:t>The protocol (how to interact)</a:t>
            </a:r>
            <a:endParaRPr b="0" lang="en-US" sz="1800" spc="-1" strike="noStrike">
              <a:solidFill>
                <a:srgbClr val="000000"/>
              </a:solidFill>
              <a:latin typeface="Arial"/>
            </a:endParaRPr>
          </a:p>
          <a:p>
            <a:pPr lvl="1" marL="432000" indent="-215640">
              <a:lnSpc>
                <a:spcPct val="100000"/>
              </a:lnSpc>
              <a:spcBef>
                <a:spcPts val="499"/>
              </a:spcBef>
              <a:buClr>
                <a:srgbClr val="008c4f"/>
              </a:buClr>
              <a:buSzPct val="45000"/>
              <a:buFont typeface="OpenSymbol"/>
              <a:buChar char="—"/>
              <a:tabLst>
                <a:tab algn="l" pos="0"/>
              </a:tabLst>
            </a:pPr>
            <a:r>
              <a:rPr b="0" lang="de-DE" sz="1800" spc="-1" strike="noStrike">
                <a:solidFill>
                  <a:srgbClr val="000000"/>
                </a:solidFill>
                <a:latin typeface="DejaVu Sans"/>
                <a:ea typeface="Arial"/>
              </a:rPr>
              <a:t>The data format(s), e.g., how to exchange data</a:t>
            </a:r>
            <a:endParaRPr b="0" lang="en-US" sz="1800" spc="-1" strike="noStrike">
              <a:solidFill>
                <a:srgbClr val="000000"/>
              </a:solidFill>
              <a:latin typeface="Arial"/>
            </a:endParaRPr>
          </a:p>
          <a:p>
            <a:pPr marL="228600" indent="-228240">
              <a:lnSpc>
                <a:spcPct val="100000"/>
              </a:lnSpc>
              <a:spcBef>
                <a:spcPts val="1001"/>
              </a:spcBef>
              <a:tabLst>
                <a:tab algn="l" pos="0"/>
              </a:tabLst>
            </a:pPr>
            <a:endParaRPr b="0" lang="en-US" sz="1800" spc="-1" strike="noStrike">
              <a:solidFill>
                <a:srgbClr val="000000"/>
              </a:solidFill>
              <a:latin typeface="Arial"/>
            </a:endParaRPr>
          </a:p>
          <a:p>
            <a:pPr marL="316440" indent="-316080">
              <a:lnSpc>
                <a:spcPct val="100000"/>
              </a:lnSpc>
              <a:spcBef>
                <a:spcPts val="1001"/>
              </a:spcBef>
              <a:buClr>
                <a:srgbClr val="008c4f"/>
              </a:buClr>
              <a:buSzPct val="80000"/>
              <a:buFont typeface="Wingdings 2" charset="2"/>
              <a:buChar char=""/>
              <a:tabLst>
                <a:tab algn="l" pos="0"/>
              </a:tabLst>
            </a:pPr>
            <a:r>
              <a:rPr b="0" lang="de-DE" sz="2000" spc="-1" strike="noStrike">
                <a:solidFill>
                  <a:srgbClr val="000000"/>
                </a:solidFill>
                <a:latin typeface="DejaVu Sans"/>
                <a:ea typeface="Arial"/>
              </a:rPr>
              <a:t>Typically use of standard protocols, like</a:t>
            </a:r>
            <a:endParaRPr b="0" lang="en-US" sz="2000" spc="-1" strike="noStrike">
              <a:solidFill>
                <a:srgbClr val="000000"/>
              </a:solidFill>
              <a:latin typeface="Arial"/>
            </a:endParaRPr>
          </a:p>
          <a:p>
            <a:pPr lvl="1" marL="432000" indent="-215640">
              <a:lnSpc>
                <a:spcPct val="100000"/>
              </a:lnSpc>
              <a:spcBef>
                <a:spcPts val="499"/>
              </a:spcBef>
              <a:buClr>
                <a:srgbClr val="008c4f"/>
              </a:buClr>
              <a:buSzPct val="45000"/>
              <a:buFont typeface="OpenSymbol"/>
              <a:buChar char="—"/>
              <a:tabLst>
                <a:tab algn="l" pos="0"/>
              </a:tabLst>
            </a:pPr>
            <a:r>
              <a:rPr b="0" lang="de-DE" sz="1800" spc="-1" strike="noStrike">
                <a:solidFill>
                  <a:srgbClr val="000000"/>
                </a:solidFill>
                <a:latin typeface="DejaVu Sans"/>
                <a:ea typeface="Arial"/>
              </a:rPr>
              <a:t>Web-Service</a:t>
            </a:r>
            <a:endParaRPr b="0" lang="en-US" sz="1800" spc="-1" strike="noStrike">
              <a:solidFill>
                <a:srgbClr val="000000"/>
              </a:solidFill>
              <a:latin typeface="Arial"/>
            </a:endParaRPr>
          </a:p>
          <a:p>
            <a:pPr lvl="1" marL="432000" indent="-215640">
              <a:lnSpc>
                <a:spcPct val="100000"/>
              </a:lnSpc>
              <a:spcBef>
                <a:spcPts val="499"/>
              </a:spcBef>
              <a:buClr>
                <a:srgbClr val="008c4f"/>
              </a:buClr>
              <a:buSzPct val="45000"/>
              <a:buFont typeface="OpenSymbol"/>
              <a:buChar char="—"/>
              <a:tabLst>
                <a:tab algn="l" pos="0"/>
              </a:tabLst>
            </a:pPr>
            <a:r>
              <a:rPr b="0" lang="de-DE" sz="1800" spc="-1" strike="noStrike">
                <a:solidFill>
                  <a:srgbClr val="000000"/>
                </a:solidFill>
                <a:latin typeface="DejaVu Sans"/>
                <a:ea typeface="Arial"/>
              </a:rPr>
              <a:t>HTTP</a:t>
            </a:r>
            <a:endParaRPr b="0" lang="en-US" sz="1800" spc="-1" strike="noStrike">
              <a:solidFill>
                <a:srgbClr val="000000"/>
              </a:solidFill>
              <a:latin typeface="Arial"/>
            </a:endParaRPr>
          </a:p>
          <a:p>
            <a:pPr lvl="1" marL="432000" indent="-215640">
              <a:lnSpc>
                <a:spcPct val="100000"/>
              </a:lnSpc>
              <a:spcBef>
                <a:spcPts val="499"/>
              </a:spcBef>
              <a:buClr>
                <a:srgbClr val="008c4f"/>
              </a:buClr>
              <a:buSzPct val="45000"/>
              <a:buFont typeface="OpenSymbol"/>
              <a:buChar char="—"/>
              <a:tabLst>
                <a:tab algn="l" pos="0"/>
              </a:tabLst>
            </a:pPr>
            <a:r>
              <a:rPr b="0" lang="de-DE" sz="1800" spc="-1" strike="noStrike">
                <a:solidFill>
                  <a:srgbClr val="000000"/>
                </a:solidFill>
                <a:latin typeface="DejaVu Sans"/>
                <a:ea typeface="Arial"/>
              </a:rPr>
              <a:t>…</a:t>
            </a:r>
            <a:endParaRPr b="0" lang="en-US" sz="1800" spc="-1" strike="noStrike">
              <a:solidFill>
                <a:srgbClr val="000000"/>
              </a:solidFill>
              <a:latin typeface="Arial"/>
            </a:endParaRPr>
          </a:p>
          <a:p>
            <a:pPr marL="316440" indent="-316080">
              <a:lnSpc>
                <a:spcPct val="100000"/>
              </a:lnSpc>
              <a:spcBef>
                <a:spcPts val="1001"/>
              </a:spcBef>
              <a:tabLst>
                <a:tab algn="l" pos="0"/>
              </a:tabLst>
            </a:pPr>
            <a:r>
              <a:rPr b="1" lang="en-GB" sz="2000" spc="-1" strike="noStrike">
                <a:solidFill>
                  <a:srgbClr val="000000"/>
                </a:solidFill>
                <a:latin typeface="DejaVu Sans"/>
                <a:ea typeface="Arial"/>
              </a:rPr>
              <a:t>But also possible → Data file is written to a specific location and read by </a:t>
            </a:r>
            <a:r>
              <a:rPr b="1" lang="en-GB" sz="2000" spc="-1" strike="noStrike">
                <a:solidFill>
                  <a:srgbClr val="000000"/>
                </a:solidFill>
                <a:latin typeface="DejaVu Sans"/>
                <a:ea typeface="Arial"/>
              </a:rPr>
              <a:t>	</a:t>
            </a:r>
            <a:r>
              <a:rPr b="1" lang="en-GB" sz="2000" spc="-1" strike="noStrike">
                <a:solidFill>
                  <a:srgbClr val="000000"/>
                </a:solidFill>
                <a:latin typeface="DejaVu Sans"/>
                <a:ea typeface="Arial"/>
              </a:rPr>
              <a:t>	</a:t>
            </a:r>
            <a:r>
              <a:rPr b="1" lang="en-GB" sz="2000" spc="-1" strike="noStrike">
                <a:solidFill>
                  <a:srgbClr val="000000"/>
                </a:solidFill>
                <a:latin typeface="DejaVu Sans"/>
                <a:ea typeface="Arial"/>
              </a:rPr>
              <a:t>	</a:t>
            </a:r>
            <a:r>
              <a:rPr b="1" lang="en-GB" sz="2000" spc="-1" strike="noStrike">
                <a:solidFill>
                  <a:srgbClr val="000000"/>
                </a:solidFill>
                <a:latin typeface="DejaVu Sans"/>
                <a:ea typeface="Arial"/>
              </a:rPr>
              <a:t>	</a:t>
            </a:r>
            <a:r>
              <a:rPr b="1" lang="en-GB" sz="2000" spc="-1" strike="noStrike">
                <a:solidFill>
                  <a:srgbClr val="000000"/>
                </a:solidFill>
                <a:latin typeface="DejaVu Sans"/>
                <a:ea typeface="Arial"/>
              </a:rPr>
              <a:t>	</a:t>
            </a:r>
            <a:r>
              <a:rPr b="1" lang="en-GB" sz="2000" spc="-1" strike="noStrike">
                <a:solidFill>
                  <a:srgbClr val="000000"/>
                </a:solidFill>
                <a:latin typeface="DejaVu Sans"/>
                <a:ea typeface="Arial"/>
              </a:rPr>
              <a:t>	</a:t>
            </a:r>
            <a:r>
              <a:rPr b="1" lang="en-GB" sz="2000" spc="-1" strike="noStrike">
                <a:solidFill>
                  <a:srgbClr val="000000"/>
                </a:solidFill>
                <a:latin typeface="DejaVu Sans"/>
                <a:ea typeface="Arial"/>
              </a:rPr>
              <a:t>	</a:t>
            </a:r>
            <a:r>
              <a:rPr b="1" lang="en-GB" sz="2000" spc="-1" strike="noStrike">
                <a:solidFill>
                  <a:srgbClr val="000000"/>
                </a:solidFill>
                <a:latin typeface="DejaVu Sans"/>
                <a:ea typeface="Arial"/>
              </a:rPr>
              <a:t>  another program</a:t>
            </a:r>
            <a:endParaRPr b="0" lang="en-US" sz="2000" spc="-1" strike="noStrike">
              <a:solidFill>
                <a:srgbClr val="000000"/>
              </a:solidFill>
              <a:latin typeface="Arial"/>
            </a:endParaRPr>
          </a:p>
        </p:txBody>
      </p:sp>
      <p:sp>
        <p:nvSpPr>
          <p:cNvPr id="459" name="CustomShape 34"/>
          <p:cNvSpPr/>
          <p:nvPr/>
        </p:nvSpPr>
        <p:spPr>
          <a:xfrm>
            <a:off x="542880" y="722880"/>
            <a:ext cx="10358280" cy="498960"/>
          </a:xfrm>
          <a:prstGeom prst="rect">
            <a:avLst/>
          </a:prstGeom>
          <a:noFill/>
          <a:ln w="0">
            <a:noFill/>
          </a:ln>
        </p:spPr>
        <p:style>
          <a:lnRef idx="0"/>
          <a:fillRef idx="0"/>
          <a:effectRef idx="0"/>
          <a:fontRef idx="minor"/>
        </p:style>
        <p:txBody>
          <a:bodyPr lIns="0" rIns="0" tIns="0" bIns="0" anchor="b">
            <a:noAutofit/>
          </a:bodyPr>
          <a:p>
            <a:pPr>
              <a:lnSpc>
                <a:spcPct val="100000"/>
              </a:lnSpc>
            </a:pPr>
            <a:r>
              <a:rPr b="1" lang="en-US" sz="2200" spc="-1" strike="noStrike">
                <a:solidFill>
                  <a:srgbClr val="000000"/>
                </a:solidFill>
                <a:latin typeface="DejaVu Sans"/>
                <a:ea typeface="DejaVu Sans"/>
              </a:rPr>
              <a:t>Types of Requirements / Functional Requirements</a:t>
            </a:r>
            <a:endParaRPr b="0" lang="en-US" sz="2200" spc="-1" strike="noStrike">
              <a:solidFill>
                <a:srgbClr val="000000"/>
              </a:solidFill>
              <a:latin typeface="Arial"/>
            </a:endParaRPr>
          </a:p>
        </p:txBody>
      </p:sp>
      <p:sp>
        <p:nvSpPr>
          <p:cNvPr id="460" name="CustomShape 50"/>
          <p:cNvSpPr/>
          <p:nvPr/>
        </p:nvSpPr>
        <p:spPr>
          <a:xfrm>
            <a:off x="542880" y="1268280"/>
            <a:ext cx="10358280" cy="4989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Interface Requirements – </a:t>
            </a:r>
            <a:r>
              <a:rPr b="1" lang="de-DE" sz="2200" spc="-1" strike="noStrike">
                <a:solidFill>
                  <a:srgbClr val="666666"/>
                </a:solidFill>
                <a:latin typeface="DejaVu Sans"/>
                <a:ea typeface="DejaVu Sans"/>
              </a:rPr>
              <a:t>Software Interface</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1" name="TextShape 22"/>
          <p:cNvSpPr/>
          <p:nvPr/>
        </p:nvSpPr>
        <p:spPr>
          <a:xfrm>
            <a:off x="539640" y="1339200"/>
            <a:ext cx="11521440" cy="4859640"/>
          </a:xfrm>
          <a:prstGeom prst="rect">
            <a:avLst/>
          </a:prstGeom>
          <a:noFill/>
          <a:ln w="9360">
            <a:noFill/>
          </a:ln>
        </p:spPr>
        <p:style>
          <a:lnRef idx="0"/>
          <a:fillRef idx="0"/>
          <a:effectRef idx="0"/>
          <a:fontRef idx="minor"/>
        </p:style>
        <p:txBody>
          <a:bodyPr lIns="0" rIns="0" tIns="0" bIns="0" anchor="ctr">
            <a:noAutofit/>
          </a:bodyPr>
          <a:p>
            <a:pPr marL="316440" indent="-316080">
              <a:lnSpc>
                <a:spcPct val="100000"/>
              </a:lnSpc>
              <a:spcBef>
                <a:spcPts val="1001"/>
              </a:spcBef>
              <a:tabLst>
                <a:tab algn="l" pos="0"/>
              </a:tabLst>
            </a:pPr>
            <a:r>
              <a:rPr b="0" lang="en-US" sz="2000" spc="-1" strike="noStrike" u="sng">
                <a:solidFill>
                  <a:srgbClr val="008c4f"/>
                </a:solidFill>
                <a:uFillTx/>
                <a:latin typeface="DejaVu Sans"/>
                <a:ea typeface="Arial"/>
              </a:rPr>
              <a:t>Hardware interfaces are often:</a:t>
            </a:r>
            <a:endParaRPr b="0" lang="en-US" sz="2000" spc="-1" strike="noStrike">
              <a:solidFill>
                <a:srgbClr val="000000"/>
              </a:solidFill>
              <a:latin typeface="Arial"/>
            </a:endParaRPr>
          </a:p>
          <a:p>
            <a:pPr marL="216000" indent="-215640">
              <a:lnSpc>
                <a:spcPct val="100000"/>
              </a:lnSpc>
              <a:spcBef>
                <a:spcPts val="1001"/>
              </a:spcBef>
              <a:buClr>
                <a:srgbClr val="008c4f"/>
              </a:buClr>
              <a:buSzPct val="80000"/>
              <a:buFont typeface="Wingdings 2" charset="2"/>
              <a:buChar char=""/>
              <a:tabLst>
                <a:tab algn="l" pos="0"/>
              </a:tabLst>
            </a:pPr>
            <a:r>
              <a:rPr b="0" lang="de-DE" sz="2000" spc="-1" strike="noStrike">
                <a:solidFill>
                  <a:srgbClr val="000000"/>
                </a:solidFill>
                <a:latin typeface="DejaVu Sans"/>
                <a:ea typeface="Arial"/>
              </a:rPr>
              <a:t>Time critical</a:t>
            </a:r>
            <a:endParaRPr b="0" lang="en-US" sz="2000" spc="-1" strike="noStrike">
              <a:solidFill>
                <a:srgbClr val="000000"/>
              </a:solidFill>
              <a:latin typeface="Arial"/>
            </a:endParaRPr>
          </a:p>
          <a:p>
            <a:pPr lvl="1" marL="432000" indent="-215640">
              <a:lnSpc>
                <a:spcPct val="100000"/>
              </a:lnSpc>
              <a:spcBef>
                <a:spcPts val="499"/>
              </a:spcBef>
              <a:buClr>
                <a:srgbClr val="008c4f"/>
              </a:buClr>
              <a:buSzPct val="45000"/>
              <a:buFont typeface="OpenSymbol"/>
              <a:buChar char="—"/>
              <a:tabLst>
                <a:tab algn="l" pos="0"/>
              </a:tabLst>
            </a:pPr>
            <a:r>
              <a:rPr b="0" lang="de-DE" sz="1800" spc="-1" strike="noStrike">
                <a:solidFill>
                  <a:srgbClr val="000000"/>
                </a:solidFill>
                <a:latin typeface="DejaVu Sans"/>
                <a:ea typeface="Arial"/>
              </a:rPr>
              <a:t>Protocol specification must include timing information</a:t>
            </a:r>
            <a:endParaRPr b="0" lang="en-US" sz="1800" spc="-1" strike="noStrike">
              <a:solidFill>
                <a:srgbClr val="000000"/>
              </a:solidFill>
              <a:latin typeface="Arial"/>
            </a:endParaRPr>
          </a:p>
          <a:p>
            <a:pPr marL="228600" indent="-228240">
              <a:lnSpc>
                <a:spcPct val="90000"/>
              </a:lnSpc>
              <a:spcBef>
                <a:spcPts val="1417"/>
              </a:spcBef>
              <a:tabLst>
                <a:tab algn="l" pos="0"/>
              </a:tabLst>
            </a:pPr>
            <a:endParaRPr b="0" lang="en-US" sz="1800" spc="-1" strike="noStrike">
              <a:solidFill>
                <a:srgbClr val="000000"/>
              </a:solidFill>
              <a:latin typeface="Arial"/>
            </a:endParaRPr>
          </a:p>
          <a:p>
            <a:pPr marL="216000" indent="-215640">
              <a:lnSpc>
                <a:spcPct val="100000"/>
              </a:lnSpc>
              <a:spcBef>
                <a:spcPts val="1001"/>
              </a:spcBef>
              <a:buClr>
                <a:srgbClr val="008c4f"/>
              </a:buClr>
              <a:buSzPct val="80000"/>
              <a:buFont typeface="Wingdings 2" charset="2"/>
              <a:buChar char=""/>
              <a:tabLst>
                <a:tab algn="l" pos="0"/>
              </a:tabLst>
            </a:pPr>
            <a:r>
              <a:rPr b="0" lang="de-DE" sz="2000" spc="-1" strike="noStrike">
                <a:solidFill>
                  <a:srgbClr val="000000"/>
                </a:solidFill>
                <a:latin typeface="DejaVu Sans"/>
                <a:ea typeface="Arial"/>
              </a:rPr>
              <a:t>Specified close to hardware (e.g. addressing)</a:t>
            </a:r>
            <a:endParaRPr b="0" lang="en-US" sz="2000" spc="-1" strike="noStrike">
              <a:solidFill>
                <a:srgbClr val="000000"/>
              </a:solidFill>
              <a:latin typeface="Arial"/>
            </a:endParaRPr>
          </a:p>
          <a:p>
            <a:pPr lvl="1" marL="432000" indent="-215640">
              <a:lnSpc>
                <a:spcPct val="100000"/>
              </a:lnSpc>
              <a:spcBef>
                <a:spcPts val="499"/>
              </a:spcBef>
              <a:buClr>
                <a:srgbClr val="008c4f"/>
              </a:buClr>
              <a:buSzPct val="45000"/>
              <a:buFont typeface="OpenSymbol"/>
              <a:buChar char="—"/>
              <a:tabLst>
                <a:tab algn="l" pos="0"/>
              </a:tabLst>
            </a:pPr>
            <a:r>
              <a:rPr b="0" lang="de-DE" sz="1800" spc="-1" strike="noStrike">
                <a:solidFill>
                  <a:srgbClr val="000000"/>
                </a:solidFill>
                <a:latin typeface="DejaVu Sans"/>
                <a:ea typeface="Arial"/>
              </a:rPr>
              <a:t>Hardware-based → service identification may be given in bits and bytes</a:t>
            </a:r>
            <a:endParaRPr b="0" lang="en-US" sz="1800" spc="-1" strike="noStrike">
              <a:solidFill>
                <a:srgbClr val="000000"/>
              </a:solidFill>
              <a:latin typeface="Arial"/>
            </a:endParaRPr>
          </a:p>
          <a:p>
            <a:pPr marL="228600" indent="-228240">
              <a:lnSpc>
                <a:spcPct val="100000"/>
              </a:lnSpc>
              <a:spcBef>
                <a:spcPts val="1001"/>
              </a:spcBef>
              <a:tabLst>
                <a:tab algn="l" pos="0"/>
              </a:tabLst>
            </a:pPr>
            <a:endParaRPr b="0" lang="en-US" sz="1800" spc="-1" strike="noStrike">
              <a:solidFill>
                <a:srgbClr val="000000"/>
              </a:solidFill>
              <a:latin typeface="Arial"/>
            </a:endParaRPr>
          </a:p>
          <a:p>
            <a:pPr marL="216000" indent="-215640">
              <a:lnSpc>
                <a:spcPct val="100000"/>
              </a:lnSpc>
              <a:spcBef>
                <a:spcPts val="1001"/>
              </a:spcBef>
              <a:buClr>
                <a:srgbClr val="008c4f"/>
              </a:buClr>
              <a:buSzPct val="80000"/>
              <a:buFont typeface="Wingdings 2" charset="2"/>
              <a:buChar char=""/>
              <a:tabLst>
                <a:tab algn="l" pos="0"/>
              </a:tabLst>
            </a:pPr>
            <a:r>
              <a:rPr b="0" lang="de-DE" sz="2000" spc="-1" strike="noStrike">
                <a:solidFill>
                  <a:srgbClr val="000000"/>
                </a:solidFill>
                <a:latin typeface="DejaVu Sans"/>
                <a:ea typeface="Arial"/>
              </a:rPr>
              <a:t>Other than that, usually hardware interfaces are like a software interface</a:t>
            </a:r>
            <a:endParaRPr b="0" lang="en-US" sz="2000" spc="-1" strike="noStrike">
              <a:solidFill>
                <a:srgbClr val="000000"/>
              </a:solidFill>
              <a:latin typeface="Arial"/>
            </a:endParaRPr>
          </a:p>
          <a:p>
            <a:pPr marL="216000" indent="-215640">
              <a:lnSpc>
                <a:spcPct val="100000"/>
              </a:lnSpc>
              <a:spcBef>
                <a:spcPts val="1001"/>
              </a:spcBef>
              <a:buClr>
                <a:srgbClr val="008c4f"/>
              </a:buClr>
              <a:buSzPct val="80000"/>
              <a:buFont typeface="Wingdings 2" charset="2"/>
              <a:buChar char=""/>
              <a:tabLst>
                <a:tab algn="l" pos="0"/>
              </a:tabLst>
            </a:pPr>
            <a:r>
              <a:rPr b="0" lang="de-DE" sz="2000" spc="-1" strike="noStrike">
                <a:solidFill>
                  <a:srgbClr val="000000"/>
                </a:solidFill>
                <a:latin typeface="DejaVu Sans"/>
                <a:ea typeface="Arial"/>
              </a:rPr>
              <a:t>Mapping software information to the physical world is done by hardware!</a:t>
            </a:r>
            <a:endParaRPr b="0" lang="en-US" sz="2000" spc="-1" strike="noStrike">
              <a:solidFill>
                <a:srgbClr val="000000"/>
              </a:solidFill>
              <a:latin typeface="Arial"/>
            </a:endParaRPr>
          </a:p>
        </p:txBody>
      </p:sp>
      <p:sp>
        <p:nvSpPr>
          <p:cNvPr id="462" name="CustomShape 51"/>
          <p:cNvSpPr/>
          <p:nvPr/>
        </p:nvSpPr>
        <p:spPr>
          <a:xfrm>
            <a:off x="542880" y="722880"/>
            <a:ext cx="10358280" cy="498960"/>
          </a:xfrm>
          <a:prstGeom prst="rect">
            <a:avLst/>
          </a:prstGeom>
          <a:noFill/>
          <a:ln w="0">
            <a:noFill/>
          </a:ln>
        </p:spPr>
        <p:style>
          <a:lnRef idx="0"/>
          <a:fillRef idx="0"/>
          <a:effectRef idx="0"/>
          <a:fontRef idx="minor"/>
        </p:style>
        <p:txBody>
          <a:bodyPr lIns="0" rIns="0" tIns="0" bIns="0" anchor="b">
            <a:noAutofit/>
          </a:bodyPr>
          <a:p>
            <a:pPr>
              <a:lnSpc>
                <a:spcPct val="100000"/>
              </a:lnSpc>
            </a:pPr>
            <a:r>
              <a:rPr b="1" lang="en-US" sz="2200" spc="-1" strike="noStrike">
                <a:solidFill>
                  <a:srgbClr val="000000"/>
                </a:solidFill>
                <a:latin typeface="DejaVu Sans"/>
                <a:ea typeface="DejaVu Sans"/>
              </a:rPr>
              <a:t>Types of Requirements / Functional Requirements</a:t>
            </a:r>
            <a:endParaRPr b="0" lang="en-US" sz="2200" spc="-1" strike="noStrike">
              <a:solidFill>
                <a:srgbClr val="000000"/>
              </a:solidFill>
              <a:latin typeface="Arial"/>
            </a:endParaRPr>
          </a:p>
        </p:txBody>
      </p:sp>
      <p:sp>
        <p:nvSpPr>
          <p:cNvPr id="463" name="CustomShape 52"/>
          <p:cNvSpPr/>
          <p:nvPr/>
        </p:nvSpPr>
        <p:spPr>
          <a:xfrm>
            <a:off x="542880" y="1268280"/>
            <a:ext cx="10358280" cy="4989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Interface Requirements – </a:t>
            </a:r>
            <a:r>
              <a:rPr b="1" lang="de-DE" sz="2200" spc="-1" strike="noStrike">
                <a:solidFill>
                  <a:srgbClr val="666666"/>
                </a:solidFill>
                <a:latin typeface="DejaVu Sans"/>
                <a:ea typeface="DejaVu Sans"/>
              </a:rPr>
              <a:t>Hardware Interface</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4" name="TextShape 24"/>
          <p:cNvSpPr/>
          <p:nvPr/>
        </p:nvSpPr>
        <p:spPr>
          <a:xfrm>
            <a:off x="539640" y="1339200"/>
            <a:ext cx="10731960" cy="4859640"/>
          </a:xfrm>
          <a:prstGeom prst="rect">
            <a:avLst/>
          </a:prstGeom>
          <a:noFill/>
          <a:ln w="9360">
            <a:noFill/>
          </a:ln>
        </p:spPr>
        <p:style>
          <a:lnRef idx="0"/>
          <a:fillRef idx="0"/>
          <a:effectRef idx="0"/>
          <a:fontRef idx="minor"/>
        </p:style>
        <p:txBody>
          <a:bodyPr lIns="0" rIns="0" tIns="0" bIns="0" anchor="ctr">
            <a:noAutofit/>
          </a:bodyPr>
          <a:p>
            <a:pPr marL="228600" indent="-228240">
              <a:lnSpc>
                <a:spcPct val="100000"/>
              </a:lnSpc>
              <a:spcBef>
                <a:spcPts val="1001"/>
              </a:spcBef>
              <a:tabLst>
                <a:tab algn="l" pos="0"/>
              </a:tabLst>
            </a:pPr>
            <a:endParaRPr b="0" lang="en-US" sz="3200" spc="-1" strike="noStrike">
              <a:solidFill>
                <a:srgbClr val="000000"/>
              </a:solidFill>
              <a:latin typeface="Arial"/>
            </a:endParaRPr>
          </a:p>
          <a:p>
            <a:pPr marL="216000" indent="-216000">
              <a:lnSpc>
                <a:spcPct val="100000"/>
              </a:lnSpc>
              <a:spcBef>
                <a:spcPts val="1001"/>
              </a:spcBef>
              <a:buClr>
                <a:srgbClr val="008c4f"/>
              </a:buClr>
              <a:buFont typeface="StarSymbol"/>
              <a:buAutoNum type="arabicPlain"/>
              <a:tabLst>
                <a:tab algn="l" pos="0"/>
              </a:tabLst>
            </a:pPr>
            <a:r>
              <a:rPr b="0" lang="en-US" sz="2000" spc="-1" strike="noStrike">
                <a:solidFill>
                  <a:srgbClr val="000000"/>
                </a:solidFill>
                <a:latin typeface="DejaVu Sans"/>
                <a:ea typeface="Arial"/>
              </a:rPr>
              <a:t>Quality requirements </a:t>
            </a:r>
            <a:r>
              <a:rPr b="1" lang="en-US" sz="2000" spc="-1" strike="noStrike">
                <a:solidFill>
                  <a:srgbClr val="000000"/>
                </a:solidFill>
                <a:latin typeface="DejaVu Sans"/>
                <a:ea typeface="Arial"/>
              </a:rPr>
              <a:t>define qualitative attributes</a:t>
            </a:r>
            <a:r>
              <a:rPr b="0" lang="en-US" sz="2000" spc="-1" strike="noStrike">
                <a:solidFill>
                  <a:srgbClr val="000000"/>
                </a:solidFill>
                <a:latin typeface="DejaVu Sans"/>
                <a:ea typeface="Arial"/>
              </a:rPr>
              <a:t> of the whole system, a single function or a group of functions, i.e. how good a system shall do the things it is supposed to do.</a:t>
            </a:r>
            <a:br>
              <a:rPr sz="1800"/>
            </a:br>
            <a:r>
              <a:rPr b="0" lang="en-US" sz="2000" spc="-1" strike="noStrike">
                <a:solidFill>
                  <a:srgbClr val="000000"/>
                </a:solidFill>
                <a:latin typeface="DejaVu Sans"/>
                <a:ea typeface="DejaVu Sans"/>
              </a:rPr>
              <a:t> </a:t>
            </a:r>
            <a:endParaRPr b="0" lang="en-US" sz="2000" spc="-1" strike="noStrike">
              <a:solidFill>
                <a:srgbClr val="000000"/>
              </a:solidFill>
              <a:latin typeface="Arial"/>
            </a:endParaRPr>
          </a:p>
          <a:p>
            <a:pPr marL="216000" indent="-216000">
              <a:lnSpc>
                <a:spcPct val="100000"/>
              </a:lnSpc>
              <a:spcBef>
                <a:spcPts val="1001"/>
              </a:spcBef>
              <a:buClr>
                <a:srgbClr val="008c4f"/>
              </a:buClr>
              <a:buFont typeface="StarSymbol"/>
              <a:buAutoNum type="arabicPlain"/>
              <a:tabLst>
                <a:tab algn="l" pos="0"/>
              </a:tabLst>
            </a:pPr>
            <a:r>
              <a:rPr b="0" lang="en-US" sz="2000" spc="-1" strike="noStrike">
                <a:solidFill>
                  <a:srgbClr val="000000"/>
                </a:solidFill>
                <a:latin typeface="DejaVu Sans"/>
                <a:ea typeface="Arial"/>
              </a:rPr>
              <a:t>Non-functional requirements are used to </a:t>
            </a:r>
            <a:r>
              <a:rPr b="1" lang="en-US" sz="2000" spc="-1" strike="noStrike">
                <a:solidFill>
                  <a:srgbClr val="000000"/>
                </a:solidFill>
                <a:latin typeface="DejaVu Sans"/>
                <a:ea typeface="Arial"/>
              </a:rPr>
              <a:t>encompass all kinds of </a:t>
            </a:r>
            <a:r>
              <a:rPr b="1" i="1" lang="en-US" sz="2000" spc="-1" strike="noStrike">
                <a:solidFill>
                  <a:srgbClr val="000000"/>
                </a:solidFill>
                <a:latin typeface="DejaVu Sans"/>
                <a:ea typeface="Arial"/>
              </a:rPr>
              <a:t>not </a:t>
            </a:r>
            <a:r>
              <a:rPr b="1" lang="en-US" sz="2000" spc="-1" strike="noStrike">
                <a:solidFill>
                  <a:srgbClr val="000000"/>
                </a:solidFill>
                <a:latin typeface="DejaVu Sans"/>
                <a:ea typeface="Arial"/>
              </a:rPr>
              <a:t>functional requirements</a:t>
            </a:r>
            <a:r>
              <a:rPr b="0" lang="en-US" sz="2000" spc="-1" strike="noStrike">
                <a:solidFill>
                  <a:srgbClr val="000000"/>
                </a:solidFill>
                <a:latin typeface="DejaVu Sans"/>
                <a:ea typeface="Arial"/>
              </a:rPr>
              <a:t> for a system:</a:t>
            </a:r>
            <a:endParaRPr b="0" lang="en-US" sz="2000" spc="-1" strike="noStrike">
              <a:solidFill>
                <a:srgbClr val="000000"/>
              </a:solidFill>
              <a:latin typeface="Arial"/>
            </a:endParaRPr>
          </a:p>
          <a:p>
            <a:pPr lvl="1" marL="432000" indent="-216000">
              <a:lnSpc>
                <a:spcPct val="100000"/>
              </a:lnSpc>
              <a:spcBef>
                <a:spcPts val="499"/>
              </a:spcBef>
              <a:buClr>
                <a:srgbClr val="008c4f"/>
              </a:buClr>
              <a:buSzPct val="60000"/>
              <a:buFont typeface="DejaVu Sans"/>
              <a:buChar char="—"/>
              <a:tabLst>
                <a:tab algn="l" pos="0"/>
              </a:tabLst>
            </a:pPr>
            <a:r>
              <a:rPr b="0" lang="en-US" sz="1800" spc="-1" strike="noStrike">
                <a:solidFill>
                  <a:srgbClr val="000000"/>
                </a:solidFill>
                <a:latin typeface="DejaVu Sans"/>
                <a:ea typeface="Arial"/>
              </a:rPr>
              <a:t>quality requirements should be related to the functional requirement or group of requirements they are relevant to</a:t>
            </a:r>
            <a:endParaRPr b="0" lang="en-US" sz="1800" spc="-1" strike="noStrike">
              <a:solidFill>
                <a:srgbClr val="000000"/>
              </a:solidFill>
              <a:latin typeface="Arial"/>
            </a:endParaRPr>
          </a:p>
          <a:p>
            <a:pPr lvl="1" marL="432000" indent="-216000">
              <a:lnSpc>
                <a:spcPct val="100000"/>
              </a:lnSpc>
              <a:spcBef>
                <a:spcPts val="499"/>
              </a:spcBef>
              <a:buClr>
                <a:srgbClr val="008c4f"/>
              </a:buClr>
              <a:buSzPct val="60000"/>
              <a:buFont typeface="DejaVu Sans"/>
              <a:buChar char="—"/>
              <a:tabLst>
                <a:tab algn="l" pos="0"/>
              </a:tabLst>
            </a:pPr>
            <a:r>
              <a:rPr b="0" lang="en-US" sz="1800" spc="-1" strike="noStrike">
                <a:solidFill>
                  <a:srgbClr val="000000"/>
                </a:solidFill>
                <a:latin typeface="DejaVu Sans"/>
                <a:ea typeface="Arial"/>
              </a:rPr>
              <a:t>development constraints should be captured separately</a:t>
            </a:r>
            <a:endParaRPr b="0" lang="en-US" sz="1800" spc="-1" strike="noStrike">
              <a:solidFill>
                <a:srgbClr val="000000"/>
              </a:solidFill>
              <a:latin typeface="Arial"/>
            </a:endParaRPr>
          </a:p>
          <a:p>
            <a:pPr lvl="1" marL="432000" indent="-216000">
              <a:lnSpc>
                <a:spcPct val="100000"/>
              </a:lnSpc>
              <a:spcBef>
                <a:spcPts val="499"/>
              </a:spcBef>
              <a:buClr>
                <a:srgbClr val="008c4f"/>
              </a:buClr>
              <a:buSzPct val="60000"/>
              <a:buFont typeface="DejaVu Sans"/>
              <a:buChar char="—"/>
              <a:tabLst>
                <a:tab algn="l" pos="0"/>
              </a:tabLst>
            </a:pPr>
            <a:r>
              <a:rPr b="0" lang="en-US" sz="1800" spc="-1" strike="noStrike">
                <a:solidFill>
                  <a:srgbClr val="000000"/>
                </a:solidFill>
                <a:latin typeface="DejaVu Sans"/>
                <a:ea typeface="Arial"/>
              </a:rPr>
              <a:t>project aspects should be clearly separated from product aspects</a:t>
            </a:r>
            <a:endParaRPr b="0" lang="en-US" sz="1800" spc="-1" strike="noStrike">
              <a:solidFill>
                <a:srgbClr val="000000"/>
              </a:solidFill>
              <a:latin typeface="Arial"/>
            </a:endParaRPr>
          </a:p>
          <a:p>
            <a:pPr marL="228600" indent="-228240">
              <a:lnSpc>
                <a:spcPct val="100000"/>
              </a:lnSpc>
              <a:spcBef>
                <a:spcPts val="1001"/>
              </a:spcBef>
              <a:tabLst>
                <a:tab algn="l" pos="0"/>
              </a:tabLst>
            </a:pPr>
            <a:endParaRPr b="0" lang="en-US" sz="1800" spc="-1" strike="noStrike">
              <a:solidFill>
                <a:srgbClr val="000000"/>
              </a:solidFill>
              <a:latin typeface="Arial"/>
            </a:endParaRPr>
          </a:p>
          <a:p>
            <a:pPr marL="228600" indent="-228240" algn="ctr">
              <a:lnSpc>
                <a:spcPct val="100000"/>
              </a:lnSpc>
              <a:spcBef>
                <a:spcPts val="1001"/>
              </a:spcBef>
              <a:tabLst>
                <a:tab algn="l" pos="0"/>
              </a:tabLst>
            </a:pPr>
            <a:r>
              <a:rPr b="0" i="1" lang="en-US" sz="2000" spc="-1" strike="noStrike">
                <a:solidFill>
                  <a:srgbClr val="ffffff"/>
                </a:solidFill>
                <a:latin typeface="DejaVu Sans"/>
                <a:ea typeface="Arial"/>
              </a:rPr>
              <a:t>he term </a:t>
            </a:r>
            <a:endParaRPr b="0" lang="en-US" sz="2000" spc="-1" strike="noStrike">
              <a:solidFill>
                <a:srgbClr val="000000"/>
              </a:solidFill>
              <a:latin typeface="Arial"/>
            </a:endParaRPr>
          </a:p>
        </p:txBody>
      </p:sp>
      <p:sp>
        <p:nvSpPr>
          <p:cNvPr id="465" name="CustomShape 53"/>
          <p:cNvSpPr/>
          <p:nvPr/>
        </p:nvSpPr>
        <p:spPr>
          <a:xfrm>
            <a:off x="539640" y="722520"/>
            <a:ext cx="10358280" cy="498960"/>
          </a:xfrm>
          <a:prstGeom prst="rect">
            <a:avLst/>
          </a:prstGeom>
          <a:noFill/>
          <a:ln w="0">
            <a:noFill/>
          </a:ln>
        </p:spPr>
        <p:style>
          <a:lnRef idx="0"/>
          <a:fillRef idx="0"/>
          <a:effectRef idx="0"/>
          <a:fontRef idx="minor"/>
        </p:style>
        <p:txBody>
          <a:bodyPr lIns="0" rIns="0" tIns="0" bIns="0" anchor="b">
            <a:noAutofit/>
          </a:bodyPr>
          <a:p>
            <a:pPr>
              <a:lnSpc>
                <a:spcPct val="100000"/>
              </a:lnSpc>
            </a:pPr>
            <a:r>
              <a:rPr b="1" lang="en-US" sz="2200" spc="-1" strike="noStrike">
                <a:solidFill>
                  <a:srgbClr val="000000"/>
                </a:solidFill>
                <a:latin typeface="DejaVu Sans"/>
                <a:ea typeface="DejaVu Sans"/>
              </a:rPr>
              <a:t>Types of Requirements</a:t>
            </a:r>
            <a:endParaRPr b="0" lang="en-US" sz="2200" spc="-1" strike="noStrike">
              <a:solidFill>
                <a:srgbClr val="000000"/>
              </a:solidFill>
              <a:latin typeface="Arial"/>
            </a:endParaRPr>
          </a:p>
        </p:txBody>
      </p:sp>
      <p:sp>
        <p:nvSpPr>
          <p:cNvPr id="466" name="CustomShape 54"/>
          <p:cNvSpPr/>
          <p:nvPr/>
        </p:nvSpPr>
        <p:spPr>
          <a:xfrm>
            <a:off x="539640" y="1271160"/>
            <a:ext cx="10358280" cy="4989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Non-Functional &amp; Quality Requirements – Definition</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7" name="CustomShape 55"/>
          <p:cNvSpPr/>
          <p:nvPr/>
        </p:nvSpPr>
        <p:spPr>
          <a:xfrm>
            <a:off x="1130040" y="5518800"/>
            <a:ext cx="9477000" cy="68004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ctr">
            <a:noAutofit/>
          </a:bodyPr>
          <a:p>
            <a:pPr marL="419040" indent="-316080" algn="ctr">
              <a:lnSpc>
                <a:spcPct val="100000"/>
              </a:lnSpc>
              <a:spcBef>
                <a:spcPts val="1001"/>
              </a:spcBef>
              <a:tabLst>
                <a:tab algn="l" pos="0"/>
              </a:tabLst>
            </a:pPr>
            <a:r>
              <a:rPr b="0" i="1" lang="en-US" sz="1800" spc="-1" strike="noStrike">
                <a:solidFill>
                  <a:srgbClr val="000000"/>
                </a:solidFill>
                <a:latin typeface="DejaVu Sans"/>
                <a:ea typeface="Arial"/>
              </a:rPr>
              <a:t>The term non-functional requirements is depreciated </a:t>
            </a:r>
            <a:r>
              <a:rPr b="0" lang="en-US" sz="1800" spc="-1" strike="noStrike">
                <a:solidFill>
                  <a:srgbClr val="000000"/>
                </a:solidFill>
                <a:latin typeface="DejaVu Sans"/>
                <a:ea typeface="Arial"/>
              </a:rPr>
              <a:t>(according to IEEE)</a:t>
            </a:r>
            <a:endParaRPr b="0" lang="en-US" sz="1800" spc="-1" strike="noStrike">
              <a:solidFill>
                <a:srgbClr val="000000"/>
              </a:solidFill>
              <a:latin typeface="Arial"/>
            </a:endParaRPr>
          </a:p>
        </p:txBody>
      </p:sp>
      <p:sp>
        <p:nvSpPr>
          <p:cNvPr id="468" name="CustomShape 56"/>
          <p:cNvSpPr/>
          <p:nvPr/>
        </p:nvSpPr>
        <p:spPr>
          <a:xfrm>
            <a:off x="539640" y="722520"/>
            <a:ext cx="10358280" cy="498960"/>
          </a:xfrm>
          <a:prstGeom prst="rect">
            <a:avLst/>
          </a:prstGeom>
          <a:noFill/>
          <a:ln w="0">
            <a:noFill/>
          </a:ln>
        </p:spPr>
        <p:style>
          <a:lnRef idx="0"/>
          <a:fillRef idx="0"/>
          <a:effectRef idx="0"/>
          <a:fontRef idx="minor"/>
        </p:style>
        <p:txBody>
          <a:bodyPr lIns="0" rIns="0" tIns="0" bIns="0" anchor="b">
            <a:noAutofit/>
          </a:bodyPr>
          <a:p>
            <a:pPr>
              <a:lnSpc>
                <a:spcPct val="100000"/>
              </a:lnSpc>
            </a:pPr>
            <a:r>
              <a:rPr b="1" lang="en-US" sz="2200" spc="-1" strike="noStrike">
                <a:solidFill>
                  <a:srgbClr val="000000"/>
                </a:solidFill>
                <a:latin typeface="DejaVu Sans"/>
                <a:ea typeface="DejaVu Sans"/>
              </a:rPr>
              <a:t>Types of Requirements</a:t>
            </a:r>
            <a:endParaRPr b="0" lang="en-US" sz="2200" spc="-1" strike="noStrike">
              <a:solidFill>
                <a:srgbClr val="000000"/>
              </a:solidFill>
              <a:latin typeface="Arial"/>
            </a:endParaRPr>
          </a:p>
        </p:txBody>
      </p:sp>
      <p:sp>
        <p:nvSpPr>
          <p:cNvPr id="469" name="CustomShape 57"/>
          <p:cNvSpPr/>
          <p:nvPr/>
        </p:nvSpPr>
        <p:spPr>
          <a:xfrm>
            <a:off x="539640" y="1271160"/>
            <a:ext cx="10358280" cy="4989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Non-Functional &amp; Quality Requirements – Definition</a:t>
            </a:r>
            <a:endParaRPr b="0" lang="en-US" sz="2200" spc="-1" strike="noStrike">
              <a:solidFill>
                <a:srgbClr val="000000"/>
              </a:solidFill>
              <a:latin typeface="Arial"/>
            </a:endParaRPr>
          </a:p>
        </p:txBody>
      </p:sp>
      <p:sp>
        <p:nvSpPr>
          <p:cNvPr id="470" name="TextShape 33"/>
          <p:cNvSpPr/>
          <p:nvPr/>
        </p:nvSpPr>
        <p:spPr>
          <a:xfrm>
            <a:off x="539640" y="1339200"/>
            <a:ext cx="10731960" cy="4859640"/>
          </a:xfrm>
          <a:prstGeom prst="rect">
            <a:avLst/>
          </a:prstGeom>
          <a:noFill/>
          <a:ln w="9360">
            <a:noFill/>
          </a:ln>
        </p:spPr>
        <p:style>
          <a:lnRef idx="0"/>
          <a:fillRef idx="0"/>
          <a:effectRef idx="0"/>
          <a:fontRef idx="minor"/>
        </p:style>
        <p:txBody>
          <a:bodyPr lIns="0" rIns="0" tIns="0" bIns="0" anchor="ctr">
            <a:noAutofit/>
          </a:bodyPr>
          <a:p>
            <a:pPr marL="228600" indent="-228240">
              <a:lnSpc>
                <a:spcPct val="100000"/>
              </a:lnSpc>
              <a:spcBef>
                <a:spcPts val="1001"/>
              </a:spcBef>
              <a:tabLst>
                <a:tab algn="l" pos="0"/>
              </a:tabLst>
            </a:pPr>
            <a:endParaRPr b="0" lang="en-US" sz="3200" spc="-1" strike="noStrike">
              <a:solidFill>
                <a:srgbClr val="000000"/>
              </a:solidFill>
              <a:latin typeface="Arial"/>
            </a:endParaRPr>
          </a:p>
          <a:p>
            <a:pPr marL="216000" indent="-216000">
              <a:lnSpc>
                <a:spcPct val="100000"/>
              </a:lnSpc>
              <a:spcBef>
                <a:spcPts val="1001"/>
              </a:spcBef>
              <a:buClr>
                <a:srgbClr val="008c4f"/>
              </a:buClr>
              <a:buFont typeface="StarSymbol"/>
              <a:buAutoNum type="arabicPlain"/>
              <a:tabLst>
                <a:tab algn="l" pos="0"/>
              </a:tabLst>
            </a:pPr>
            <a:r>
              <a:rPr b="0" lang="en-US" sz="2000" spc="-1" strike="noStrike">
                <a:solidFill>
                  <a:srgbClr val="000000"/>
                </a:solidFill>
                <a:latin typeface="DejaVu Sans"/>
                <a:ea typeface="Arial"/>
              </a:rPr>
              <a:t>Quality requirements </a:t>
            </a:r>
            <a:r>
              <a:rPr b="1" lang="en-US" sz="2000" spc="-1" strike="noStrike">
                <a:solidFill>
                  <a:srgbClr val="000000"/>
                </a:solidFill>
                <a:latin typeface="DejaVu Sans"/>
                <a:ea typeface="Arial"/>
              </a:rPr>
              <a:t>define qualitative attributes</a:t>
            </a:r>
            <a:r>
              <a:rPr b="0" lang="en-US" sz="2000" spc="-1" strike="noStrike">
                <a:solidFill>
                  <a:srgbClr val="000000"/>
                </a:solidFill>
                <a:latin typeface="DejaVu Sans"/>
                <a:ea typeface="Arial"/>
              </a:rPr>
              <a:t> of the whole system, a single function or a group of functions, i.e. how good a system shall do the things it is supposed to do.</a:t>
            </a:r>
            <a:br>
              <a:rPr sz="1800"/>
            </a:br>
            <a:r>
              <a:rPr b="0" lang="en-US" sz="2000" spc="-1" strike="noStrike">
                <a:solidFill>
                  <a:srgbClr val="000000"/>
                </a:solidFill>
                <a:latin typeface="DejaVu Sans"/>
                <a:ea typeface="DejaVu Sans"/>
              </a:rPr>
              <a:t> </a:t>
            </a:r>
            <a:endParaRPr b="0" lang="en-US" sz="2000" spc="-1" strike="noStrike">
              <a:solidFill>
                <a:srgbClr val="000000"/>
              </a:solidFill>
              <a:latin typeface="Arial"/>
            </a:endParaRPr>
          </a:p>
          <a:p>
            <a:pPr marL="216000" indent="-216000">
              <a:lnSpc>
                <a:spcPct val="100000"/>
              </a:lnSpc>
              <a:spcBef>
                <a:spcPts val="1001"/>
              </a:spcBef>
              <a:buClr>
                <a:srgbClr val="008c4f"/>
              </a:buClr>
              <a:buFont typeface="StarSymbol"/>
              <a:buAutoNum type="arabicPlain"/>
              <a:tabLst>
                <a:tab algn="l" pos="0"/>
              </a:tabLst>
            </a:pPr>
            <a:r>
              <a:rPr b="0" lang="en-US" sz="2000" spc="-1" strike="noStrike">
                <a:solidFill>
                  <a:srgbClr val="000000"/>
                </a:solidFill>
                <a:latin typeface="DejaVu Sans"/>
                <a:ea typeface="Arial"/>
              </a:rPr>
              <a:t>Non-functional requirements are used to </a:t>
            </a:r>
            <a:r>
              <a:rPr b="1" lang="en-US" sz="2000" spc="-1" strike="noStrike">
                <a:solidFill>
                  <a:srgbClr val="000000"/>
                </a:solidFill>
                <a:latin typeface="DejaVu Sans"/>
                <a:ea typeface="Arial"/>
              </a:rPr>
              <a:t>encompass all kinds of </a:t>
            </a:r>
            <a:r>
              <a:rPr b="1" i="1" lang="en-US" sz="2000" spc="-1" strike="noStrike">
                <a:solidFill>
                  <a:srgbClr val="000000"/>
                </a:solidFill>
                <a:latin typeface="DejaVu Sans"/>
                <a:ea typeface="Arial"/>
              </a:rPr>
              <a:t>not </a:t>
            </a:r>
            <a:r>
              <a:rPr b="1" lang="en-US" sz="2000" spc="-1" strike="noStrike">
                <a:solidFill>
                  <a:srgbClr val="000000"/>
                </a:solidFill>
                <a:latin typeface="DejaVu Sans"/>
                <a:ea typeface="Arial"/>
              </a:rPr>
              <a:t>functional requirements</a:t>
            </a:r>
            <a:r>
              <a:rPr b="0" lang="en-US" sz="2000" spc="-1" strike="noStrike">
                <a:solidFill>
                  <a:srgbClr val="000000"/>
                </a:solidFill>
                <a:latin typeface="DejaVu Sans"/>
                <a:ea typeface="Arial"/>
              </a:rPr>
              <a:t> for a system:</a:t>
            </a:r>
            <a:endParaRPr b="0" lang="en-US" sz="2000" spc="-1" strike="noStrike">
              <a:solidFill>
                <a:srgbClr val="000000"/>
              </a:solidFill>
              <a:latin typeface="Arial"/>
            </a:endParaRPr>
          </a:p>
          <a:p>
            <a:pPr lvl="1" marL="432000" indent="-216000">
              <a:lnSpc>
                <a:spcPct val="100000"/>
              </a:lnSpc>
              <a:spcBef>
                <a:spcPts val="499"/>
              </a:spcBef>
              <a:buClr>
                <a:srgbClr val="008c4f"/>
              </a:buClr>
              <a:buSzPct val="60000"/>
              <a:buFont typeface="DejaVu Sans"/>
              <a:buChar char="—"/>
              <a:tabLst>
                <a:tab algn="l" pos="0"/>
              </a:tabLst>
            </a:pPr>
            <a:r>
              <a:rPr b="0" lang="en-US" sz="1800" spc="-1" strike="noStrike">
                <a:solidFill>
                  <a:srgbClr val="000000"/>
                </a:solidFill>
                <a:latin typeface="DejaVu Sans"/>
                <a:ea typeface="Arial"/>
              </a:rPr>
              <a:t>quality requirements should be related to the functional requirement or group of requirements they are relevant to</a:t>
            </a:r>
            <a:endParaRPr b="0" lang="en-US" sz="1800" spc="-1" strike="noStrike">
              <a:solidFill>
                <a:srgbClr val="000000"/>
              </a:solidFill>
              <a:latin typeface="Arial"/>
            </a:endParaRPr>
          </a:p>
          <a:p>
            <a:pPr lvl="1" marL="432000" indent="-216000">
              <a:lnSpc>
                <a:spcPct val="100000"/>
              </a:lnSpc>
              <a:spcBef>
                <a:spcPts val="499"/>
              </a:spcBef>
              <a:buClr>
                <a:srgbClr val="008c4f"/>
              </a:buClr>
              <a:buSzPct val="60000"/>
              <a:buFont typeface="DejaVu Sans"/>
              <a:buChar char="—"/>
              <a:tabLst>
                <a:tab algn="l" pos="0"/>
              </a:tabLst>
            </a:pPr>
            <a:r>
              <a:rPr b="0" lang="en-US" sz="1800" spc="-1" strike="noStrike">
                <a:solidFill>
                  <a:srgbClr val="000000"/>
                </a:solidFill>
                <a:latin typeface="DejaVu Sans"/>
                <a:ea typeface="Arial"/>
              </a:rPr>
              <a:t>development constraints should be captured separately</a:t>
            </a:r>
            <a:endParaRPr b="0" lang="en-US" sz="1800" spc="-1" strike="noStrike">
              <a:solidFill>
                <a:srgbClr val="000000"/>
              </a:solidFill>
              <a:latin typeface="Arial"/>
            </a:endParaRPr>
          </a:p>
          <a:p>
            <a:pPr lvl="1" marL="432000" indent="-216000">
              <a:lnSpc>
                <a:spcPct val="100000"/>
              </a:lnSpc>
              <a:spcBef>
                <a:spcPts val="499"/>
              </a:spcBef>
              <a:buClr>
                <a:srgbClr val="008c4f"/>
              </a:buClr>
              <a:buSzPct val="60000"/>
              <a:buFont typeface="DejaVu Sans"/>
              <a:buChar char="—"/>
              <a:tabLst>
                <a:tab algn="l" pos="0"/>
              </a:tabLst>
            </a:pPr>
            <a:r>
              <a:rPr b="0" lang="en-US" sz="1800" spc="-1" strike="noStrike">
                <a:solidFill>
                  <a:srgbClr val="000000"/>
                </a:solidFill>
                <a:latin typeface="DejaVu Sans"/>
                <a:ea typeface="Arial"/>
              </a:rPr>
              <a:t>project aspects should be clearly separated from product aspects</a:t>
            </a:r>
            <a:endParaRPr b="0" lang="en-US" sz="1800" spc="-1" strike="noStrike">
              <a:solidFill>
                <a:srgbClr val="000000"/>
              </a:solidFill>
              <a:latin typeface="Arial"/>
            </a:endParaRPr>
          </a:p>
          <a:p>
            <a:pPr marL="228600" indent="-228240">
              <a:lnSpc>
                <a:spcPct val="100000"/>
              </a:lnSpc>
              <a:spcBef>
                <a:spcPts val="1001"/>
              </a:spcBef>
              <a:tabLst>
                <a:tab algn="l" pos="0"/>
              </a:tabLst>
            </a:pPr>
            <a:endParaRPr b="0" lang="en-US" sz="1800" spc="-1" strike="noStrike">
              <a:solidFill>
                <a:srgbClr val="000000"/>
              </a:solidFill>
              <a:latin typeface="Arial"/>
            </a:endParaRPr>
          </a:p>
          <a:p>
            <a:pPr marL="228600" indent="-228240" algn="ctr">
              <a:lnSpc>
                <a:spcPct val="100000"/>
              </a:lnSpc>
              <a:spcBef>
                <a:spcPts val="1001"/>
              </a:spcBef>
              <a:tabLst>
                <a:tab algn="l" pos="0"/>
              </a:tabLst>
            </a:pPr>
            <a:r>
              <a:rPr b="0" i="1" lang="en-US" sz="2000" spc="-1" strike="noStrike">
                <a:solidFill>
                  <a:srgbClr val="ffffff"/>
                </a:solidFill>
                <a:latin typeface="DejaVu Sans"/>
                <a:ea typeface="Arial"/>
              </a:rPr>
              <a:t>he term </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1" name="CustomShape 67"/>
          <p:cNvSpPr/>
          <p:nvPr/>
        </p:nvSpPr>
        <p:spPr>
          <a:xfrm>
            <a:off x="3259440" y="2045160"/>
            <a:ext cx="2174760" cy="390960"/>
          </a:xfrm>
          <a:prstGeom prst="rect">
            <a:avLst/>
          </a:prstGeom>
          <a:noFill/>
          <a:ln w="2844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DejaVu Sans"/>
                <a:ea typeface="ＭＳ Ｐゴシック"/>
              </a:rPr>
              <a:t>Requirements</a:t>
            </a:r>
            <a:endParaRPr b="0" lang="en-US" sz="1600" spc="-1" strike="noStrike">
              <a:solidFill>
                <a:srgbClr val="000000"/>
              </a:solidFill>
              <a:latin typeface="Arial"/>
            </a:endParaRPr>
          </a:p>
        </p:txBody>
      </p:sp>
      <p:grpSp>
        <p:nvGrpSpPr>
          <p:cNvPr id="472" name="Group 2"/>
          <p:cNvGrpSpPr/>
          <p:nvPr/>
        </p:nvGrpSpPr>
        <p:grpSpPr>
          <a:xfrm>
            <a:off x="2676240" y="4366800"/>
            <a:ext cx="5341320" cy="1061280"/>
            <a:chOff x="2676240" y="4366800"/>
            <a:chExt cx="5341320" cy="1061280"/>
          </a:xfrm>
        </p:grpSpPr>
        <p:sp>
          <p:nvSpPr>
            <p:cNvPr id="473" name="CustomShape 68"/>
            <p:cNvSpPr/>
            <p:nvPr/>
          </p:nvSpPr>
          <p:spPr>
            <a:xfrm>
              <a:off x="2676240" y="4869360"/>
              <a:ext cx="2429280" cy="558720"/>
            </a:xfrm>
            <a:prstGeom prst="rect">
              <a:avLst/>
            </a:prstGeom>
            <a:noFill/>
            <a:ln w="2844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DejaVu Sans"/>
                  <a:ea typeface="ＭＳ Ｐゴシック"/>
                </a:rPr>
                <a:t>Local </a:t>
              </a:r>
              <a:br>
                <a:rPr sz="1800"/>
              </a:br>
              <a:r>
                <a:rPr b="0" lang="en-US" sz="1600" spc="-1" strike="noStrike">
                  <a:solidFill>
                    <a:srgbClr val="000000"/>
                  </a:solidFill>
                  <a:latin typeface="DejaVu Sans"/>
                  <a:ea typeface="ＭＳ Ｐゴシック"/>
                </a:rPr>
                <a:t>attributes (QoS)</a:t>
              </a:r>
              <a:endParaRPr b="0" lang="en-US" sz="1600" spc="-1" strike="noStrike">
                <a:solidFill>
                  <a:srgbClr val="000000"/>
                </a:solidFill>
                <a:latin typeface="Arial"/>
              </a:endParaRPr>
            </a:p>
          </p:txBody>
        </p:sp>
        <p:sp>
          <p:nvSpPr>
            <p:cNvPr id="474" name="CustomShape 69"/>
            <p:cNvSpPr/>
            <p:nvPr/>
          </p:nvSpPr>
          <p:spPr>
            <a:xfrm>
              <a:off x="5588280" y="4869360"/>
              <a:ext cx="2429280" cy="558720"/>
            </a:xfrm>
            <a:prstGeom prst="rect">
              <a:avLst/>
            </a:prstGeom>
            <a:noFill/>
            <a:ln w="2844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DejaVu Sans"/>
                  <a:ea typeface="ＭＳ Ｐゴシック"/>
                </a:rPr>
                <a:t>Non-local </a:t>
              </a:r>
              <a:br>
                <a:rPr sz="1800"/>
              </a:br>
              <a:r>
                <a:rPr b="0" lang="en-US" sz="1600" spc="-1" strike="noStrike">
                  <a:solidFill>
                    <a:srgbClr val="000000"/>
                  </a:solidFill>
                  <a:latin typeface="DejaVu Sans"/>
                  <a:ea typeface="ＭＳ Ｐゴシック"/>
                </a:rPr>
                <a:t>attributes</a:t>
              </a:r>
              <a:endParaRPr b="0" lang="en-US" sz="1600" spc="-1" strike="noStrike">
                <a:solidFill>
                  <a:srgbClr val="000000"/>
                </a:solidFill>
                <a:latin typeface="Arial"/>
              </a:endParaRPr>
            </a:p>
          </p:txBody>
        </p:sp>
        <p:sp>
          <p:nvSpPr>
            <p:cNvPr id="475" name="Line 1"/>
            <p:cNvSpPr/>
            <p:nvPr/>
          </p:nvSpPr>
          <p:spPr>
            <a:xfrm flipV="1">
              <a:off x="3625560" y="4377600"/>
              <a:ext cx="1354680" cy="473760"/>
            </a:xfrm>
            <a:prstGeom prst="line">
              <a:avLst/>
            </a:prstGeom>
            <a:ln w="28440">
              <a:solidFill>
                <a:srgbClr val="000000"/>
              </a:solidFill>
              <a:round/>
            </a:ln>
          </p:spPr>
          <p:style>
            <a:lnRef idx="0"/>
            <a:fillRef idx="0"/>
            <a:effectRef idx="0"/>
            <a:fontRef idx="minor"/>
          </p:style>
          <p:txBody>
            <a:bodyPr lIns="90000" rIns="90000" tIns="45000" bIns="45000" anchor="t" anchorCtr="1">
              <a:noAutofit/>
            </a:bodyPr>
            <a:p>
              <a:endParaRPr b="0" lang="en-US" sz="1800" spc="-1" strike="noStrike">
                <a:solidFill>
                  <a:srgbClr val="000000"/>
                </a:solidFill>
                <a:latin typeface="Arial"/>
              </a:endParaRPr>
            </a:p>
          </p:txBody>
        </p:sp>
        <p:sp>
          <p:nvSpPr>
            <p:cNvPr id="476" name="Line 2"/>
            <p:cNvSpPr/>
            <p:nvPr/>
          </p:nvSpPr>
          <p:spPr>
            <a:xfrm flipH="1" flipV="1">
              <a:off x="5671080" y="4366800"/>
              <a:ext cx="808920" cy="473760"/>
            </a:xfrm>
            <a:prstGeom prst="line">
              <a:avLst/>
            </a:prstGeom>
            <a:ln w="28440">
              <a:solidFill>
                <a:srgbClr val="000000"/>
              </a:solidFill>
              <a:round/>
            </a:ln>
          </p:spPr>
          <p:style>
            <a:lnRef idx="0"/>
            <a:fillRef idx="0"/>
            <a:effectRef idx="0"/>
            <a:fontRef idx="minor"/>
          </p:style>
          <p:txBody>
            <a:bodyPr lIns="90000" rIns="90000" tIns="45000" bIns="45000" anchor="t" anchorCtr="1">
              <a:noAutofit/>
            </a:bodyPr>
            <a:p>
              <a:endParaRPr b="0" lang="en-US" sz="1800" spc="-1" strike="noStrike">
                <a:solidFill>
                  <a:srgbClr val="000000"/>
                </a:solidFill>
                <a:latin typeface="Arial"/>
              </a:endParaRPr>
            </a:p>
          </p:txBody>
        </p:sp>
      </p:grpSp>
      <p:grpSp>
        <p:nvGrpSpPr>
          <p:cNvPr id="477" name="Group 5"/>
          <p:cNvGrpSpPr/>
          <p:nvPr/>
        </p:nvGrpSpPr>
        <p:grpSpPr>
          <a:xfrm>
            <a:off x="873000" y="2445480"/>
            <a:ext cx="7095600" cy="951840"/>
            <a:chOff x="873000" y="2445480"/>
            <a:chExt cx="7095600" cy="951840"/>
          </a:xfrm>
        </p:grpSpPr>
        <p:sp>
          <p:nvSpPr>
            <p:cNvPr id="478" name="CustomShape 70"/>
            <p:cNvSpPr/>
            <p:nvPr/>
          </p:nvSpPr>
          <p:spPr>
            <a:xfrm>
              <a:off x="873000" y="2838960"/>
              <a:ext cx="2396520" cy="558360"/>
            </a:xfrm>
            <a:prstGeom prst="rect">
              <a:avLst/>
            </a:prstGeom>
            <a:noFill/>
            <a:ln w="2844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DejaVu Sans"/>
                  <a:ea typeface="ＭＳ Ｐゴシック"/>
                </a:rPr>
                <a:t>Functional </a:t>
              </a:r>
              <a:br>
                <a:rPr sz="1800"/>
              </a:br>
              <a:r>
                <a:rPr b="0" lang="en-US" sz="1600" spc="-1" strike="noStrike">
                  <a:solidFill>
                    <a:srgbClr val="000000"/>
                  </a:solidFill>
                  <a:latin typeface="DejaVu Sans"/>
                  <a:ea typeface="ＭＳ Ｐゴシック"/>
                </a:rPr>
                <a:t>requirements</a:t>
              </a:r>
              <a:endParaRPr b="0" lang="en-US" sz="1600" spc="-1" strike="noStrike">
                <a:solidFill>
                  <a:srgbClr val="000000"/>
                </a:solidFill>
                <a:latin typeface="Arial"/>
              </a:endParaRPr>
            </a:p>
          </p:txBody>
        </p:sp>
        <p:sp>
          <p:nvSpPr>
            <p:cNvPr id="479" name="CustomShape 71"/>
            <p:cNvSpPr/>
            <p:nvPr/>
          </p:nvSpPr>
          <p:spPr>
            <a:xfrm>
              <a:off x="5539320" y="2826720"/>
              <a:ext cx="2429280" cy="558000"/>
            </a:xfrm>
            <a:prstGeom prst="rect">
              <a:avLst/>
            </a:prstGeom>
            <a:noFill/>
            <a:ln w="2844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DejaVu Sans"/>
                  <a:ea typeface="ＭＳ Ｐゴシック"/>
                </a:rPr>
                <a:t>Non-functional</a:t>
              </a:r>
              <a:br>
                <a:rPr sz="1800"/>
              </a:br>
              <a:r>
                <a:rPr b="0" lang="en-US" sz="1600" spc="-1" strike="noStrike">
                  <a:solidFill>
                    <a:srgbClr val="000000"/>
                  </a:solidFill>
                  <a:latin typeface="DejaVu Sans"/>
                  <a:ea typeface="ＭＳ Ｐゴシック"/>
                </a:rPr>
                <a:t>requirements</a:t>
              </a:r>
              <a:endParaRPr b="0" lang="en-US" sz="1600" spc="-1" strike="noStrike">
                <a:solidFill>
                  <a:srgbClr val="000000"/>
                </a:solidFill>
                <a:latin typeface="Arial"/>
              </a:endParaRPr>
            </a:p>
          </p:txBody>
        </p:sp>
        <p:sp>
          <p:nvSpPr>
            <p:cNvPr id="480" name="Line 3"/>
            <p:cNvSpPr/>
            <p:nvPr/>
          </p:nvSpPr>
          <p:spPr>
            <a:xfrm flipV="1">
              <a:off x="1840320" y="2484360"/>
              <a:ext cx="2042640" cy="349200"/>
            </a:xfrm>
            <a:prstGeom prst="line">
              <a:avLst/>
            </a:prstGeom>
            <a:ln w="28440">
              <a:solidFill>
                <a:srgbClr val="000000"/>
              </a:solidFill>
              <a:round/>
            </a:ln>
          </p:spPr>
          <p:style>
            <a:lnRef idx="0"/>
            <a:fillRef idx="0"/>
            <a:effectRef idx="0"/>
            <a:fontRef idx="minor"/>
          </p:style>
          <p:txBody>
            <a:bodyPr lIns="90000" rIns="90000" tIns="45000" bIns="45000" anchor="t" anchorCtr="1">
              <a:noAutofit/>
            </a:bodyPr>
            <a:p>
              <a:endParaRPr b="0" lang="en-US" sz="1800" spc="-1" strike="noStrike">
                <a:solidFill>
                  <a:srgbClr val="000000"/>
                </a:solidFill>
                <a:latin typeface="Arial"/>
              </a:endParaRPr>
            </a:p>
          </p:txBody>
        </p:sp>
        <p:sp>
          <p:nvSpPr>
            <p:cNvPr id="481" name="Line 4"/>
            <p:cNvSpPr/>
            <p:nvPr/>
          </p:nvSpPr>
          <p:spPr>
            <a:xfrm flipH="1" flipV="1">
              <a:off x="4792680" y="2445480"/>
              <a:ext cx="1904040" cy="371520"/>
            </a:xfrm>
            <a:prstGeom prst="line">
              <a:avLst/>
            </a:prstGeom>
            <a:ln w="28440">
              <a:solidFill>
                <a:srgbClr val="000000"/>
              </a:solidFill>
              <a:round/>
            </a:ln>
          </p:spPr>
          <p:style>
            <a:lnRef idx="0"/>
            <a:fillRef idx="0"/>
            <a:effectRef idx="0"/>
            <a:fontRef idx="minor"/>
          </p:style>
          <p:txBody>
            <a:bodyPr lIns="90000" rIns="90000" tIns="45000" bIns="45000" anchor="t" anchorCtr="1">
              <a:noAutofit/>
            </a:bodyPr>
            <a:p>
              <a:endParaRPr b="0" lang="en-US" sz="1800" spc="-1" strike="noStrike">
                <a:solidFill>
                  <a:srgbClr val="000000"/>
                </a:solidFill>
                <a:latin typeface="Arial"/>
              </a:endParaRPr>
            </a:p>
          </p:txBody>
        </p:sp>
      </p:grpSp>
      <p:grpSp>
        <p:nvGrpSpPr>
          <p:cNvPr id="482" name="Group 6"/>
          <p:cNvGrpSpPr/>
          <p:nvPr/>
        </p:nvGrpSpPr>
        <p:grpSpPr>
          <a:xfrm>
            <a:off x="4119840" y="3400920"/>
            <a:ext cx="5535720" cy="967320"/>
            <a:chOff x="4119840" y="3400920"/>
            <a:chExt cx="5535720" cy="967320"/>
          </a:xfrm>
        </p:grpSpPr>
        <p:sp>
          <p:nvSpPr>
            <p:cNvPr id="483" name="CustomShape 72"/>
            <p:cNvSpPr/>
            <p:nvPr/>
          </p:nvSpPr>
          <p:spPr>
            <a:xfrm>
              <a:off x="4119840" y="3809880"/>
              <a:ext cx="2428560" cy="558360"/>
            </a:xfrm>
            <a:prstGeom prst="rect">
              <a:avLst/>
            </a:prstGeom>
            <a:noFill/>
            <a:ln w="2844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DejaVu Sans"/>
                  <a:ea typeface="ＭＳ Ｐゴシック"/>
                </a:rPr>
                <a:t>Functional </a:t>
              </a:r>
              <a:br>
                <a:rPr sz="1800"/>
              </a:br>
              <a:r>
                <a:rPr b="0" lang="en-US" sz="1600" spc="-1" strike="noStrike">
                  <a:solidFill>
                    <a:srgbClr val="000000"/>
                  </a:solidFill>
                  <a:latin typeface="DejaVu Sans"/>
                  <a:ea typeface="ＭＳ Ｐゴシック"/>
                </a:rPr>
                <a:t>attributes</a:t>
              </a:r>
              <a:endParaRPr b="0" lang="en-US" sz="1600" spc="-1" strike="noStrike">
                <a:solidFill>
                  <a:srgbClr val="000000"/>
                </a:solidFill>
                <a:latin typeface="Arial"/>
              </a:endParaRPr>
            </a:p>
          </p:txBody>
        </p:sp>
        <p:sp>
          <p:nvSpPr>
            <p:cNvPr id="484" name="CustomShape 73"/>
            <p:cNvSpPr/>
            <p:nvPr/>
          </p:nvSpPr>
          <p:spPr>
            <a:xfrm>
              <a:off x="7227000" y="3776400"/>
              <a:ext cx="2428560" cy="558360"/>
            </a:xfrm>
            <a:prstGeom prst="rect">
              <a:avLst/>
            </a:prstGeom>
            <a:noFill/>
            <a:ln w="2844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DejaVu Sans"/>
                  <a:ea typeface="ＭＳ Ｐゴシック"/>
                </a:rPr>
                <a:t>Development</a:t>
              </a:r>
              <a:br>
                <a:rPr sz="1800"/>
              </a:br>
              <a:r>
                <a:rPr b="0" lang="en-US" sz="1600" spc="-1" strike="noStrike">
                  <a:solidFill>
                    <a:srgbClr val="000000"/>
                  </a:solidFill>
                  <a:latin typeface="DejaVu Sans"/>
                  <a:ea typeface="ＭＳ Ｐゴシック"/>
                </a:rPr>
                <a:t>attributes</a:t>
              </a:r>
              <a:endParaRPr b="0" lang="en-US" sz="1600" spc="-1" strike="noStrike">
                <a:solidFill>
                  <a:srgbClr val="000000"/>
                </a:solidFill>
                <a:latin typeface="Arial"/>
              </a:endParaRPr>
            </a:p>
          </p:txBody>
        </p:sp>
        <p:sp>
          <p:nvSpPr>
            <p:cNvPr id="485" name="Line 5"/>
            <p:cNvSpPr/>
            <p:nvPr/>
          </p:nvSpPr>
          <p:spPr>
            <a:xfrm flipV="1">
              <a:off x="5162400" y="3400920"/>
              <a:ext cx="1429560" cy="395280"/>
            </a:xfrm>
            <a:prstGeom prst="line">
              <a:avLst/>
            </a:prstGeom>
            <a:ln w="28440">
              <a:solidFill>
                <a:srgbClr val="000000"/>
              </a:solidFill>
              <a:round/>
            </a:ln>
          </p:spPr>
          <p:style>
            <a:lnRef idx="0"/>
            <a:fillRef idx="0"/>
            <a:effectRef idx="0"/>
            <a:fontRef idx="minor"/>
          </p:style>
          <p:txBody>
            <a:bodyPr lIns="90000" rIns="90000" tIns="45000" bIns="45000" anchor="t" anchorCtr="1">
              <a:noAutofit/>
            </a:bodyPr>
            <a:p>
              <a:endParaRPr b="0" lang="en-US" sz="1800" spc="-1" strike="noStrike">
                <a:solidFill>
                  <a:srgbClr val="000000"/>
                </a:solidFill>
                <a:latin typeface="Arial"/>
              </a:endParaRPr>
            </a:p>
          </p:txBody>
        </p:sp>
        <p:sp>
          <p:nvSpPr>
            <p:cNvPr id="486" name="Line 11"/>
            <p:cNvSpPr/>
            <p:nvPr/>
          </p:nvSpPr>
          <p:spPr>
            <a:xfrm flipH="1" flipV="1">
              <a:off x="7161840" y="3402000"/>
              <a:ext cx="1365120" cy="372600"/>
            </a:xfrm>
            <a:prstGeom prst="line">
              <a:avLst/>
            </a:prstGeom>
            <a:ln w="28440">
              <a:solidFill>
                <a:srgbClr val="000000"/>
              </a:solidFill>
              <a:round/>
            </a:ln>
          </p:spPr>
          <p:style>
            <a:lnRef idx="0"/>
            <a:fillRef idx="0"/>
            <a:effectRef idx="0"/>
            <a:fontRef idx="minor"/>
          </p:style>
          <p:txBody>
            <a:bodyPr lIns="90000" rIns="90000" tIns="45000" bIns="45000" anchor="t" anchorCtr="1">
              <a:noAutofit/>
            </a:bodyPr>
            <a:p>
              <a:endParaRPr b="0" lang="en-US" sz="1800" spc="-1" strike="noStrike">
                <a:solidFill>
                  <a:srgbClr val="000000"/>
                </a:solidFill>
                <a:latin typeface="Arial"/>
              </a:endParaRPr>
            </a:p>
          </p:txBody>
        </p:sp>
      </p:grpSp>
      <p:sp>
        <p:nvSpPr>
          <p:cNvPr id="487" name="CustomShape 74"/>
          <p:cNvSpPr/>
          <p:nvPr/>
        </p:nvSpPr>
        <p:spPr>
          <a:xfrm>
            <a:off x="574920" y="5736600"/>
            <a:ext cx="3098880" cy="660600"/>
          </a:xfrm>
          <a:prstGeom prst="wedgeRoundRectCallout">
            <a:avLst>
              <a:gd name="adj1" fmla="val 39241"/>
              <a:gd name="adj2" fmla="val -99069"/>
              <a:gd name="adj3" fmla="val 16667"/>
            </a:avLst>
          </a:prstGeom>
          <a:solidFill>
            <a:srgbClr val="008c4f"/>
          </a:solidFill>
          <a:ln w="28440">
            <a:solidFill>
              <a:srgbClr val="000000"/>
            </a:solidFill>
            <a:miter/>
          </a:ln>
        </p:spPr>
        <p:style>
          <a:lnRef idx="0"/>
          <a:fillRef idx="0"/>
          <a:effectRef idx="0"/>
          <a:fontRef idx="minor"/>
        </p:style>
        <p:txBody>
          <a:bodyPr lIns="90000" rIns="90000" tIns="45000" bIns="45000" anchor="ctr">
            <a:noAutofit/>
          </a:bodyPr>
          <a:p>
            <a:pPr algn="ctr">
              <a:lnSpc>
                <a:spcPct val="100000"/>
              </a:lnSpc>
            </a:pPr>
            <a:r>
              <a:rPr b="0" lang="en-US" sz="1600" spc="-1" strike="noStrike">
                <a:solidFill>
                  <a:srgbClr val="ffffff"/>
                </a:solidFill>
                <a:latin typeface="DejaVu Sans"/>
                <a:ea typeface="ＭＳ Ｐゴシック"/>
              </a:rPr>
              <a:t>Performance, reliability, ...</a:t>
            </a:r>
            <a:endParaRPr b="0" lang="en-US" sz="1600" spc="-1" strike="noStrike">
              <a:solidFill>
                <a:srgbClr val="000000"/>
              </a:solidFill>
              <a:latin typeface="Arial"/>
            </a:endParaRPr>
          </a:p>
        </p:txBody>
      </p:sp>
      <p:sp>
        <p:nvSpPr>
          <p:cNvPr id="488" name="CustomShape 75"/>
          <p:cNvSpPr/>
          <p:nvPr/>
        </p:nvSpPr>
        <p:spPr>
          <a:xfrm>
            <a:off x="7490880" y="5680440"/>
            <a:ext cx="2644920" cy="676440"/>
          </a:xfrm>
          <a:prstGeom prst="wedgeRoundRectCallout">
            <a:avLst>
              <a:gd name="adj1" fmla="val -42991"/>
              <a:gd name="adj2" fmla="val -97148"/>
              <a:gd name="adj3" fmla="val 16667"/>
            </a:avLst>
          </a:prstGeom>
          <a:solidFill>
            <a:srgbClr val="008c4f"/>
          </a:solidFill>
          <a:ln w="28440">
            <a:solidFill>
              <a:srgbClr val="000000"/>
            </a:solidFill>
            <a:miter/>
          </a:ln>
        </p:spPr>
        <p:style>
          <a:lnRef idx="0"/>
          <a:fillRef idx="0"/>
          <a:effectRef idx="0"/>
          <a:fontRef idx="minor"/>
        </p:style>
        <p:txBody>
          <a:bodyPr lIns="90000" rIns="90000" tIns="45000" bIns="45000" anchor="ctr">
            <a:noAutofit/>
          </a:bodyPr>
          <a:p>
            <a:pPr algn="ctr">
              <a:lnSpc>
                <a:spcPct val="100000"/>
              </a:lnSpc>
            </a:pPr>
            <a:r>
              <a:rPr b="0" lang="en-US" sz="1600" spc="-1" strike="noStrike">
                <a:solidFill>
                  <a:srgbClr val="ffffff"/>
                </a:solidFill>
                <a:latin typeface="DejaVu Sans"/>
                <a:ea typeface="ＭＳ Ｐゴシック"/>
              </a:rPr>
              <a:t>Security, usability</a:t>
            </a:r>
            <a:endParaRPr b="0" lang="en-US" sz="1600" spc="-1" strike="noStrike">
              <a:solidFill>
                <a:srgbClr val="000000"/>
              </a:solidFill>
              <a:latin typeface="Arial"/>
            </a:endParaRPr>
          </a:p>
        </p:txBody>
      </p:sp>
      <p:sp>
        <p:nvSpPr>
          <p:cNvPr id="489" name="CustomShape 76"/>
          <p:cNvSpPr/>
          <p:nvPr/>
        </p:nvSpPr>
        <p:spPr>
          <a:xfrm>
            <a:off x="8229600" y="4629600"/>
            <a:ext cx="2915280" cy="602640"/>
          </a:xfrm>
          <a:prstGeom prst="wedgeRoundRectCallout">
            <a:avLst>
              <a:gd name="adj1" fmla="val -37921"/>
              <a:gd name="adj2" fmla="val -97963"/>
              <a:gd name="adj3" fmla="val 16667"/>
            </a:avLst>
          </a:prstGeom>
          <a:solidFill>
            <a:srgbClr val="008c4f"/>
          </a:solidFill>
          <a:ln w="28440">
            <a:solidFill>
              <a:srgbClr val="000000"/>
            </a:solidFill>
            <a:miter/>
          </a:ln>
        </p:spPr>
        <p:style>
          <a:lnRef idx="0"/>
          <a:fillRef idx="0"/>
          <a:effectRef idx="0"/>
          <a:fontRef idx="minor"/>
        </p:style>
        <p:txBody>
          <a:bodyPr lIns="90000" rIns="90000" tIns="45000" bIns="45000" anchor="ctr">
            <a:noAutofit/>
          </a:bodyPr>
          <a:p>
            <a:pPr algn="ctr">
              <a:lnSpc>
                <a:spcPct val="100000"/>
              </a:lnSpc>
            </a:pPr>
            <a:r>
              <a:rPr b="0" lang="en-US" sz="1600" spc="-1" strike="noStrike">
                <a:solidFill>
                  <a:srgbClr val="ffffff"/>
                </a:solidFill>
                <a:latin typeface="DejaVu Sans"/>
                <a:ea typeface="ＭＳ Ｐゴシック"/>
              </a:rPr>
              <a:t>Maintainability, portablility, ...</a:t>
            </a:r>
            <a:endParaRPr b="0" lang="en-US" sz="1600" spc="-1" strike="noStrike">
              <a:solidFill>
                <a:srgbClr val="000000"/>
              </a:solidFill>
              <a:latin typeface="Arial"/>
            </a:endParaRPr>
          </a:p>
        </p:txBody>
      </p:sp>
      <p:sp>
        <p:nvSpPr>
          <p:cNvPr id="490" name="CustomShape 77"/>
          <p:cNvSpPr/>
          <p:nvPr/>
        </p:nvSpPr>
        <p:spPr>
          <a:xfrm>
            <a:off x="539640" y="722520"/>
            <a:ext cx="10358280" cy="498960"/>
          </a:xfrm>
          <a:prstGeom prst="rect">
            <a:avLst/>
          </a:prstGeom>
          <a:noFill/>
          <a:ln w="0">
            <a:noFill/>
          </a:ln>
        </p:spPr>
        <p:style>
          <a:lnRef idx="0"/>
          <a:fillRef idx="0"/>
          <a:effectRef idx="0"/>
          <a:fontRef idx="minor"/>
        </p:style>
        <p:txBody>
          <a:bodyPr lIns="0" rIns="0" tIns="0" bIns="0" anchor="b">
            <a:noAutofit/>
          </a:bodyPr>
          <a:p>
            <a:pPr>
              <a:lnSpc>
                <a:spcPct val="100000"/>
              </a:lnSpc>
            </a:pPr>
            <a:r>
              <a:rPr b="1" lang="en-US" sz="2200" spc="-1" strike="noStrike">
                <a:solidFill>
                  <a:srgbClr val="000000"/>
                </a:solidFill>
                <a:latin typeface="DejaVu Sans"/>
                <a:ea typeface="DejaVu Sans"/>
              </a:rPr>
              <a:t>Types of Requirements</a:t>
            </a:r>
            <a:endParaRPr b="0" lang="en-US" sz="2200" spc="-1" strike="noStrike">
              <a:solidFill>
                <a:srgbClr val="000000"/>
              </a:solidFill>
              <a:latin typeface="Arial"/>
            </a:endParaRPr>
          </a:p>
        </p:txBody>
      </p:sp>
      <p:sp>
        <p:nvSpPr>
          <p:cNvPr id="491" name="CustomShape 78"/>
          <p:cNvSpPr/>
          <p:nvPr/>
        </p:nvSpPr>
        <p:spPr>
          <a:xfrm>
            <a:off x="542880" y="1271160"/>
            <a:ext cx="10358280" cy="4989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Non-Functional &amp; Quality Requirements – </a:t>
            </a:r>
            <a:r>
              <a:rPr b="1" lang="de-DE" sz="2200" spc="-1" strike="noStrike">
                <a:solidFill>
                  <a:srgbClr val="666666"/>
                </a:solidFill>
                <a:latin typeface="DejaVu Sans"/>
                <a:ea typeface="DejaVu Sans"/>
              </a:rPr>
              <a:t>Kinds of Requirements</a:t>
            </a:r>
            <a:endParaRPr b="0" lang="en-US" sz="2200" spc="-1" strike="noStrike">
              <a:solidFill>
                <a:srgbClr val="000000"/>
              </a:solidFill>
              <a:latin typeface="Arial"/>
            </a:endParaRPr>
          </a:p>
        </p:txBody>
      </p:sp>
      <p:sp>
        <p:nvSpPr>
          <p:cNvPr id="492" name="CustomShape 79"/>
          <p:cNvSpPr/>
          <p:nvPr/>
        </p:nvSpPr>
        <p:spPr>
          <a:xfrm>
            <a:off x="8568000" y="2844000"/>
            <a:ext cx="2174760" cy="390960"/>
          </a:xfrm>
          <a:prstGeom prst="rect">
            <a:avLst/>
          </a:prstGeom>
          <a:noFill/>
          <a:ln w="2844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DejaVu Sans"/>
                <a:ea typeface="ＭＳ Ｐゴシック"/>
              </a:rPr>
              <a:t>Constraints</a:t>
            </a:r>
            <a:endParaRPr b="0" lang="en-US" sz="1600" spc="-1" strike="noStrike">
              <a:solidFill>
                <a:srgbClr val="000000"/>
              </a:solidFill>
              <a:latin typeface="Arial"/>
            </a:endParaRPr>
          </a:p>
        </p:txBody>
      </p:sp>
      <p:sp>
        <p:nvSpPr>
          <p:cNvPr id="493" name="Line 15"/>
          <p:cNvSpPr/>
          <p:nvPr/>
        </p:nvSpPr>
        <p:spPr>
          <a:xfrm>
            <a:off x="5435640" y="2437560"/>
            <a:ext cx="4394160" cy="406440"/>
          </a:xfrm>
          <a:prstGeom prst="line">
            <a:avLst/>
          </a:prstGeom>
          <a:ln w="29160">
            <a:solidFill>
              <a:srgbClr val="000000"/>
            </a:solidFill>
            <a:round/>
          </a:ln>
        </p:spPr>
        <p:style>
          <a:lnRef idx="0"/>
          <a:fillRef idx="0"/>
          <a:effectRef idx="0"/>
          <a:fontRef idx="minor"/>
        </p:style>
        <p:txBody>
          <a:bodyPr lIns="90000" rIns="90000" tIns="45000" bIns="45000" anchor="t" anchorCtr="1">
            <a:noAutofit/>
          </a:bodyPr>
          <a:p>
            <a:endParaRPr b="0" lang="en-US" sz="1800" spc="-1" strike="noStrike">
              <a:solidFill>
                <a:srgbClr val="000000"/>
              </a:solidFill>
              <a:latin typeface="Arial"/>
            </a:endParaRPr>
          </a:p>
        </p:txBody>
      </p:sp>
    </p:spTree>
  </p:cSld>
  <p:transition spd="slow">
    <p:pull dir="l"/>
  </p:transition>
  <p:timing>
    <p:tnLst>
      <p:par>
        <p:cTn id="9" dur="indefinite" restart="never" nodeType="tmRoot">
          <p:childTnLst>
            <p:seq>
              <p:cTn id="10" dur="indefinite" nodeType="mainSeq">
                <p:childTnLst>
                  <p:par>
                    <p:cTn id="11" nodeType="clickEffect" fill="hold">
                      <p:stCondLst>
                        <p:cond delay="indefinite"/>
                      </p:stCondLst>
                      <p:childTnLst>
                        <p:par>
                          <p:cTn id="12" nodeType="withEffect" fill="hold">
                            <p:stCondLst>
                              <p:cond delay="0"/>
                            </p:stCondLst>
                            <p:childTnLst>
                              <p:par>
                                <p:cTn id="13" nodeType="clickEffect" fill="hold" presetClass="entr" presetID="17" presetSubtype="1">
                                  <p:stCondLst>
                                    <p:cond delay="0"/>
                                  </p:stCondLst>
                                  <p:childTnLst>
                                    <p:set>
                                      <p:cBhvr>
                                        <p:cTn id="14" dur="1" fill="hold">
                                          <p:stCondLst>
                                            <p:cond delay="0"/>
                                          </p:stCondLst>
                                        </p:cTn>
                                        <p:tgtEl>
                                          <p:spTgt spid="477"/>
                                        </p:tgtEl>
                                        <p:attrNameLst>
                                          <p:attrName>style.visibility</p:attrName>
                                        </p:attrNameLst>
                                      </p:cBhvr>
                                      <p:to>
                                        <p:strVal val="visible"/>
                                      </p:to>
                                    </p:set>
                                    <p:anim calcmode="lin" valueType="num">
                                      <p:cBhvr additive="repl">
                                        <p:cTn id="15" dur="500" fill="hold"/>
                                        <p:tgtEl>
                                          <p:spTgt spid="477"/>
                                        </p:tgtEl>
                                        <p:attrNameLst>
                                          <p:attrName>ppt_x</p:attrName>
                                        </p:attrNameLst>
                                      </p:cBhvr>
                                      <p:tavLst>
                                        <p:tav tm="0">
                                          <p:val>
                                            <p:strVal val="#ppt_x"/>
                                          </p:val>
                                        </p:tav>
                                        <p:tav tm="100000">
                                          <p:val>
                                            <p:strVal val="#ppt_x"/>
                                          </p:val>
                                        </p:tav>
                                      </p:tavLst>
                                    </p:anim>
                                    <p:anim calcmode="lin" valueType="num">
                                      <p:cBhvr additive="repl">
                                        <p:cTn id="16" dur="500" fill="hold"/>
                                        <p:tgtEl>
                                          <p:spTgt spid="477"/>
                                        </p:tgtEl>
                                        <p:attrNameLst>
                                          <p:attrName>ppt_y</p:attrName>
                                        </p:attrNameLst>
                                      </p:cBhvr>
                                      <p:tavLst>
                                        <p:tav tm="0">
                                          <p:val>
                                            <p:strVal val="#ppt_y-#ppt_h/2"/>
                                          </p:val>
                                        </p:tav>
                                        <p:tav tm="100000">
                                          <p:val>
                                            <p:strVal val="#ppt_y"/>
                                          </p:val>
                                        </p:tav>
                                      </p:tavLst>
                                    </p:anim>
                                    <p:anim calcmode="lin" valueType="num">
                                      <p:cBhvr additive="repl">
                                        <p:cTn id="17" dur="500" fill="hold"/>
                                        <p:tgtEl>
                                          <p:spTgt spid="477"/>
                                        </p:tgtEl>
                                        <p:attrNameLst>
                                          <p:attrName>ppt_w</p:attrName>
                                        </p:attrNameLst>
                                      </p:cBhvr>
                                      <p:tavLst>
                                        <p:tav tm="0">
                                          <p:val>
                                            <p:strVal val="#ppt_w"/>
                                          </p:val>
                                        </p:tav>
                                        <p:tav tm="100000">
                                          <p:val>
                                            <p:strVal val="#ppt_w"/>
                                          </p:val>
                                        </p:tav>
                                      </p:tavLst>
                                    </p:anim>
                                    <p:anim calcmode="lin" valueType="num">
                                      <p:cBhvr additive="repl">
                                        <p:cTn id="18" dur="500" fill="hold"/>
                                        <p:tgtEl>
                                          <p:spTgt spid="477"/>
                                        </p:tgtEl>
                                        <p:attrNameLst>
                                          <p:attrName>ppt_h</p:attrName>
                                        </p:attrNameLst>
                                      </p:cBhvr>
                                      <p:tavLst>
                                        <p:tav tm="0">
                                          <p:val>
                                            <p:fltVal val="0"/>
                                          </p:val>
                                        </p:tav>
                                        <p:tav tm="100000">
                                          <p:val>
                                            <p:strVal val="#ppt_h"/>
                                          </p:val>
                                        </p:tav>
                                      </p:tavLst>
                                    </p:anim>
                                  </p:childTnLst>
                                </p:cTn>
                              </p:par>
                            </p:childTnLst>
                          </p:cTn>
                        </p:par>
                      </p:childTnLst>
                    </p:cTn>
                  </p:par>
                  <p:par>
                    <p:cTn id="19" nodeType="clickEffect" fill="hold">
                      <p:stCondLst>
                        <p:cond delay="indefinite"/>
                      </p:stCondLst>
                      <p:childTnLst>
                        <p:par>
                          <p:cTn id="20" nodeType="withEffect" fill="hold">
                            <p:stCondLst>
                              <p:cond delay="0"/>
                            </p:stCondLst>
                            <p:childTnLst>
                              <p:par>
                                <p:cTn id="21" nodeType="clickEffect" fill="hold" presetClass="entr" presetID="17" presetSubtype="1">
                                  <p:stCondLst>
                                    <p:cond delay="0"/>
                                  </p:stCondLst>
                                  <p:childTnLst>
                                    <p:set>
                                      <p:cBhvr>
                                        <p:cTn id="22" dur="1" fill="hold">
                                          <p:stCondLst>
                                            <p:cond delay="0"/>
                                          </p:stCondLst>
                                        </p:cTn>
                                        <p:tgtEl>
                                          <p:spTgt spid="482"/>
                                        </p:tgtEl>
                                        <p:attrNameLst>
                                          <p:attrName>style.visibility</p:attrName>
                                        </p:attrNameLst>
                                      </p:cBhvr>
                                      <p:to>
                                        <p:strVal val="visible"/>
                                      </p:to>
                                    </p:set>
                                    <p:anim calcmode="lin" valueType="num">
                                      <p:cBhvr additive="repl">
                                        <p:cTn id="23" dur="500" fill="hold"/>
                                        <p:tgtEl>
                                          <p:spTgt spid="482"/>
                                        </p:tgtEl>
                                        <p:attrNameLst>
                                          <p:attrName>ppt_x</p:attrName>
                                        </p:attrNameLst>
                                      </p:cBhvr>
                                      <p:tavLst>
                                        <p:tav tm="0">
                                          <p:val>
                                            <p:strVal val="#ppt_x"/>
                                          </p:val>
                                        </p:tav>
                                        <p:tav tm="100000">
                                          <p:val>
                                            <p:strVal val="#ppt_x"/>
                                          </p:val>
                                        </p:tav>
                                      </p:tavLst>
                                    </p:anim>
                                    <p:anim calcmode="lin" valueType="num">
                                      <p:cBhvr additive="repl">
                                        <p:cTn id="24" dur="500" fill="hold"/>
                                        <p:tgtEl>
                                          <p:spTgt spid="482"/>
                                        </p:tgtEl>
                                        <p:attrNameLst>
                                          <p:attrName>ppt_y</p:attrName>
                                        </p:attrNameLst>
                                      </p:cBhvr>
                                      <p:tavLst>
                                        <p:tav tm="0">
                                          <p:val>
                                            <p:strVal val="#ppt_y-#ppt_h/2"/>
                                          </p:val>
                                        </p:tav>
                                        <p:tav tm="100000">
                                          <p:val>
                                            <p:strVal val="#ppt_y"/>
                                          </p:val>
                                        </p:tav>
                                      </p:tavLst>
                                    </p:anim>
                                    <p:anim calcmode="lin" valueType="num">
                                      <p:cBhvr additive="repl">
                                        <p:cTn id="25" dur="500" fill="hold"/>
                                        <p:tgtEl>
                                          <p:spTgt spid="482"/>
                                        </p:tgtEl>
                                        <p:attrNameLst>
                                          <p:attrName>ppt_w</p:attrName>
                                        </p:attrNameLst>
                                      </p:cBhvr>
                                      <p:tavLst>
                                        <p:tav tm="0">
                                          <p:val>
                                            <p:strVal val="#ppt_w"/>
                                          </p:val>
                                        </p:tav>
                                        <p:tav tm="100000">
                                          <p:val>
                                            <p:strVal val="#ppt_w"/>
                                          </p:val>
                                        </p:tav>
                                      </p:tavLst>
                                    </p:anim>
                                    <p:anim calcmode="lin" valueType="num">
                                      <p:cBhvr additive="repl">
                                        <p:cTn id="26" dur="500" fill="hold"/>
                                        <p:tgtEl>
                                          <p:spTgt spid="482"/>
                                        </p:tgtEl>
                                        <p:attrNameLst>
                                          <p:attrName>ppt_h</p:attrName>
                                        </p:attrNameLst>
                                      </p:cBhvr>
                                      <p:tavLst>
                                        <p:tav tm="0">
                                          <p:val>
                                            <p:fltVal val="0"/>
                                          </p:val>
                                        </p:tav>
                                        <p:tav tm="100000">
                                          <p:val>
                                            <p:strVal val="#ppt_h"/>
                                          </p:val>
                                        </p:tav>
                                      </p:tavLst>
                                    </p:anim>
                                  </p:childTnLst>
                                </p:cTn>
                              </p:par>
                            </p:childTnLst>
                          </p:cTn>
                        </p:par>
                      </p:childTnLst>
                    </p:cTn>
                  </p:par>
                  <p:par>
                    <p:cTn id="27" nodeType="clickEffect" fill="hold">
                      <p:stCondLst>
                        <p:cond delay="indefinite"/>
                      </p:stCondLst>
                      <p:childTnLst>
                        <p:par>
                          <p:cTn id="28" nodeType="withEffect" fill="hold">
                            <p:stCondLst>
                              <p:cond delay="0"/>
                            </p:stCondLst>
                            <p:childTnLst>
                              <p:par>
                                <p:cTn id="29" nodeType="clickEffect" fill="hold" presetClass="entr" presetID="17" presetSubtype="1">
                                  <p:stCondLst>
                                    <p:cond delay="0"/>
                                  </p:stCondLst>
                                  <p:childTnLst>
                                    <p:set>
                                      <p:cBhvr>
                                        <p:cTn id="30" dur="1" fill="hold">
                                          <p:stCondLst>
                                            <p:cond delay="0"/>
                                          </p:stCondLst>
                                        </p:cTn>
                                        <p:tgtEl>
                                          <p:spTgt spid="472"/>
                                        </p:tgtEl>
                                        <p:attrNameLst>
                                          <p:attrName>style.visibility</p:attrName>
                                        </p:attrNameLst>
                                      </p:cBhvr>
                                      <p:to>
                                        <p:strVal val="visible"/>
                                      </p:to>
                                    </p:set>
                                    <p:anim calcmode="lin" valueType="num">
                                      <p:cBhvr additive="repl">
                                        <p:cTn id="31" dur="500" fill="hold"/>
                                        <p:tgtEl>
                                          <p:spTgt spid="472"/>
                                        </p:tgtEl>
                                        <p:attrNameLst>
                                          <p:attrName>ppt_x</p:attrName>
                                        </p:attrNameLst>
                                      </p:cBhvr>
                                      <p:tavLst>
                                        <p:tav tm="0">
                                          <p:val>
                                            <p:strVal val="#ppt_x"/>
                                          </p:val>
                                        </p:tav>
                                        <p:tav tm="100000">
                                          <p:val>
                                            <p:strVal val="#ppt_x"/>
                                          </p:val>
                                        </p:tav>
                                      </p:tavLst>
                                    </p:anim>
                                    <p:anim calcmode="lin" valueType="num">
                                      <p:cBhvr additive="repl">
                                        <p:cTn id="32" dur="500" fill="hold"/>
                                        <p:tgtEl>
                                          <p:spTgt spid="472"/>
                                        </p:tgtEl>
                                        <p:attrNameLst>
                                          <p:attrName>ppt_y</p:attrName>
                                        </p:attrNameLst>
                                      </p:cBhvr>
                                      <p:tavLst>
                                        <p:tav tm="0">
                                          <p:val>
                                            <p:strVal val="#ppt_y-#ppt_h/2"/>
                                          </p:val>
                                        </p:tav>
                                        <p:tav tm="100000">
                                          <p:val>
                                            <p:strVal val="#ppt_y"/>
                                          </p:val>
                                        </p:tav>
                                      </p:tavLst>
                                    </p:anim>
                                    <p:anim calcmode="lin" valueType="num">
                                      <p:cBhvr additive="repl">
                                        <p:cTn id="33" dur="500" fill="hold"/>
                                        <p:tgtEl>
                                          <p:spTgt spid="472"/>
                                        </p:tgtEl>
                                        <p:attrNameLst>
                                          <p:attrName>ppt_w</p:attrName>
                                        </p:attrNameLst>
                                      </p:cBhvr>
                                      <p:tavLst>
                                        <p:tav tm="0">
                                          <p:val>
                                            <p:strVal val="#ppt_w"/>
                                          </p:val>
                                        </p:tav>
                                        <p:tav tm="100000">
                                          <p:val>
                                            <p:strVal val="#ppt_w"/>
                                          </p:val>
                                        </p:tav>
                                      </p:tavLst>
                                    </p:anim>
                                    <p:anim calcmode="lin" valueType="num">
                                      <p:cBhvr additive="repl">
                                        <p:cTn id="34" dur="500" fill="hold"/>
                                        <p:tgtEl>
                                          <p:spTgt spid="472"/>
                                        </p:tgtEl>
                                        <p:attrNameLst>
                                          <p:attrName>ppt_h</p:attrName>
                                        </p:attrNameLst>
                                      </p:cBhvr>
                                      <p:tavLst>
                                        <p:tav tm="0">
                                          <p:val>
                                            <p:fltVal val="0"/>
                                          </p:val>
                                        </p:tav>
                                        <p:tav tm="100000">
                                          <p:val>
                                            <p:strVal val="#ppt_h"/>
                                          </p:val>
                                        </p:tav>
                                      </p:tavLst>
                                    </p:anim>
                                  </p:childTnLst>
                                </p:cTn>
                              </p:par>
                            </p:childTnLst>
                          </p:cTn>
                        </p:par>
                      </p:childTnLst>
                    </p:cTn>
                  </p:par>
                  <p:par>
                    <p:cTn id="35" nodeType="clickEffect" fill="hold">
                      <p:stCondLst>
                        <p:cond delay="indefinite"/>
                      </p:stCondLst>
                      <p:childTnLst>
                        <p:par>
                          <p:cTn id="36" nodeType="withEffect" fill="hold">
                            <p:stCondLst>
                              <p:cond delay="0"/>
                            </p:stCondLst>
                            <p:childTnLst>
                              <p:par>
                                <p:cTn id="37" nodeType="clickEffect" fill="hold" presetClass="entr" presetID="1">
                                  <p:stCondLst>
                                    <p:cond delay="0"/>
                                  </p:stCondLst>
                                  <p:childTnLst>
                                    <p:set>
                                      <p:cBhvr>
                                        <p:cTn id="38" dur="1" fill="hold">
                                          <p:stCondLst>
                                            <p:cond delay="499"/>
                                          </p:stCondLst>
                                        </p:cTn>
                                        <p:tgtEl>
                                          <p:spTgt spid="487"/>
                                        </p:tgtEl>
                                        <p:attrNameLst>
                                          <p:attrName>style.visibility</p:attrName>
                                        </p:attrNameLst>
                                      </p:cBhvr>
                                      <p:to>
                                        <p:strVal val="visible"/>
                                      </p:to>
                                    </p:set>
                                  </p:childTnLst>
                                </p:cTn>
                              </p:par>
                            </p:childTnLst>
                          </p:cTn>
                        </p:par>
                      </p:childTnLst>
                    </p:cTn>
                  </p:par>
                  <p:par>
                    <p:cTn id="39" nodeType="clickEffect" fill="hold">
                      <p:stCondLst>
                        <p:cond delay="indefinite"/>
                      </p:stCondLst>
                      <p:childTnLst>
                        <p:par>
                          <p:cTn id="40" nodeType="withEffect" fill="hold">
                            <p:stCondLst>
                              <p:cond delay="0"/>
                            </p:stCondLst>
                            <p:childTnLst>
                              <p:par>
                                <p:cTn id="41" nodeType="clickEffect" fill="hold" presetClass="entr" presetID="1">
                                  <p:stCondLst>
                                    <p:cond delay="0"/>
                                  </p:stCondLst>
                                  <p:childTnLst>
                                    <p:set>
                                      <p:cBhvr>
                                        <p:cTn id="42" dur="1" fill="hold">
                                          <p:stCondLst>
                                            <p:cond delay="499"/>
                                          </p:stCondLst>
                                        </p:cTn>
                                        <p:tgtEl>
                                          <p:spTgt spid="488"/>
                                        </p:tgtEl>
                                        <p:attrNameLst>
                                          <p:attrName>style.visibility</p:attrName>
                                        </p:attrNameLst>
                                      </p:cBhvr>
                                      <p:to>
                                        <p:strVal val="visible"/>
                                      </p:to>
                                    </p:set>
                                  </p:childTnLst>
                                </p:cTn>
                              </p:par>
                            </p:childTnLst>
                          </p:cTn>
                        </p:par>
                      </p:childTnLst>
                    </p:cTn>
                  </p:par>
                  <p:par>
                    <p:cTn id="43" nodeType="clickEffect" fill="hold">
                      <p:stCondLst>
                        <p:cond delay="indefinite"/>
                      </p:stCondLst>
                      <p:childTnLst>
                        <p:par>
                          <p:cTn id="44" nodeType="withEffect" fill="hold">
                            <p:stCondLst>
                              <p:cond delay="0"/>
                            </p:stCondLst>
                            <p:childTnLst>
                              <p:par>
                                <p:cTn id="45" nodeType="clickEffect" fill="hold" presetClass="entr" presetID="1">
                                  <p:stCondLst>
                                    <p:cond delay="0"/>
                                  </p:stCondLst>
                                  <p:childTnLst>
                                    <p:set>
                                      <p:cBhvr>
                                        <p:cTn id="46" dur="1" fill="hold">
                                          <p:stCondLst>
                                            <p:cond delay="499"/>
                                          </p:stCondLst>
                                        </p:cTn>
                                        <p:tgtEl>
                                          <p:spTgt spid="48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4" name="CustomShape 59"/>
          <p:cNvSpPr/>
          <p:nvPr/>
        </p:nvSpPr>
        <p:spPr>
          <a:xfrm>
            <a:off x="594720" y="2174760"/>
            <a:ext cx="9931680" cy="3845880"/>
          </a:xfrm>
          <a:prstGeom prst="rect">
            <a:avLst/>
          </a:prstGeom>
          <a:noFill/>
          <a:ln w="0">
            <a:noFill/>
          </a:ln>
        </p:spPr>
        <p:style>
          <a:lnRef idx="0"/>
          <a:fillRef idx="0"/>
          <a:effectRef idx="0"/>
          <a:fontRef idx="minor"/>
        </p:style>
        <p:txBody>
          <a:bodyPr lIns="0" rIns="0" tIns="0" bIns="0" anchor="t">
            <a:noAutofit/>
          </a:bodyPr>
          <a:p>
            <a:pPr marL="216000" indent="-215640">
              <a:lnSpc>
                <a:spcPct val="90000"/>
              </a:lnSpc>
              <a:spcBef>
                <a:spcPts val="360"/>
              </a:spcBef>
              <a:buClr>
                <a:srgbClr val="008c4f"/>
              </a:buClr>
              <a:buSzPct val="80000"/>
              <a:buFont typeface="Wingdings 2" charset="2"/>
              <a:buChar char=""/>
              <a:tabLst>
                <a:tab algn="l" pos="1714680"/>
              </a:tabLst>
            </a:pPr>
            <a:r>
              <a:rPr b="0" lang="en-US" sz="2000" spc="-1" strike="noStrike">
                <a:solidFill>
                  <a:srgbClr val="000000"/>
                </a:solidFill>
                <a:latin typeface="DejaVu Sans"/>
                <a:ea typeface="ＭＳ Ｐゴシック"/>
              </a:rPr>
              <a:t>Functionality</a:t>
            </a:r>
            <a:endParaRPr b="0" lang="en-US" sz="2000" spc="-1" strike="noStrike">
              <a:solidFill>
                <a:srgbClr val="000000"/>
              </a:solidFill>
              <a:latin typeface="Arial"/>
            </a:endParaRPr>
          </a:p>
          <a:p>
            <a:pPr lvl="1" marL="432000" indent="-215640">
              <a:lnSpc>
                <a:spcPct val="90000"/>
              </a:lnSpc>
              <a:spcBef>
                <a:spcPts val="360"/>
              </a:spcBef>
              <a:buClr>
                <a:srgbClr val="008c4f"/>
              </a:buClr>
              <a:buSzPct val="45000"/>
              <a:buFont typeface="OpenSymbol"/>
              <a:buChar char="—"/>
              <a:tabLst>
                <a:tab algn="l" pos="1714680"/>
              </a:tabLst>
            </a:pPr>
            <a:r>
              <a:rPr b="0" lang="en-US" sz="1800" spc="-1" strike="noStrike">
                <a:solidFill>
                  <a:srgbClr val="000000"/>
                </a:solidFill>
                <a:latin typeface="DejaVu Sans"/>
                <a:ea typeface="ＭＳ Ｐゴシック"/>
              </a:rPr>
              <a:t>Adequacy</a:t>
            </a:r>
            <a:endParaRPr b="0" lang="en-US" sz="1800" spc="-1" strike="noStrike">
              <a:solidFill>
                <a:srgbClr val="000000"/>
              </a:solidFill>
              <a:latin typeface="Arial"/>
            </a:endParaRPr>
          </a:p>
          <a:p>
            <a:pPr lvl="1" marL="432000" indent="-215640">
              <a:lnSpc>
                <a:spcPct val="90000"/>
              </a:lnSpc>
              <a:spcBef>
                <a:spcPts val="360"/>
              </a:spcBef>
              <a:buClr>
                <a:srgbClr val="008c4f"/>
              </a:buClr>
              <a:buSzPct val="45000"/>
              <a:buFont typeface="OpenSymbol"/>
              <a:buChar char="—"/>
              <a:tabLst>
                <a:tab algn="l" pos="1714680"/>
              </a:tabLst>
            </a:pPr>
            <a:r>
              <a:rPr b="0" lang="en-US" sz="1800" spc="-1" strike="noStrike">
                <a:solidFill>
                  <a:srgbClr val="000000"/>
                </a:solidFill>
                <a:latin typeface="DejaVu Sans"/>
                <a:ea typeface="ＭＳ Ｐゴシック"/>
              </a:rPr>
              <a:t>Security</a:t>
            </a:r>
            <a:endParaRPr b="0" lang="en-US" sz="1800" spc="-1" strike="noStrike">
              <a:solidFill>
                <a:srgbClr val="000000"/>
              </a:solidFill>
              <a:latin typeface="Arial"/>
            </a:endParaRPr>
          </a:p>
          <a:p>
            <a:pPr lvl="1" marL="432000" indent="-215640">
              <a:lnSpc>
                <a:spcPct val="90000"/>
              </a:lnSpc>
              <a:spcBef>
                <a:spcPts val="360"/>
              </a:spcBef>
              <a:buClr>
                <a:srgbClr val="008c4f"/>
              </a:buClr>
              <a:buSzPct val="45000"/>
              <a:buFont typeface="OpenSymbol"/>
              <a:buChar char="—"/>
              <a:tabLst>
                <a:tab algn="l" pos="1714680"/>
              </a:tabLst>
            </a:pPr>
            <a:r>
              <a:rPr b="0" lang="en-US" sz="1800" spc="-1" strike="noStrike">
                <a:solidFill>
                  <a:srgbClr val="000000"/>
                </a:solidFill>
                <a:latin typeface="DejaVu Sans"/>
                <a:ea typeface="ＭＳ Ｐゴシック"/>
              </a:rPr>
              <a:t>Precision of calculation</a:t>
            </a:r>
            <a:endParaRPr b="0" lang="en-US" sz="1800" spc="-1" strike="noStrike">
              <a:solidFill>
                <a:srgbClr val="000000"/>
              </a:solidFill>
              <a:latin typeface="Arial"/>
            </a:endParaRPr>
          </a:p>
          <a:p>
            <a:pPr lvl="1" marL="432000" indent="-215640">
              <a:lnSpc>
                <a:spcPct val="90000"/>
              </a:lnSpc>
              <a:spcBef>
                <a:spcPts val="360"/>
              </a:spcBef>
              <a:buClr>
                <a:srgbClr val="008c4f"/>
              </a:buClr>
              <a:buSzPct val="45000"/>
              <a:buFont typeface="OpenSymbol"/>
              <a:buChar char="—"/>
              <a:tabLst>
                <a:tab algn="l" pos="1714680"/>
              </a:tabLst>
            </a:pPr>
            <a:r>
              <a:rPr b="0" lang="en-US" sz="1800" spc="-1" strike="noStrike">
                <a:solidFill>
                  <a:srgbClr val="000000"/>
                </a:solidFill>
                <a:latin typeface="DejaVu Sans"/>
                <a:ea typeface="ＭＳ Ｐゴシック"/>
              </a:rPr>
              <a:t>Interoperability</a:t>
            </a:r>
            <a:endParaRPr b="0" lang="en-US" sz="1800" spc="-1" strike="noStrike">
              <a:solidFill>
                <a:srgbClr val="000000"/>
              </a:solidFill>
              <a:latin typeface="Arial"/>
            </a:endParaRPr>
          </a:p>
          <a:p>
            <a:pPr lvl="1" marL="432000" indent="-215640">
              <a:lnSpc>
                <a:spcPct val="90000"/>
              </a:lnSpc>
              <a:spcBef>
                <a:spcPts val="360"/>
              </a:spcBef>
              <a:buClr>
                <a:srgbClr val="008c4f"/>
              </a:buClr>
              <a:buSzPct val="45000"/>
              <a:buFont typeface="OpenSymbol"/>
              <a:buChar char="—"/>
              <a:tabLst>
                <a:tab algn="l" pos="1714680"/>
              </a:tabLst>
            </a:pPr>
            <a:r>
              <a:rPr b="0" lang="en-US" sz="1800" spc="-1" strike="noStrike">
                <a:solidFill>
                  <a:srgbClr val="000000"/>
                </a:solidFill>
                <a:latin typeface="DejaVu Sans"/>
                <a:ea typeface="ＭＳ Ｐゴシック"/>
              </a:rPr>
              <a:t>Conformity with standards</a:t>
            </a:r>
            <a:endParaRPr b="0" lang="en-US" sz="1800" spc="-1" strike="noStrike">
              <a:solidFill>
                <a:srgbClr val="000000"/>
              </a:solidFill>
              <a:latin typeface="Arial"/>
            </a:endParaRPr>
          </a:p>
          <a:p>
            <a:pPr marL="216000" indent="-215640">
              <a:lnSpc>
                <a:spcPct val="90000"/>
              </a:lnSpc>
              <a:spcBef>
                <a:spcPts val="1080"/>
              </a:spcBef>
              <a:buClr>
                <a:srgbClr val="008c4f"/>
              </a:buClr>
              <a:buSzPct val="80000"/>
              <a:buFont typeface="Wingdings 2" charset="2"/>
              <a:buChar char=""/>
              <a:tabLst>
                <a:tab algn="l" pos="1714680"/>
              </a:tabLst>
            </a:pPr>
            <a:r>
              <a:rPr b="0" lang="en-US" sz="2000" spc="-1" strike="noStrike">
                <a:solidFill>
                  <a:srgbClr val="000000"/>
                </a:solidFill>
                <a:latin typeface="DejaVu Sans"/>
                <a:ea typeface="ＭＳ Ｐゴシック"/>
              </a:rPr>
              <a:t>Reliability</a:t>
            </a:r>
            <a:endParaRPr b="0" lang="en-US" sz="2000" spc="-1" strike="noStrike">
              <a:solidFill>
                <a:srgbClr val="000000"/>
              </a:solidFill>
              <a:latin typeface="Arial"/>
            </a:endParaRPr>
          </a:p>
          <a:p>
            <a:pPr lvl="1" marL="432000" indent="-215640">
              <a:lnSpc>
                <a:spcPct val="90000"/>
              </a:lnSpc>
              <a:buClr>
                <a:srgbClr val="008c4f"/>
              </a:buClr>
              <a:buSzPct val="45000"/>
              <a:buFont typeface="OpenSymbol"/>
              <a:buChar char="—"/>
              <a:tabLst>
                <a:tab algn="l" pos="1714680"/>
              </a:tabLst>
            </a:pPr>
            <a:r>
              <a:rPr b="0" lang="en-US" sz="1800" spc="-1" strike="noStrike">
                <a:solidFill>
                  <a:srgbClr val="000000"/>
                </a:solidFill>
                <a:latin typeface="DejaVu Sans"/>
                <a:ea typeface="ＭＳ Ｐゴシック"/>
              </a:rPr>
              <a:t>Maturation</a:t>
            </a:r>
            <a:endParaRPr b="0" lang="en-US" sz="1800" spc="-1" strike="noStrike">
              <a:solidFill>
                <a:srgbClr val="000000"/>
              </a:solidFill>
              <a:latin typeface="Arial"/>
            </a:endParaRPr>
          </a:p>
          <a:p>
            <a:pPr lvl="1" marL="432000" indent="-215640">
              <a:lnSpc>
                <a:spcPct val="90000"/>
              </a:lnSpc>
              <a:buClr>
                <a:srgbClr val="008c4f"/>
              </a:buClr>
              <a:buSzPct val="45000"/>
              <a:buFont typeface="OpenSymbol"/>
              <a:buChar char="—"/>
              <a:tabLst>
                <a:tab algn="l" pos="1714680"/>
              </a:tabLst>
            </a:pPr>
            <a:r>
              <a:rPr b="0" lang="en-US" sz="1800" spc="-1" strike="noStrike">
                <a:solidFill>
                  <a:srgbClr val="000000"/>
                </a:solidFill>
                <a:latin typeface="DejaVu Sans"/>
                <a:ea typeface="ＭＳ Ｐゴシック"/>
              </a:rPr>
              <a:t>Fault tolerance</a:t>
            </a:r>
            <a:endParaRPr b="0" lang="en-US" sz="1800" spc="-1" strike="noStrike">
              <a:solidFill>
                <a:srgbClr val="000000"/>
              </a:solidFill>
              <a:latin typeface="Arial"/>
            </a:endParaRPr>
          </a:p>
          <a:p>
            <a:pPr lvl="1" marL="432000" indent="-215640">
              <a:lnSpc>
                <a:spcPct val="90000"/>
              </a:lnSpc>
              <a:buClr>
                <a:srgbClr val="008c4f"/>
              </a:buClr>
              <a:buSzPct val="45000"/>
              <a:buFont typeface="OpenSymbol"/>
              <a:buChar char="—"/>
              <a:tabLst>
                <a:tab algn="l" pos="1714680"/>
              </a:tabLst>
            </a:pPr>
            <a:r>
              <a:rPr b="0" lang="en-US" sz="1800" spc="-1" strike="noStrike">
                <a:solidFill>
                  <a:srgbClr val="000000"/>
                </a:solidFill>
                <a:latin typeface="DejaVu Sans"/>
                <a:ea typeface="ＭＳ Ｐゴシック"/>
              </a:rPr>
              <a:t>Recovery </a:t>
            </a:r>
            <a:endParaRPr b="0" lang="en-US" sz="1800" spc="-1" strike="noStrike">
              <a:solidFill>
                <a:srgbClr val="000000"/>
              </a:solidFill>
              <a:latin typeface="Arial"/>
            </a:endParaRPr>
          </a:p>
          <a:p>
            <a:pPr marL="216000" indent="-215640">
              <a:lnSpc>
                <a:spcPct val="90000"/>
              </a:lnSpc>
              <a:spcBef>
                <a:spcPts val="1080"/>
              </a:spcBef>
              <a:buClr>
                <a:srgbClr val="008c4f"/>
              </a:buClr>
              <a:buSzPct val="80000"/>
              <a:buFont typeface="Wingdings 2" charset="2"/>
              <a:buChar char=""/>
              <a:tabLst>
                <a:tab algn="l" pos="1714680"/>
              </a:tabLst>
            </a:pPr>
            <a:r>
              <a:rPr b="0" lang="en-US" sz="2000" spc="-1" strike="noStrike">
                <a:solidFill>
                  <a:srgbClr val="000000"/>
                </a:solidFill>
                <a:latin typeface="DejaVu Sans"/>
                <a:ea typeface="ＭＳ Ｐゴシック"/>
              </a:rPr>
              <a:t>Usability</a:t>
            </a:r>
            <a:endParaRPr b="0" lang="en-US" sz="2000" spc="-1" strike="noStrike">
              <a:solidFill>
                <a:srgbClr val="000000"/>
              </a:solidFill>
              <a:latin typeface="Arial"/>
            </a:endParaRPr>
          </a:p>
          <a:p>
            <a:pPr lvl="1" marL="432000" indent="-215640">
              <a:lnSpc>
                <a:spcPct val="90000"/>
              </a:lnSpc>
              <a:buClr>
                <a:srgbClr val="008c4f"/>
              </a:buClr>
              <a:buSzPct val="45000"/>
              <a:buFont typeface="OpenSymbol"/>
              <a:buChar char="—"/>
              <a:tabLst>
                <a:tab algn="l" pos="1714680"/>
              </a:tabLst>
            </a:pPr>
            <a:r>
              <a:rPr b="0" lang="en-US" sz="1800" spc="-1" strike="noStrike">
                <a:solidFill>
                  <a:srgbClr val="000000"/>
                </a:solidFill>
                <a:latin typeface="DejaVu Sans"/>
                <a:ea typeface="ＭＳ Ｐゴシック"/>
              </a:rPr>
              <a:t>Comprehensibility</a:t>
            </a:r>
            <a:endParaRPr b="0" lang="en-US" sz="1800" spc="-1" strike="noStrike">
              <a:solidFill>
                <a:srgbClr val="000000"/>
              </a:solidFill>
              <a:latin typeface="Arial"/>
            </a:endParaRPr>
          </a:p>
          <a:p>
            <a:pPr lvl="1" marL="432000" indent="-215640">
              <a:lnSpc>
                <a:spcPct val="90000"/>
              </a:lnSpc>
              <a:buClr>
                <a:srgbClr val="008c4f"/>
              </a:buClr>
              <a:buSzPct val="45000"/>
              <a:buFont typeface="OpenSymbol"/>
              <a:buChar char="—"/>
              <a:tabLst>
                <a:tab algn="l" pos="1714680"/>
              </a:tabLst>
            </a:pPr>
            <a:r>
              <a:rPr b="0" lang="en-US" sz="1800" spc="-1" strike="noStrike">
                <a:solidFill>
                  <a:srgbClr val="000000"/>
                </a:solidFill>
                <a:latin typeface="DejaVu Sans"/>
                <a:ea typeface="ＭＳ Ｐゴシック"/>
              </a:rPr>
              <a:t>Learnability</a:t>
            </a:r>
            <a:endParaRPr b="0" lang="en-US" sz="1800" spc="-1" strike="noStrike">
              <a:solidFill>
                <a:srgbClr val="000000"/>
              </a:solidFill>
              <a:latin typeface="Arial"/>
            </a:endParaRPr>
          </a:p>
          <a:p>
            <a:pPr lvl="1" marL="432000" indent="-215640">
              <a:lnSpc>
                <a:spcPct val="90000"/>
              </a:lnSpc>
              <a:buClr>
                <a:srgbClr val="008c4f"/>
              </a:buClr>
              <a:buSzPct val="45000"/>
              <a:buFont typeface="OpenSymbol"/>
              <a:buChar char="—"/>
              <a:tabLst>
                <a:tab algn="l" pos="1714680"/>
              </a:tabLst>
            </a:pPr>
            <a:r>
              <a:rPr b="0" lang="en-US" sz="1800" spc="-1" strike="noStrike">
                <a:solidFill>
                  <a:srgbClr val="000000"/>
                </a:solidFill>
                <a:latin typeface="DejaVu Sans"/>
                <a:ea typeface="ＭＳ Ｐゴシック"/>
              </a:rPr>
              <a:t>Operability</a:t>
            </a:r>
            <a:endParaRPr b="0" lang="en-US" sz="1800" spc="-1" strike="noStrike">
              <a:solidFill>
                <a:srgbClr val="000000"/>
              </a:solidFill>
              <a:latin typeface="Arial"/>
            </a:endParaRPr>
          </a:p>
        </p:txBody>
      </p:sp>
      <p:sp>
        <p:nvSpPr>
          <p:cNvPr id="495" name="CustomShape 60"/>
          <p:cNvSpPr/>
          <p:nvPr/>
        </p:nvSpPr>
        <p:spPr>
          <a:xfrm>
            <a:off x="539640" y="722520"/>
            <a:ext cx="10358280" cy="498960"/>
          </a:xfrm>
          <a:prstGeom prst="rect">
            <a:avLst/>
          </a:prstGeom>
          <a:noFill/>
          <a:ln w="0">
            <a:noFill/>
          </a:ln>
        </p:spPr>
        <p:style>
          <a:lnRef idx="0"/>
          <a:fillRef idx="0"/>
          <a:effectRef idx="0"/>
          <a:fontRef idx="minor"/>
        </p:style>
        <p:txBody>
          <a:bodyPr lIns="0" rIns="0" tIns="0" bIns="0" anchor="b">
            <a:noAutofit/>
          </a:bodyPr>
          <a:p>
            <a:pPr>
              <a:lnSpc>
                <a:spcPct val="100000"/>
              </a:lnSpc>
            </a:pPr>
            <a:r>
              <a:rPr b="1" lang="en-US" sz="2200" spc="-1" strike="noStrike">
                <a:solidFill>
                  <a:srgbClr val="000000"/>
                </a:solidFill>
                <a:latin typeface="DejaVu Sans"/>
                <a:ea typeface="DejaVu Sans"/>
              </a:rPr>
              <a:t>Types of Requirements</a:t>
            </a:r>
            <a:endParaRPr b="0" lang="en-US" sz="2200" spc="-1" strike="noStrike">
              <a:solidFill>
                <a:srgbClr val="000000"/>
              </a:solidFill>
              <a:latin typeface="Arial"/>
            </a:endParaRPr>
          </a:p>
        </p:txBody>
      </p:sp>
      <p:sp>
        <p:nvSpPr>
          <p:cNvPr id="496" name="CustomShape 61"/>
          <p:cNvSpPr/>
          <p:nvPr/>
        </p:nvSpPr>
        <p:spPr>
          <a:xfrm>
            <a:off x="542880" y="1271160"/>
            <a:ext cx="10358280" cy="4989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Non-Functional &amp; Quality Requirements – </a:t>
            </a:r>
            <a:r>
              <a:rPr b="1" lang="de-DE" sz="2200" spc="-1" strike="noStrike">
                <a:solidFill>
                  <a:srgbClr val="666666"/>
                </a:solidFill>
                <a:latin typeface="DejaVu Sans"/>
                <a:ea typeface="DejaVu Sans"/>
              </a:rPr>
              <a:t>Product Quality (ISO 9126 / DIN 66272)</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47" dur="indefinite" restart="never" nodeType="tmRoot">
          <p:childTnLst>
            <p:seq>
              <p:cTn id="48" dur="indefinite" nodeType="mainSeq">
                <p:childTnLst>
                  <p:par>
                    <p:cTn id="49" fill="hold">
                      <p:stCondLst>
                        <p:cond delay="indefinite"/>
                      </p:stCondLst>
                      <p:childTnLst>
                        <p:par>
                          <p:cTn id="50" fill="hold">
                            <p:stCondLst>
                              <p:cond delay="0"/>
                            </p:stCondLst>
                            <p:childTnLst>
                              <p:par>
                                <p:cTn id="51" nodeType="clickEffect" fill="hold" presetClass="entr" presetID="1">
                                  <p:stCondLst>
                                    <p:cond delay="0"/>
                                  </p:stCondLst>
                                  <p:childTnLst>
                                    <p:set>
                                      <p:cBhvr>
                                        <p:cTn id="52" dur="1" fill="hold">
                                          <p:stCondLst>
                                            <p:cond delay="0"/>
                                          </p:stCondLst>
                                        </p:cTn>
                                        <p:tgtEl>
                                          <p:spTgt spid="494">
                                            <p:txEl>
                                              <p:pRg st="6" end="6"/>
                                            </p:txEl>
                                          </p:spTgt>
                                        </p:tgtEl>
                                        <p:attrNameLst>
                                          <p:attrName>style.visibility</p:attrName>
                                        </p:attrNameLst>
                                      </p:cBhvr>
                                      <p:to>
                                        <p:strVal val="visible"/>
                                      </p:to>
                                    </p:set>
                                  </p:childTnLst>
                                </p:cTn>
                              </p:par>
                              <p:par>
                                <p:cTn id="53" nodeType="withEffect" fill="hold" presetClass="entr" presetID="1">
                                  <p:stCondLst>
                                    <p:cond delay="0"/>
                                  </p:stCondLst>
                                  <p:childTnLst>
                                    <p:set>
                                      <p:cBhvr>
                                        <p:cTn id="54" dur="1" fill="hold">
                                          <p:stCondLst>
                                            <p:cond delay="0"/>
                                          </p:stCondLst>
                                        </p:cTn>
                                        <p:tgtEl>
                                          <p:spTgt spid="494">
                                            <p:txEl>
                                              <p:pRg st="7" end="7"/>
                                            </p:txEl>
                                          </p:spTgt>
                                        </p:tgtEl>
                                        <p:attrNameLst>
                                          <p:attrName>style.visibility</p:attrName>
                                        </p:attrNameLst>
                                      </p:cBhvr>
                                      <p:to>
                                        <p:strVal val="visible"/>
                                      </p:to>
                                    </p:set>
                                  </p:childTnLst>
                                </p:cTn>
                              </p:par>
                              <p:par>
                                <p:cTn id="55" nodeType="withEffect" fill="hold" presetClass="entr" presetID="1">
                                  <p:stCondLst>
                                    <p:cond delay="0"/>
                                  </p:stCondLst>
                                  <p:childTnLst>
                                    <p:set>
                                      <p:cBhvr>
                                        <p:cTn id="56" dur="1" fill="hold">
                                          <p:stCondLst>
                                            <p:cond delay="0"/>
                                          </p:stCondLst>
                                        </p:cTn>
                                        <p:tgtEl>
                                          <p:spTgt spid="494">
                                            <p:txEl>
                                              <p:pRg st="8" end="8"/>
                                            </p:txEl>
                                          </p:spTgt>
                                        </p:tgtEl>
                                        <p:attrNameLst>
                                          <p:attrName>style.visibility</p:attrName>
                                        </p:attrNameLst>
                                      </p:cBhvr>
                                      <p:to>
                                        <p:strVal val="visible"/>
                                      </p:to>
                                    </p:set>
                                  </p:childTnLst>
                                </p:cTn>
                              </p:par>
                              <p:par>
                                <p:cTn id="57" nodeType="withEffect" fill="hold" presetClass="entr" presetID="1">
                                  <p:stCondLst>
                                    <p:cond delay="0"/>
                                  </p:stCondLst>
                                  <p:childTnLst>
                                    <p:set>
                                      <p:cBhvr>
                                        <p:cTn id="58" dur="1" fill="hold">
                                          <p:stCondLst>
                                            <p:cond delay="0"/>
                                          </p:stCondLst>
                                        </p:cTn>
                                        <p:tgtEl>
                                          <p:spTgt spid="494">
                                            <p:txEl>
                                              <p:pRg st="9" end="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nodeType="clickEffect" fill="hold" presetClass="entr" presetID="1">
                                  <p:stCondLst>
                                    <p:cond delay="0"/>
                                  </p:stCondLst>
                                  <p:childTnLst>
                                    <p:set>
                                      <p:cBhvr>
                                        <p:cTn id="62" dur="1" fill="hold">
                                          <p:stCondLst>
                                            <p:cond delay="0"/>
                                          </p:stCondLst>
                                        </p:cTn>
                                        <p:tgtEl>
                                          <p:spTgt spid="494">
                                            <p:txEl>
                                              <p:pRg st="10" end="10"/>
                                            </p:txEl>
                                          </p:spTgt>
                                        </p:tgtEl>
                                        <p:attrNameLst>
                                          <p:attrName>style.visibility</p:attrName>
                                        </p:attrNameLst>
                                      </p:cBhvr>
                                      <p:to>
                                        <p:strVal val="visible"/>
                                      </p:to>
                                    </p:set>
                                  </p:childTnLst>
                                </p:cTn>
                              </p:par>
                              <p:par>
                                <p:cTn id="63" nodeType="withEffect" fill="hold" presetClass="entr" presetID="1">
                                  <p:stCondLst>
                                    <p:cond delay="0"/>
                                  </p:stCondLst>
                                  <p:childTnLst>
                                    <p:set>
                                      <p:cBhvr>
                                        <p:cTn id="64" dur="1" fill="hold">
                                          <p:stCondLst>
                                            <p:cond delay="0"/>
                                          </p:stCondLst>
                                        </p:cTn>
                                        <p:tgtEl>
                                          <p:spTgt spid="494">
                                            <p:txEl>
                                              <p:pRg st="11" end="11"/>
                                            </p:txEl>
                                          </p:spTgt>
                                        </p:tgtEl>
                                        <p:attrNameLst>
                                          <p:attrName>style.visibility</p:attrName>
                                        </p:attrNameLst>
                                      </p:cBhvr>
                                      <p:to>
                                        <p:strVal val="visible"/>
                                      </p:to>
                                    </p:set>
                                  </p:childTnLst>
                                </p:cTn>
                              </p:par>
                              <p:par>
                                <p:cTn id="65" nodeType="withEffect" fill="hold" presetClass="entr" presetID="1">
                                  <p:stCondLst>
                                    <p:cond delay="0"/>
                                  </p:stCondLst>
                                  <p:childTnLst>
                                    <p:set>
                                      <p:cBhvr>
                                        <p:cTn id="66" dur="1" fill="hold">
                                          <p:stCondLst>
                                            <p:cond delay="0"/>
                                          </p:stCondLst>
                                        </p:cTn>
                                        <p:tgtEl>
                                          <p:spTgt spid="494">
                                            <p:txEl>
                                              <p:pRg st="12" end="12"/>
                                            </p:txEl>
                                          </p:spTgt>
                                        </p:tgtEl>
                                        <p:attrNameLst>
                                          <p:attrName>style.visibility</p:attrName>
                                        </p:attrNameLst>
                                      </p:cBhvr>
                                      <p:to>
                                        <p:strVal val="visible"/>
                                      </p:to>
                                    </p:set>
                                  </p:childTnLst>
                                </p:cTn>
                              </p:par>
                              <p:par>
                                <p:cTn id="67" nodeType="withEffect" fill="hold" presetClass="entr" presetID="1">
                                  <p:stCondLst>
                                    <p:cond delay="0"/>
                                  </p:stCondLst>
                                  <p:childTnLst>
                                    <p:set>
                                      <p:cBhvr>
                                        <p:cTn id="68" dur="1" fill="hold">
                                          <p:stCondLst>
                                            <p:cond delay="0"/>
                                          </p:stCondLst>
                                        </p:cTn>
                                        <p:tgtEl>
                                          <p:spTgt spid="494">
                                            <p:txEl>
                                              <p:pRg st="13" end="1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7" name="CustomShape 62"/>
          <p:cNvSpPr/>
          <p:nvPr/>
        </p:nvSpPr>
        <p:spPr>
          <a:xfrm>
            <a:off x="577800" y="2198520"/>
            <a:ext cx="10276560" cy="4366440"/>
          </a:xfrm>
          <a:prstGeom prst="rect">
            <a:avLst/>
          </a:prstGeom>
          <a:noFill/>
          <a:ln w="0">
            <a:noFill/>
          </a:ln>
        </p:spPr>
        <p:style>
          <a:lnRef idx="0"/>
          <a:fillRef idx="0"/>
          <a:effectRef idx="0"/>
          <a:fontRef idx="minor"/>
        </p:style>
        <p:txBody>
          <a:bodyPr lIns="0" rIns="0" tIns="0" bIns="0" anchor="t">
            <a:noAutofit/>
          </a:bodyPr>
          <a:p>
            <a:pPr marL="216000" indent="-215640">
              <a:lnSpc>
                <a:spcPct val="90000"/>
              </a:lnSpc>
              <a:spcBef>
                <a:spcPts val="360"/>
              </a:spcBef>
              <a:buClr>
                <a:srgbClr val="008c4f"/>
              </a:buClr>
              <a:buSzPct val="80000"/>
              <a:buFont typeface="Wingdings 2" charset="2"/>
              <a:buChar char=""/>
              <a:tabLst>
                <a:tab algn="l" pos="1714680"/>
              </a:tabLst>
            </a:pPr>
            <a:r>
              <a:rPr b="0" lang="en-US" sz="2000" spc="-1" strike="noStrike">
                <a:solidFill>
                  <a:srgbClr val="000000"/>
                </a:solidFill>
                <a:latin typeface="DejaVu Sans"/>
                <a:ea typeface="ＭＳ Ｐゴシック"/>
              </a:rPr>
              <a:t>Efficiency</a:t>
            </a:r>
            <a:endParaRPr b="0" lang="en-US" sz="2000" spc="-1" strike="noStrike">
              <a:solidFill>
                <a:srgbClr val="000000"/>
              </a:solidFill>
              <a:latin typeface="Arial"/>
            </a:endParaRPr>
          </a:p>
          <a:p>
            <a:pPr lvl="1" marL="432000" indent="-215640">
              <a:lnSpc>
                <a:spcPct val="90000"/>
              </a:lnSpc>
              <a:buClr>
                <a:srgbClr val="008c4f"/>
              </a:buClr>
              <a:buSzPct val="45000"/>
              <a:buFont typeface="OpenSymbol"/>
              <a:buChar char="—"/>
              <a:tabLst>
                <a:tab algn="l" pos="1714680"/>
              </a:tabLst>
            </a:pPr>
            <a:r>
              <a:rPr b="0" lang="en-US" sz="1800" spc="-1" strike="noStrike">
                <a:solidFill>
                  <a:srgbClr val="000000"/>
                </a:solidFill>
                <a:latin typeface="DejaVu Sans"/>
                <a:ea typeface="ＭＳ Ｐゴシック"/>
              </a:rPr>
              <a:t>Time response</a:t>
            </a:r>
            <a:endParaRPr b="0" lang="en-US" sz="1800" spc="-1" strike="noStrike">
              <a:solidFill>
                <a:srgbClr val="000000"/>
              </a:solidFill>
              <a:latin typeface="Arial"/>
            </a:endParaRPr>
          </a:p>
          <a:p>
            <a:pPr lvl="1" marL="432000" indent="-215640">
              <a:lnSpc>
                <a:spcPct val="90000"/>
              </a:lnSpc>
              <a:buClr>
                <a:srgbClr val="008c4f"/>
              </a:buClr>
              <a:buSzPct val="45000"/>
              <a:buFont typeface="OpenSymbol"/>
              <a:buChar char="—"/>
              <a:tabLst>
                <a:tab algn="l" pos="1714680"/>
              </a:tabLst>
            </a:pPr>
            <a:r>
              <a:rPr b="0" lang="en-US" sz="1800" spc="-1" strike="noStrike">
                <a:solidFill>
                  <a:srgbClr val="000000"/>
                </a:solidFill>
                <a:latin typeface="DejaVu Sans"/>
                <a:ea typeface="ＭＳ Ｐゴシック"/>
              </a:rPr>
              <a:t>Resource Consumption</a:t>
            </a:r>
            <a:endParaRPr b="0" lang="en-US" sz="1800" spc="-1" strike="noStrike">
              <a:solidFill>
                <a:srgbClr val="000000"/>
              </a:solidFill>
              <a:latin typeface="Arial"/>
            </a:endParaRPr>
          </a:p>
          <a:p>
            <a:pPr marL="216000" indent="-215640">
              <a:lnSpc>
                <a:spcPct val="90000"/>
              </a:lnSpc>
              <a:spcBef>
                <a:spcPts val="1080"/>
              </a:spcBef>
              <a:buClr>
                <a:srgbClr val="008c4f"/>
              </a:buClr>
              <a:buSzPct val="80000"/>
              <a:buFont typeface="Wingdings 2" charset="2"/>
              <a:buChar char=""/>
              <a:tabLst>
                <a:tab algn="l" pos="1714680"/>
              </a:tabLst>
            </a:pPr>
            <a:r>
              <a:rPr b="0" lang="en-US" sz="2000" spc="-1" strike="noStrike">
                <a:solidFill>
                  <a:srgbClr val="000000"/>
                </a:solidFill>
                <a:latin typeface="DejaVu Sans"/>
                <a:ea typeface="ＭＳ Ｐゴシック"/>
              </a:rPr>
              <a:t>Changeability</a:t>
            </a:r>
            <a:endParaRPr b="0" lang="en-US" sz="2000" spc="-1" strike="noStrike">
              <a:solidFill>
                <a:srgbClr val="000000"/>
              </a:solidFill>
              <a:latin typeface="Arial"/>
            </a:endParaRPr>
          </a:p>
          <a:p>
            <a:pPr lvl="1" marL="432000" indent="-215640">
              <a:lnSpc>
                <a:spcPct val="90000"/>
              </a:lnSpc>
              <a:buClr>
                <a:srgbClr val="008c4f"/>
              </a:buClr>
              <a:buSzPct val="45000"/>
              <a:buFont typeface="OpenSymbol"/>
              <a:buChar char="—"/>
              <a:tabLst>
                <a:tab algn="l" pos="1714680"/>
              </a:tabLst>
            </a:pPr>
            <a:r>
              <a:rPr b="0" lang="en-US" sz="1800" spc="-1" strike="noStrike">
                <a:solidFill>
                  <a:srgbClr val="000000"/>
                </a:solidFill>
                <a:latin typeface="DejaVu Sans"/>
                <a:ea typeface="ＭＳ Ｐゴシック"/>
              </a:rPr>
              <a:t>Analyzability</a:t>
            </a:r>
            <a:endParaRPr b="0" lang="en-US" sz="1800" spc="-1" strike="noStrike">
              <a:solidFill>
                <a:srgbClr val="000000"/>
              </a:solidFill>
              <a:latin typeface="Arial"/>
            </a:endParaRPr>
          </a:p>
          <a:p>
            <a:pPr lvl="1" marL="432000" indent="-215640">
              <a:lnSpc>
                <a:spcPct val="90000"/>
              </a:lnSpc>
              <a:buClr>
                <a:srgbClr val="008c4f"/>
              </a:buClr>
              <a:buSzPct val="45000"/>
              <a:buFont typeface="OpenSymbol"/>
              <a:buChar char="—"/>
              <a:tabLst>
                <a:tab algn="l" pos="1714680"/>
              </a:tabLst>
            </a:pPr>
            <a:r>
              <a:rPr b="0" lang="en-US" sz="1800" spc="-1" strike="noStrike">
                <a:solidFill>
                  <a:srgbClr val="000000"/>
                </a:solidFill>
                <a:latin typeface="DejaVu Sans"/>
                <a:ea typeface="ＭＳ Ｐゴシック"/>
              </a:rPr>
              <a:t>Modifiability</a:t>
            </a:r>
            <a:endParaRPr b="0" lang="en-US" sz="1800" spc="-1" strike="noStrike">
              <a:solidFill>
                <a:srgbClr val="000000"/>
              </a:solidFill>
              <a:latin typeface="Arial"/>
            </a:endParaRPr>
          </a:p>
          <a:p>
            <a:pPr lvl="1" marL="432000" indent="-215640">
              <a:lnSpc>
                <a:spcPct val="90000"/>
              </a:lnSpc>
              <a:buClr>
                <a:srgbClr val="008c4f"/>
              </a:buClr>
              <a:buSzPct val="45000"/>
              <a:buFont typeface="OpenSymbol"/>
              <a:buChar char="—"/>
              <a:tabLst>
                <a:tab algn="l" pos="1714680"/>
              </a:tabLst>
            </a:pPr>
            <a:r>
              <a:rPr b="0" lang="en-US" sz="1800" spc="-1" strike="noStrike">
                <a:solidFill>
                  <a:srgbClr val="000000"/>
                </a:solidFill>
                <a:latin typeface="DejaVu Sans"/>
                <a:ea typeface="ＭＳ Ｐゴシック"/>
              </a:rPr>
              <a:t>Stability</a:t>
            </a:r>
            <a:endParaRPr b="0" lang="en-US" sz="1800" spc="-1" strike="noStrike">
              <a:solidFill>
                <a:srgbClr val="000000"/>
              </a:solidFill>
              <a:latin typeface="Arial"/>
            </a:endParaRPr>
          </a:p>
          <a:p>
            <a:pPr lvl="1" marL="432000" indent="-215640">
              <a:lnSpc>
                <a:spcPct val="90000"/>
              </a:lnSpc>
              <a:buClr>
                <a:srgbClr val="008c4f"/>
              </a:buClr>
              <a:buSzPct val="45000"/>
              <a:buFont typeface="OpenSymbol"/>
              <a:buChar char="—"/>
              <a:tabLst>
                <a:tab algn="l" pos="1714680"/>
              </a:tabLst>
            </a:pPr>
            <a:r>
              <a:rPr b="0" lang="en-US" sz="1800" spc="-1" strike="noStrike">
                <a:solidFill>
                  <a:srgbClr val="000000"/>
                </a:solidFill>
                <a:latin typeface="DejaVu Sans"/>
                <a:ea typeface="ＭＳ Ｐゴシック"/>
              </a:rPr>
              <a:t>Verifiability</a:t>
            </a:r>
            <a:endParaRPr b="0" lang="en-US" sz="1800" spc="-1" strike="noStrike">
              <a:solidFill>
                <a:srgbClr val="000000"/>
              </a:solidFill>
              <a:latin typeface="Arial"/>
            </a:endParaRPr>
          </a:p>
          <a:p>
            <a:pPr marL="216000" indent="-215640">
              <a:lnSpc>
                <a:spcPct val="90000"/>
              </a:lnSpc>
              <a:spcBef>
                <a:spcPts val="1080"/>
              </a:spcBef>
              <a:buClr>
                <a:srgbClr val="008c4f"/>
              </a:buClr>
              <a:buSzPct val="80000"/>
              <a:buFont typeface="Wingdings 2" charset="2"/>
              <a:buChar char=""/>
              <a:tabLst>
                <a:tab algn="l" pos="1714680"/>
              </a:tabLst>
            </a:pPr>
            <a:r>
              <a:rPr b="0" lang="en-US" sz="2000" spc="-1" strike="noStrike">
                <a:solidFill>
                  <a:srgbClr val="000000"/>
                </a:solidFill>
                <a:latin typeface="DejaVu Sans"/>
                <a:ea typeface="ＭＳ Ｐゴシック"/>
              </a:rPr>
              <a:t>Portability</a:t>
            </a:r>
            <a:endParaRPr b="0" lang="en-US" sz="2000" spc="-1" strike="noStrike">
              <a:solidFill>
                <a:srgbClr val="000000"/>
              </a:solidFill>
              <a:latin typeface="Arial"/>
            </a:endParaRPr>
          </a:p>
          <a:p>
            <a:pPr lvl="1" marL="432000" indent="-215640">
              <a:lnSpc>
                <a:spcPct val="90000"/>
              </a:lnSpc>
              <a:buClr>
                <a:srgbClr val="008c4f"/>
              </a:buClr>
              <a:buSzPct val="45000"/>
              <a:buFont typeface="OpenSymbol"/>
              <a:buChar char="—"/>
              <a:tabLst>
                <a:tab algn="l" pos="1714680"/>
              </a:tabLst>
            </a:pPr>
            <a:r>
              <a:rPr b="0" lang="en-US" sz="1800" spc="-1" strike="noStrike">
                <a:solidFill>
                  <a:srgbClr val="000000"/>
                </a:solidFill>
                <a:latin typeface="DejaVu Sans"/>
                <a:ea typeface="ＭＳ Ｐゴシック"/>
              </a:rPr>
              <a:t>Adaptivity</a:t>
            </a:r>
            <a:endParaRPr b="0" lang="en-US" sz="1800" spc="-1" strike="noStrike">
              <a:solidFill>
                <a:srgbClr val="000000"/>
              </a:solidFill>
              <a:latin typeface="Arial"/>
            </a:endParaRPr>
          </a:p>
          <a:p>
            <a:pPr lvl="1" marL="432000" indent="-215640">
              <a:lnSpc>
                <a:spcPct val="90000"/>
              </a:lnSpc>
              <a:buClr>
                <a:srgbClr val="008c4f"/>
              </a:buClr>
              <a:buSzPct val="45000"/>
              <a:buFont typeface="OpenSymbol"/>
              <a:buChar char="—"/>
              <a:tabLst>
                <a:tab algn="l" pos="1714680"/>
              </a:tabLst>
            </a:pPr>
            <a:r>
              <a:rPr b="0" lang="en-US" sz="1800" spc="-1" strike="noStrike">
                <a:solidFill>
                  <a:srgbClr val="000000"/>
                </a:solidFill>
                <a:latin typeface="DejaVu Sans"/>
                <a:ea typeface="ＭＳ Ｐゴシック"/>
              </a:rPr>
              <a:t>Installability</a:t>
            </a:r>
            <a:endParaRPr b="0" lang="en-US" sz="1800" spc="-1" strike="noStrike">
              <a:solidFill>
                <a:srgbClr val="000000"/>
              </a:solidFill>
              <a:latin typeface="Arial"/>
            </a:endParaRPr>
          </a:p>
          <a:p>
            <a:pPr lvl="1" marL="432000" indent="-215640">
              <a:lnSpc>
                <a:spcPct val="90000"/>
              </a:lnSpc>
              <a:buClr>
                <a:srgbClr val="008c4f"/>
              </a:buClr>
              <a:buSzPct val="45000"/>
              <a:buFont typeface="OpenSymbol"/>
              <a:buChar char="—"/>
              <a:tabLst>
                <a:tab algn="l" pos="1714680"/>
              </a:tabLst>
            </a:pPr>
            <a:r>
              <a:rPr b="0" lang="en-US" sz="1800" spc="-1" strike="noStrike">
                <a:solidFill>
                  <a:srgbClr val="000000"/>
                </a:solidFill>
                <a:latin typeface="DejaVu Sans"/>
                <a:ea typeface="ＭＳ Ｐゴシック"/>
              </a:rPr>
              <a:t>Conformity with standards</a:t>
            </a:r>
            <a:endParaRPr b="0" lang="en-US" sz="1800" spc="-1" strike="noStrike">
              <a:solidFill>
                <a:srgbClr val="000000"/>
              </a:solidFill>
              <a:latin typeface="Arial"/>
            </a:endParaRPr>
          </a:p>
          <a:p>
            <a:pPr lvl="1" marL="432000" indent="-215640">
              <a:lnSpc>
                <a:spcPct val="90000"/>
              </a:lnSpc>
              <a:buClr>
                <a:srgbClr val="008c4f"/>
              </a:buClr>
              <a:buSzPct val="45000"/>
              <a:buFont typeface="OpenSymbol"/>
              <a:buChar char="—"/>
              <a:tabLst>
                <a:tab algn="l" pos="1714680"/>
              </a:tabLst>
            </a:pPr>
            <a:r>
              <a:rPr b="0" lang="en-US" sz="1800" spc="-1" strike="noStrike">
                <a:solidFill>
                  <a:srgbClr val="000000"/>
                </a:solidFill>
                <a:latin typeface="DejaVu Sans"/>
                <a:ea typeface="ＭＳ Ｐゴシック"/>
              </a:rPr>
              <a:t>Replaceability</a:t>
            </a:r>
            <a:endParaRPr b="0" lang="en-US" sz="1800" spc="-1" strike="noStrike">
              <a:solidFill>
                <a:srgbClr val="000000"/>
              </a:solidFill>
              <a:latin typeface="Arial"/>
            </a:endParaRPr>
          </a:p>
        </p:txBody>
      </p:sp>
      <p:sp>
        <p:nvSpPr>
          <p:cNvPr id="498" name="CustomShape 63"/>
          <p:cNvSpPr/>
          <p:nvPr/>
        </p:nvSpPr>
        <p:spPr>
          <a:xfrm>
            <a:off x="539640" y="722520"/>
            <a:ext cx="10358280" cy="498960"/>
          </a:xfrm>
          <a:prstGeom prst="rect">
            <a:avLst/>
          </a:prstGeom>
          <a:noFill/>
          <a:ln w="0">
            <a:noFill/>
          </a:ln>
        </p:spPr>
        <p:style>
          <a:lnRef idx="0"/>
          <a:fillRef idx="0"/>
          <a:effectRef idx="0"/>
          <a:fontRef idx="minor"/>
        </p:style>
        <p:txBody>
          <a:bodyPr lIns="0" rIns="0" tIns="0" bIns="0" anchor="b">
            <a:noAutofit/>
          </a:bodyPr>
          <a:p>
            <a:pPr>
              <a:lnSpc>
                <a:spcPct val="100000"/>
              </a:lnSpc>
            </a:pPr>
            <a:r>
              <a:rPr b="1" lang="en-US" sz="2200" spc="-1" strike="noStrike">
                <a:solidFill>
                  <a:srgbClr val="000000"/>
                </a:solidFill>
                <a:latin typeface="DejaVu Sans"/>
                <a:ea typeface="DejaVu Sans"/>
              </a:rPr>
              <a:t>Types of Requirements</a:t>
            </a:r>
            <a:endParaRPr b="0" lang="en-US" sz="2200" spc="-1" strike="noStrike">
              <a:solidFill>
                <a:srgbClr val="000000"/>
              </a:solidFill>
              <a:latin typeface="Arial"/>
            </a:endParaRPr>
          </a:p>
        </p:txBody>
      </p:sp>
      <p:sp>
        <p:nvSpPr>
          <p:cNvPr id="499" name="CustomShape 64"/>
          <p:cNvSpPr/>
          <p:nvPr/>
        </p:nvSpPr>
        <p:spPr>
          <a:xfrm>
            <a:off x="542880" y="1271160"/>
            <a:ext cx="10358280" cy="4989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Non-Functional &amp; Quality Requirements – </a:t>
            </a:r>
            <a:r>
              <a:rPr b="1" lang="de-DE" sz="2200" spc="-1" strike="noStrike">
                <a:solidFill>
                  <a:srgbClr val="666666"/>
                </a:solidFill>
                <a:latin typeface="DejaVu Sans"/>
                <a:ea typeface="DejaVu Sans"/>
              </a:rPr>
              <a:t>Product Quality (ISO 9126 / DIN 66272)</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69" dur="indefinite" restart="never" nodeType="tmRoot">
          <p:childTnLst>
            <p:seq>
              <p:cTn id="70" dur="indefinite" nodeType="mainSeq">
                <p:childTnLst>
                  <p:par>
                    <p:cTn id="71" fill="hold">
                      <p:stCondLst>
                        <p:cond delay="indefinite"/>
                      </p:stCondLst>
                      <p:childTnLst>
                        <p:par>
                          <p:cTn id="72" fill="hold">
                            <p:stCondLst>
                              <p:cond delay="0"/>
                            </p:stCondLst>
                            <p:childTnLst>
                              <p:par>
                                <p:cTn id="73" nodeType="clickEffect" fill="hold" presetClass="entr" presetID="1">
                                  <p:stCondLst>
                                    <p:cond delay="0"/>
                                  </p:stCondLst>
                                  <p:childTnLst>
                                    <p:set>
                                      <p:cBhvr>
                                        <p:cTn id="74" dur="1" fill="hold">
                                          <p:stCondLst>
                                            <p:cond delay="0"/>
                                          </p:stCondLst>
                                        </p:cTn>
                                        <p:tgtEl>
                                          <p:spTgt spid="497">
                                            <p:txEl>
                                              <p:pRg st="0" end="0"/>
                                            </p:txEl>
                                          </p:spTgt>
                                        </p:tgtEl>
                                        <p:attrNameLst>
                                          <p:attrName>style.visibility</p:attrName>
                                        </p:attrNameLst>
                                      </p:cBhvr>
                                      <p:to>
                                        <p:strVal val="visible"/>
                                      </p:to>
                                    </p:set>
                                  </p:childTnLst>
                                </p:cTn>
                              </p:par>
                              <p:par>
                                <p:cTn id="75" nodeType="withEffect" fill="hold" presetClass="entr" presetID="1">
                                  <p:stCondLst>
                                    <p:cond delay="0"/>
                                  </p:stCondLst>
                                  <p:childTnLst>
                                    <p:set>
                                      <p:cBhvr>
                                        <p:cTn id="76" dur="1" fill="hold">
                                          <p:stCondLst>
                                            <p:cond delay="0"/>
                                          </p:stCondLst>
                                        </p:cTn>
                                        <p:tgtEl>
                                          <p:spTgt spid="497">
                                            <p:txEl>
                                              <p:pRg st="1" end="1"/>
                                            </p:txEl>
                                          </p:spTgt>
                                        </p:tgtEl>
                                        <p:attrNameLst>
                                          <p:attrName>style.visibility</p:attrName>
                                        </p:attrNameLst>
                                      </p:cBhvr>
                                      <p:to>
                                        <p:strVal val="visible"/>
                                      </p:to>
                                    </p:set>
                                  </p:childTnLst>
                                </p:cTn>
                              </p:par>
                              <p:par>
                                <p:cTn id="77" nodeType="withEffect" fill="hold" presetClass="entr" presetID="1">
                                  <p:stCondLst>
                                    <p:cond delay="0"/>
                                  </p:stCondLst>
                                  <p:childTnLst>
                                    <p:set>
                                      <p:cBhvr>
                                        <p:cTn id="78" dur="1" fill="hold">
                                          <p:stCondLst>
                                            <p:cond delay="0"/>
                                          </p:stCondLst>
                                        </p:cTn>
                                        <p:tgtEl>
                                          <p:spTgt spid="497">
                                            <p:txEl>
                                              <p:pRg st="2" end="2"/>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nodeType="clickEffect" fill="hold" presetClass="entr" presetID="1">
                                  <p:stCondLst>
                                    <p:cond delay="0"/>
                                  </p:stCondLst>
                                  <p:childTnLst>
                                    <p:set>
                                      <p:cBhvr>
                                        <p:cTn id="82" dur="1" fill="hold">
                                          <p:stCondLst>
                                            <p:cond delay="0"/>
                                          </p:stCondLst>
                                        </p:cTn>
                                        <p:tgtEl>
                                          <p:spTgt spid="497">
                                            <p:txEl>
                                              <p:pRg st="3" end="3"/>
                                            </p:txEl>
                                          </p:spTgt>
                                        </p:tgtEl>
                                        <p:attrNameLst>
                                          <p:attrName>style.visibility</p:attrName>
                                        </p:attrNameLst>
                                      </p:cBhvr>
                                      <p:to>
                                        <p:strVal val="visible"/>
                                      </p:to>
                                    </p:set>
                                  </p:childTnLst>
                                </p:cTn>
                              </p:par>
                              <p:par>
                                <p:cTn id="83" nodeType="withEffect" fill="hold" presetClass="entr" presetID="1">
                                  <p:stCondLst>
                                    <p:cond delay="0"/>
                                  </p:stCondLst>
                                  <p:childTnLst>
                                    <p:set>
                                      <p:cBhvr>
                                        <p:cTn id="84" dur="1" fill="hold">
                                          <p:stCondLst>
                                            <p:cond delay="0"/>
                                          </p:stCondLst>
                                        </p:cTn>
                                        <p:tgtEl>
                                          <p:spTgt spid="497">
                                            <p:txEl>
                                              <p:pRg st="4" end="4"/>
                                            </p:txEl>
                                          </p:spTgt>
                                        </p:tgtEl>
                                        <p:attrNameLst>
                                          <p:attrName>style.visibility</p:attrName>
                                        </p:attrNameLst>
                                      </p:cBhvr>
                                      <p:to>
                                        <p:strVal val="visible"/>
                                      </p:to>
                                    </p:set>
                                  </p:childTnLst>
                                </p:cTn>
                              </p:par>
                              <p:par>
                                <p:cTn id="85" nodeType="withEffect" fill="hold" presetClass="entr" presetID="1">
                                  <p:stCondLst>
                                    <p:cond delay="0"/>
                                  </p:stCondLst>
                                  <p:childTnLst>
                                    <p:set>
                                      <p:cBhvr>
                                        <p:cTn id="86" dur="1" fill="hold">
                                          <p:stCondLst>
                                            <p:cond delay="0"/>
                                          </p:stCondLst>
                                        </p:cTn>
                                        <p:tgtEl>
                                          <p:spTgt spid="497">
                                            <p:txEl>
                                              <p:pRg st="5" end="5"/>
                                            </p:txEl>
                                          </p:spTgt>
                                        </p:tgtEl>
                                        <p:attrNameLst>
                                          <p:attrName>style.visibility</p:attrName>
                                        </p:attrNameLst>
                                      </p:cBhvr>
                                      <p:to>
                                        <p:strVal val="visible"/>
                                      </p:to>
                                    </p:set>
                                  </p:childTnLst>
                                </p:cTn>
                              </p:par>
                              <p:par>
                                <p:cTn id="87" nodeType="withEffect" fill="hold" presetClass="entr" presetID="1">
                                  <p:stCondLst>
                                    <p:cond delay="0"/>
                                  </p:stCondLst>
                                  <p:childTnLst>
                                    <p:set>
                                      <p:cBhvr>
                                        <p:cTn id="88" dur="1" fill="hold">
                                          <p:stCondLst>
                                            <p:cond delay="0"/>
                                          </p:stCondLst>
                                        </p:cTn>
                                        <p:tgtEl>
                                          <p:spTgt spid="497">
                                            <p:txEl>
                                              <p:pRg st="6" end="6"/>
                                            </p:txEl>
                                          </p:spTgt>
                                        </p:tgtEl>
                                        <p:attrNameLst>
                                          <p:attrName>style.visibility</p:attrName>
                                        </p:attrNameLst>
                                      </p:cBhvr>
                                      <p:to>
                                        <p:strVal val="visible"/>
                                      </p:to>
                                    </p:set>
                                  </p:childTnLst>
                                </p:cTn>
                              </p:par>
                              <p:par>
                                <p:cTn id="89" nodeType="withEffect" fill="hold" presetClass="entr" presetID="1">
                                  <p:stCondLst>
                                    <p:cond delay="0"/>
                                  </p:stCondLst>
                                  <p:childTnLst>
                                    <p:set>
                                      <p:cBhvr>
                                        <p:cTn id="90" dur="1" fill="hold">
                                          <p:stCondLst>
                                            <p:cond delay="0"/>
                                          </p:stCondLst>
                                        </p:cTn>
                                        <p:tgtEl>
                                          <p:spTgt spid="497">
                                            <p:txEl>
                                              <p:pRg st="7" end="7"/>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nodeType="clickEffect" fill="hold" presetClass="entr" presetID="1">
                                  <p:stCondLst>
                                    <p:cond delay="0"/>
                                  </p:stCondLst>
                                  <p:childTnLst>
                                    <p:set>
                                      <p:cBhvr>
                                        <p:cTn id="94" dur="1" fill="hold">
                                          <p:stCondLst>
                                            <p:cond delay="0"/>
                                          </p:stCondLst>
                                        </p:cTn>
                                        <p:tgtEl>
                                          <p:spTgt spid="497">
                                            <p:txEl>
                                              <p:pRg st="8" end="8"/>
                                            </p:txEl>
                                          </p:spTgt>
                                        </p:tgtEl>
                                        <p:attrNameLst>
                                          <p:attrName>style.visibility</p:attrName>
                                        </p:attrNameLst>
                                      </p:cBhvr>
                                      <p:to>
                                        <p:strVal val="visible"/>
                                      </p:to>
                                    </p:set>
                                  </p:childTnLst>
                                </p:cTn>
                              </p:par>
                              <p:par>
                                <p:cTn id="95" nodeType="withEffect" fill="hold" presetClass="entr" presetID="1">
                                  <p:stCondLst>
                                    <p:cond delay="0"/>
                                  </p:stCondLst>
                                  <p:childTnLst>
                                    <p:set>
                                      <p:cBhvr>
                                        <p:cTn id="96" dur="1" fill="hold">
                                          <p:stCondLst>
                                            <p:cond delay="0"/>
                                          </p:stCondLst>
                                        </p:cTn>
                                        <p:tgtEl>
                                          <p:spTgt spid="497">
                                            <p:txEl>
                                              <p:pRg st="9" end="9"/>
                                            </p:txEl>
                                          </p:spTgt>
                                        </p:tgtEl>
                                        <p:attrNameLst>
                                          <p:attrName>style.visibility</p:attrName>
                                        </p:attrNameLst>
                                      </p:cBhvr>
                                      <p:to>
                                        <p:strVal val="visible"/>
                                      </p:to>
                                    </p:set>
                                  </p:childTnLst>
                                </p:cTn>
                              </p:par>
                              <p:par>
                                <p:cTn id="97" nodeType="withEffect" fill="hold" presetClass="entr" presetID="1">
                                  <p:stCondLst>
                                    <p:cond delay="0"/>
                                  </p:stCondLst>
                                  <p:childTnLst>
                                    <p:set>
                                      <p:cBhvr>
                                        <p:cTn id="98" dur="1" fill="hold">
                                          <p:stCondLst>
                                            <p:cond delay="0"/>
                                          </p:stCondLst>
                                        </p:cTn>
                                        <p:tgtEl>
                                          <p:spTgt spid="497">
                                            <p:txEl>
                                              <p:pRg st="10" end="10"/>
                                            </p:txEl>
                                          </p:spTgt>
                                        </p:tgtEl>
                                        <p:attrNameLst>
                                          <p:attrName>style.visibility</p:attrName>
                                        </p:attrNameLst>
                                      </p:cBhvr>
                                      <p:to>
                                        <p:strVal val="visible"/>
                                      </p:to>
                                    </p:set>
                                  </p:childTnLst>
                                </p:cTn>
                              </p:par>
                              <p:par>
                                <p:cTn id="99" nodeType="withEffect" fill="hold" presetClass="entr" presetID="1">
                                  <p:stCondLst>
                                    <p:cond delay="0"/>
                                  </p:stCondLst>
                                  <p:childTnLst>
                                    <p:set>
                                      <p:cBhvr>
                                        <p:cTn id="100" dur="1" fill="hold">
                                          <p:stCondLst>
                                            <p:cond delay="0"/>
                                          </p:stCondLst>
                                        </p:cTn>
                                        <p:tgtEl>
                                          <p:spTgt spid="497">
                                            <p:txEl>
                                              <p:pRg st="11" end="11"/>
                                            </p:txEl>
                                          </p:spTgt>
                                        </p:tgtEl>
                                        <p:attrNameLst>
                                          <p:attrName>style.visibility</p:attrName>
                                        </p:attrNameLst>
                                      </p:cBhvr>
                                      <p:to>
                                        <p:strVal val="visible"/>
                                      </p:to>
                                    </p:set>
                                  </p:childTnLst>
                                </p:cTn>
                              </p:par>
                              <p:par>
                                <p:cTn id="101" nodeType="withEffect" fill="hold" presetClass="entr" presetID="1">
                                  <p:stCondLst>
                                    <p:cond delay="0"/>
                                  </p:stCondLst>
                                  <p:childTnLst>
                                    <p:set>
                                      <p:cBhvr>
                                        <p:cTn id="102" dur="1" fill="hold">
                                          <p:stCondLst>
                                            <p:cond delay="0"/>
                                          </p:stCondLst>
                                        </p:cTn>
                                        <p:tgtEl>
                                          <p:spTgt spid="497">
                                            <p:txEl>
                                              <p:pRg st="12" end="1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0" name="TextShape 30"/>
          <p:cNvSpPr/>
          <p:nvPr/>
        </p:nvSpPr>
        <p:spPr>
          <a:xfrm>
            <a:off x="530280" y="1339200"/>
            <a:ext cx="10503360" cy="4859640"/>
          </a:xfrm>
          <a:prstGeom prst="rect">
            <a:avLst/>
          </a:prstGeom>
          <a:noFill/>
          <a:ln w="9360">
            <a:noFill/>
          </a:ln>
        </p:spPr>
        <p:style>
          <a:lnRef idx="0"/>
          <a:fillRef idx="0"/>
          <a:effectRef idx="0"/>
          <a:fontRef idx="minor"/>
        </p:style>
        <p:txBody>
          <a:bodyPr lIns="0" rIns="0" tIns="0" bIns="0" anchor="ctr">
            <a:noAutofit/>
          </a:bodyPr>
          <a:p>
            <a:pPr marL="216000" indent="-215640">
              <a:lnSpc>
                <a:spcPct val="100000"/>
              </a:lnSpc>
              <a:spcBef>
                <a:spcPts val="1001"/>
              </a:spcBef>
              <a:buClr>
                <a:srgbClr val="008c4f"/>
              </a:buClr>
              <a:buSzPct val="80000"/>
              <a:buFont typeface="Wingdings 2" charset="2"/>
              <a:buChar char=""/>
              <a:tabLst>
                <a:tab algn="l" pos="0"/>
              </a:tabLst>
            </a:pPr>
            <a:r>
              <a:rPr b="0" lang="en-US" sz="2000" spc="-1" strike="noStrike">
                <a:solidFill>
                  <a:srgbClr val="000000"/>
                </a:solidFill>
                <a:latin typeface="DejaVu Sans"/>
                <a:ea typeface="Arial"/>
              </a:rPr>
              <a:t>User level → The user can create accounts with only </a:t>
            </a:r>
            <a:r>
              <a:rPr b="1" lang="en-US" sz="2000" spc="-1" strike="noStrike">
                <a:solidFill>
                  <a:srgbClr val="000000"/>
                </a:solidFill>
                <a:latin typeface="DejaVu Sans"/>
                <a:ea typeface="Arial"/>
              </a:rPr>
              <a:t>two</a:t>
            </a:r>
            <a:r>
              <a:rPr b="0" lang="en-US" sz="2000" spc="-1" strike="noStrike">
                <a:solidFill>
                  <a:srgbClr val="000000"/>
                </a:solidFill>
                <a:latin typeface="DejaVu Sans"/>
                <a:ea typeface="Arial"/>
              </a:rPr>
              <a:t> interactions</a:t>
            </a:r>
            <a:endParaRPr b="0" lang="en-US" sz="2000" spc="-1" strike="noStrike">
              <a:solidFill>
                <a:srgbClr val="000000"/>
              </a:solidFill>
              <a:latin typeface="Arial"/>
            </a:endParaRPr>
          </a:p>
          <a:p>
            <a:pPr marL="216000" indent="-215640">
              <a:lnSpc>
                <a:spcPct val="100000"/>
              </a:lnSpc>
              <a:spcBef>
                <a:spcPts val="1001"/>
              </a:spcBef>
              <a:buClr>
                <a:srgbClr val="008c4f"/>
              </a:buClr>
              <a:buSzPct val="80000"/>
              <a:buFont typeface="Wingdings 2" charset="2"/>
              <a:buChar char=""/>
              <a:tabLst>
                <a:tab algn="l" pos="0"/>
              </a:tabLst>
            </a:pPr>
            <a:r>
              <a:rPr b="0" lang="en-US" sz="2000" spc="-1" strike="noStrike">
                <a:solidFill>
                  <a:srgbClr val="000000"/>
                </a:solidFill>
                <a:latin typeface="DejaVu Sans"/>
                <a:ea typeface="Arial"/>
              </a:rPr>
              <a:t>System task level → The creation of an account (pressing of the „system availability“ button) takes max. 0.5 seconds</a:t>
            </a:r>
            <a:endParaRPr b="0" lang="en-US" sz="2000" spc="-1" strike="noStrike">
              <a:solidFill>
                <a:srgbClr val="000000"/>
              </a:solidFill>
              <a:latin typeface="Arial"/>
            </a:endParaRPr>
          </a:p>
          <a:p>
            <a:pPr marL="228600" indent="-228240">
              <a:lnSpc>
                <a:spcPct val="100000"/>
              </a:lnSpc>
              <a:spcBef>
                <a:spcPts val="1001"/>
              </a:spcBef>
              <a:tabLst>
                <a:tab algn="l" pos="0"/>
              </a:tabLst>
            </a:pPr>
            <a:endParaRPr b="0" lang="en-US" sz="2000" spc="-1" strike="noStrike">
              <a:solidFill>
                <a:srgbClr val="000000"/>
              </a:solidFill>
              <a:latin typeface="Arial"/>
            </a:endParaRPr>
          </a:p>
          <a:p>
            <a:pPr marL="228600" indent="-228240">
              <a:lnSpc>
                <a:spcPct val="100000"/>
              </a:lnSpc>
              <a:spcBef>
                <a:spcPts val="1001"/>
              </a:spcBef>
              <a:tabLst>
                <a:tab algn="l" pos="0"/>
              </a:tabLst>
            </a:pPr>
            <a:r>
              <a:rPr b="1" lang="en-US" sz="2000" spc="-1" strike="noStrike">
                <a:solidFill>
                  <a:srgbClr val="000000"/>
                </a:solidFill>
                <a:latin typeface="DejaVu Sans"/>
                <a:ea typeface="Arial"/>
              </a:rPr>
              <a:t>→ </a:t>
            </a:r>
            <a:r>
              <a:rPr b="1" lang="en-US" sz="2000" spc="-1" strike="noStrike">
                <a:solidFill>
                  <a:srgbClr val="000000"/>
                </a:solidFill>
                <a:latin typeface="DejaVu Sans"/>
                <a:ea typeface="Arial"/>
              </a:rPr>
              <a:t>Derived non-functional requirement result from the interplay between both levels.</a:t>
            </a:r>
            <a:endParaRPr b="0" lang="en-US" sz="2000" spc="-1" strike="noStrike">
              <a:solidFill>
                <a:srgbClr val="000000"/>
              </a:solidFill>
              <a:latin typeface="Arial"/>
            </a:endParaRPr>
          </a:p>
        </p:txBody>
      </p:sp>
      <p:sp>
        <p:nvSpPr>
          <p:cNvPr id="501" name="CustomShape 65"/>
          <p:cNvSpPr/>
          <p:nvPr/>
        </p:nvSpPr>
        <p:spPr>
          <a:xfrm>
            <a:off x="539640" y="722520"/>
            <a:ext cx="10358280" cy="498960"/>
          </a:xfrm>
          <a:prstGeom prst="rect">
            <a:avLst/>
          </a:prstGeom>
          <a:noFill/>
          <a:ln w="0">
            <a:noFill/>
          </a:ln>
        </p:spPr>
        <p:style>
          <a:lnRef idx="0"/>
          <a:fillRef idx="0"/>
          <a:effectRef idx="0"/>
          <a:fontRef idx="minor"/>
        </p:style>
        <p:txBody>
          <a:bodyPr lIns="0" rIns="0" tIns="0" bIns="0" anchor="b">
            <a:noAutofit/>
          </a:bodyPr>
          <a:p>
            <a:pPr>
              <a:lnSpc>
                <a:spcPct val="100000"/>
              </a:lnSpc>
            </a:pPr>
            <a:r>
              <a:rPr b="1" lang="en-US" sz="2200" spc="-1" strike="noStrike">
                <a:solidFill>
                  <a:srgbClr val="000000"/>
                </a:solidFill>
                <a:latin typeface="DejaVu Sans"/>
                <a:ea typeface="DejaVu Sans"/>
              </a:rPr>
              <a:t>Types of Requirements</a:t>
            </a:r>
            <a:endParaRPr b="0" lang="en-US" sz="2200" spc="-1" strike="noStrike">
              <a:solidFill>
                <a:srgbClr val="000000"/>
              </a:solidFill>
              <a:latin typeface="Arial"/>
            </a:endParaRPr>
          </a:p>
        </p:txBody>
      </p:sp>
      <p:sp>
        <p:nvSpPr>
          <p:cNvPr id="502" name="CustomShape 66"/>
          <p:cNvSpPr/>
          <p:nvPr/>
        </p:nvSpPr>
        <p:spPr>
          <a:xfrm>
            <a:off x="542880" y="1271160"/>
            <a:ext cx="10358280" cy="4989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Non-Functional &amp; Quality Requirements – </a:t>
            </a:r>
            <a:r>
              <a:rPr b="1" lang="de-DE" sz="2200" spc="-1" strike="noStrike">
                <a:solidFill>
                  <a:srgbClr val="666666"/>
                </a:solidFill>
                <a:latin typeface="DejaVu Sans"/>
                <a:ea typeface="DejaVu Sans"/>
              </a:rPr>
              <a:t>Example „</a:t>
            </a:r>
            <a:r>
              <a:rPr b="0" i="1" lang="de-DE" sz="2200" spc="-1" strike="noStrike">
                <a:solidFill>
                  <a:srgbClr val="666666"/>
                </a:solidFill>
                <a:latin typeface="DejaVu Sans"/>
                <a:ea typeface="DejaVu Sans"/>
              </a:rPr>
              <a:t>Performance</a:t>
            </a:r>
            <a:r>
              <a:rPr b="1" lang="de-DE" sz="2200" spc="-1" strike="noStrike">
                <a:solidFill>
                  <a:srgbClr val="666666"/>
                </a:solidFill>
                <a:latin typeface="DejaVu Sans"/>
                <a:ea typeface="DejaVu Sans"/>
              </a:rPr>
              <a:t>“</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3" name="CustomShape 1"/>
          <p:cNvSpPr/>
          <p:nvPr/>
        </p:nvSpPr>
        <p:spPr>
          <a:xfrm>
            <a:off x="335520" y="4406760"/>
            <a:ext cx="10747440" cy="1356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3000" spc="-1" strike="noStrike" cap="all">
                <a:solidFill>
                  <a:srgbClr val="008c4f"/>
                </a:solidFill>
                <a:latin typeface="DejaVu Sans"/>
                <a:ea typeface="DejaVu Sans"/>
              </a:rPr>
              <a:t>Summary</a:t>
            </a:r>
            <a:endParaRPr b="0" lang="en-US" sz="3000" spc="-1" strike="noStrike">
              <a:solidFill>
                <a:srgbClr val="000000"/>
              </a:solidFill>
              <a:latin typeface="Arial"/>
            </a:endParaRPr>
          </a:p>
        </p:txBody>
      </p:sp>
      <p:sp>
        <p:nvSpPr>
          <p:cNvPr id="504" name="CustomShape 2"/>
          <p:cNvSpPr/>
          <p:nvPr/>
        </p:nvSpPr>
        <p:spPr>
          <a:xfrm>
            <a:off x="335520" y="2906640"/>
            <a:ext cx="10747440" cy="1494360"/>
          </a:xfrm>
          <a:prstGeom prst="rect">
            <a:avLst/>
          </a:prstGeom>
          <a:no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5" name="PlaceHolder 7"/>
          <p:cNvSpPr/>
          <p:nvPr/>
        </p:nvSpPr>
        <p:spPr>
          <a:xfrm>
            <a:off x="542880" y="721800"/>
            <a:ext cx="10355760" cy="4964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000000"/>
                </a:solidFill>
                <a:latin typeface="DejaVu Sans"/>
                <a:ea typeface="DejaVu Sans"/>
              </a:rPr>
              <a:t>Summary</a:t>
            </a:r>
            <a:endParaRPr b="0" lang="en-US" sz="2200" spc="-1" strike="noStrike">
              <a:solidFill>
                <a:srgbClr val="000000"/>
              </a:solidFill>
              <a:latin typeface="Arial"/>
            </a:endParaRPr>
          </a:p>
        </p:txBody>
      </p:sp>
      <p:sp>
        <p:nvSpPr>
          <p:cNvPr id="506" name="HSN-Hierarchy 6"/>
          <p:cNvSpPr/>
          <p:nvPr/>
        </p:nvSpPr>
        <p:spPr>
          <a:xfrm>
            <a:off x="451800" y="1709280"/>
            <a:ext cx="8223120" cy="4351320"/>
          </a:xfrm>
          <a:prstGeom prst="rect">
            <a:avLst/>
          </a:prstGeom>
          <a:noFill/>
          <a:ln w="9525">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507" name="PlaceHolder 1"/>
          <p:cNvSpPr>
            <a:spLocks noGrp="1"/>
          </p:cNvSpPr>
          <p:nvPr>
            <p:ph/>
          </p:nvPr>
        </p:nvSpPr>
        <p:spPr>
          <a:xfrm>
            <a:off x="609480" y="1769400"/>
            <a:ext cx="10586160" cy="4854240"/>
          </a:xfrm>
          <a:prstGeom prst="rect">
            <a:avLst/>
          </a:prstGeom>
          <a:noFill/>
          <a:ln w="0">
            <a:noFill/>
          </a:ln>
        </p:spPr>
        <p:txBody>
          <a:bodyPr lIns="0" rIns="0" tIns="0" bIns="0" anchor="ctr">
            <a:normAutofit/>
          </a:bodyPr>
          <a:p>
            <a:pPr marL="216000" indent="-216000">
              <a:lnSpc>
                <a:spcPct val="100000"/>
              </a:lnSpc>
              <a:spcBef>
                <a:spcPts val="1417"/>
              </a:spcBef>
              <a:buClr>
                <a:srgbClr val="008c4f"/>
              </a:buClr>
              <a:buSzPct val="45000"/>
              <a:buFont typeface="DejaVu Sans"/>
              <a:buChar char="◾"/>
            </a:pPr>
            <a:r>
              <a:rPr b="0" lang="en-US" sz="2000" spc="-1" strike="noStrike">
                <a:solidFill>
                  <a:srgbClr val="000000"/>
                </a:solidFill>
                <a:latin typeface="DejaVu Sans"/>
                <a:ea typeface="DejaVu Sans"/>
              </a:rPr>
              <a:t>The system context defines what is relevant for the system and what can be ignored</a:t>
            </a:r>
            <a:endParaRPr b="0" lang="en-US" sz="2000" spc="-1" strike="noStrike">
              <a:solidFill>
                <a:srgbClr val="000000"/>
              </a:solidFill>
              <a:latin typeface="Arial"/>
            </a:endParaRPr>
          </a:p>
          <a:p>
            <a:pPr lvl="1" marL="432000" indent="-216000">
              <a:lnSpc>
                <a:spcPct val="100000"/>
              </a:lnSpc>
              <a:spcBef>
                <a:spcPts val="1417"/>
              </a:spcBef>
              <a:buClr>
                <a:srgbClr val="008c4f"/>
              </a:buClr>
              <a:buSzPct val="60000"/>
              <a:buFont typeface="DejaVu Sans"/>
              <a:buChar char="—"/>
            </a:pPr>
            <a:r>
              <a:rPr b="0" lang="en-US" sz="1800" spc="-1" strike="noStrike">
                <a:solidFill>
                  <a:srgbClr val="000000"/>
                </a:solidFill>
                <a:latin typeface="DejaVu Sans"/>
                <a:ea typeface="DejaVu Sans"/>
              </a:rPr>
              <a:t>Stakeholder, data sources and sinks, standards, ...</a:t>
            </a:r>
            <a:endParaRPr b="0" lang="en-US" sz="1800" spc="-1" strike="noStrike">
              <a:solidFill>
                <a:srgbClr val="000000"/>
              </a:solidFill>
              <a:latin typeface="Arial"/>
            </a:endParaRPr>
          </a:p>
          <a:p>
            <a:pPr marL="228600" indent="0">
              <a:lnSpc>
                <a:spcPct val="90000"/>
              </a:lnSpc>
              <a:spcBef>
                <a:spcPts val="1417"/>
              </a:spcBef>
              <a:buNone/>
              <a:tabLst>
                <a:tab algn="l" pos="0"/>
              </a:tabLst>
            </a:pPr>
            <a:endParaRPr b="0" lang="en-US" sz="1800" spc="-1" strike="noStrike">
              <a:solidFill>
                <a:srgbClr val="000000"/>
              </a:solidFill>
              <a:latin typeface="Arial"/>
            </a:endParaRPr>
          </a:p>
          <a:p>
            <a:pPr marL="216000" indent="-216000">
              <a:lnSpc>
                <a:spcPct val="100000"/>
              </a:lnSpc>
              <a:spcBef>
                <a:spcPts val="1417"/>
              </a:spcBef>
              <a:buClr>
                <a:srgbClr val="008c4f"/>
              </a:buClr>
              <a:buSzPct val="45000"/>
              <a:buFont typeface="DejaVu Sans"/>
              <a:buChar char="◾"/>
              <a:tabLst>
                <a:tab algn="l" pos="0"/>
              </a:tabLst>
            </a:pPr>
            <a:r>
              <a:rPr b="0" lang="en-US" sz="2000" spc="-1" strike="noStrike">
                <a:solidFill>
                  <a:srgbClr val="000000"/>
                </a:solidFill>
                <a:latin typeface="DejaVu Sans"/>
                <a:ea typeface="DejaVu Sans"/>
              </a:rPr>
              <a:t>The system boundary defines the scope of the system</a:t>
            </a:r>
            <a:endParaRPr b="0" lang="en-US" sz="2000" spc="-1" strike="noStrike">
              <a:solidFill>
                <a:srgbClr val="000000"/>
              </a:solidFill>
              <a:latin typeface="Arial"/>
            </a:endParaRPr>
          </a:p>
          <a:p>
            <a:pPr lvl="1" marL="432000" indent="-216000">
              <a:lnSpc>
                <a:spcPct val="100000"/>
              </a:lnSpc>
              <a:spcBef>
                <a:spcPts val="1417"/>
              </a:spcBef>
              <a:buClr>
                <a:srgbClr val="008c4f"/>
              </a:buClr>
              <a:buSzPct val="60000"/>
              <a:buFont typeface="DejaVu Sans"/>
              <a:buChar char="—"/>
              <a:tabLst>
                <a:tab algn="l" pos="0"/>
              </a:tabLst>
            </a:pPr>
            <a:r>
              <a:rPr b="0" lang="en-US" sz="1800" spc="-1" strike="noStrike">
                <a:solidFill>
                  <a:srgbClr val="000000"/>
                </a:solidFill>
                <a:latin typeface="DejaVu Sans"/>
                <a:ea typeface="DejaVu Sans"/>
              </a:rPr>
              <a:t>E.g., which functionalities are provided by the system in comparison to what is provided by the system context</a:t>
            </a:r>
            <a:endParaRPr b="0" lang="en-US" sz="1800" spc="-1" strike="noStrike">
              <a:solidFill>
                <a:srgbClr val="000000"/>
              </a:solidFill>
              <a:latin typeface="Arial"/>
            </a:endParaRPr>
          </a:p>
          <a:p>
            <a:pPr marL="228600" indent="0">
              <a:lnSpc>
                <a:spcPct val="100000"/>
              </a:lnSpc>
              <a:spcBef>
                <a:spcPts val="1417"/>
              </a:spcBef>
              <a:buNone/>
              <a:tabLst>
                <a:tab algn="l" pos="0"/>
              </a:tabLst>
            </a:pPr>
            <a:endParaRPr b="0" lang="en-US" sz="1800" spc="-1" strike="noStrike">
              <a:solidFill>
                <a:srgbClr val="000000"/>
              </a:solidFill>
              <a:latin typeface="Arial"/>
            </a:endParaRPr>
          </a:p>
          <a:p>
            <a:pPr marL="216000" indent="-216000">
              <a:lnSpc>
                <a:spcPct val="100000"/>
              </a:lnSpc>
              <a:spcBef>
                <a:spcPts val="1417"/>
              </a:spcBef>
              <a:buClr>
                <a:srgbClr val="008c4f"/>
              </a:buClr>
              <a:buSzPct val="45000"/>
              <a:buFont typeface="DejaVu Sans"/>
              <a:buChar char="◾"/>
              <a:tabLst>
                <a:tab algn="l" pos="0"/>
              </a:tabLst>
            </a:pPr>
            <a:r>
              <a:rPr b="0" lang="en-US" sz="2000" spc="-1" strike="noStrike">
                <a:solidFill>
                  <a:srgbClr val="000000"/>
                </a:solidFill>
                <a:latin typeface="DejaVu Sans"/>
                <a:ea typeface="DejaVu Sans"/>
              </a:rPr>
              <a:t>A wrong system context leads to erroneous requirements</a:t>
            </a:r>
            <a:endParaRPr b="0" lang="en-US" sz="2000" spc="-1" strike="noStrike">
              <a:solidFill>
                <a:srgbClr val="000000"/>
              </a:solidFill>
              <a:latin typeface="Arial"/>
            </a:endParaRPr>
          </a:p>
          <a:p>
            <a:pPr lvl="1" marL="432000" indent="-216000">
              <a:lnSpc>
                <a:spcPct val="100000"/>
              </a:lnSpc>
              <a:spcBef>
                <a:spcPts val="1417"/>
              </a:spcBef>
              <a:buClr>
                <a:srgbClr val="008c4f"/>
              </a:buClr>
              <a:buSzPct val="60000"/>
              <a:buFont typeface="DejaVu Sans"/>
              <a:buChar char="—"/>
              <a:tabLst>
                <a:tab algn="l" pos="0"/>
              </a:tabLst>
            </a:pPr>
            <a:r>
              <a:rPr b="0" lang="en-US" sz="1800" spc="-1" strike="noStrike">
                <a:solidFill>
                  <a:srgbClr val="000000"/>
                </a:solidFill>
                <a:latin typeface="DejaVu Sans"/>
                <a:ea typeface="DejaVu Sans"/>
              </a:rPr>
              <a:t>Possibly fatal for a project</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PlaceHolder 7"/>
          <p:cNvSpPr/>
          <p:nvPr/>
        </p:nvSpPr>
        <p:spPr>
          <a:xfrm>
            <a:off x="542880" y="721800"/>
            <a:ext cx="10355760" cy="4964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000000"/>
                </a:solidFill>
                <a:latin typeface="DejaVu Sans"/>
                <a:ea typeface="DejaVu Sans"/>
              </a:rPr>
              <a:t>System Context</a:t>
            </a:r>
            <a:endParaRPr b="0" lang="en-US" sz="2200" spc="-1" strike="noStrike">
              <a:solidFill>
                <a:srgbClr val="000000"/>
              </a:solidFill>
              <a:latin typeface="Arial"/>
            </a:endParaRPr>
          </a:p>
        </p:txBody>
      </p:sp>
      <p:sp>
        <p:nvSpPr>
          <p:cNvPr id="295" name="Rechteck 209"/>
          <p:cNvSpPr/>
          <p:nvPr/>
        </p:nvSpPr>
        <p:spPr>
          <a:xfrm>
            <a:off x="542880" y="1267200"/>
            <a:ext cx="10355760" cy="496440"/>
          </a:xfrm>
          <a:prstGeom prst="rect">
            <a:avLst/>
          </a:prstGeom>
          <a:no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296" name="HSN-Hierarchy 6"/>
          <p:cNvSpPr/>
          <p:nvPr/>
        </p:nvSpPr>
        <p:spPr>
          <a:xfrm>
            <a:off x="451800" y="1709280"/>
            <a:ext cx="8223120" cy="4351320"/>
          </a:xfrm>
          <a:prstGeom prst="rect">
            <a:avLst/>
          </a:prstGeom>
          <a:noFill/>
          <a:ln w="9525">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pic>
        <p:nvPicPr>
          <p:cNvPr id="297" name="Grafik 2" descr=""/>
          <p:cNvPicPr/>
          <p:nvPr/>
        </p:nvPicPr>
        <p:blipFill>
          <a:blip r:embed="rId1"/>
          <a:stretch/>
        </p:blipFill>
        <p:spPr>
          <a:xfrm>
            <a:off x="2382840" y="1569600"/>
            <a:ext cx="6675840" cy="4690080"/>
          </a:xfrm>
          <a:prstGeom prst="rect">
            <a:avLst/>
          </a:prstGeom>
          <a:ln w="0">
            <a:noFill/>
          </a:ln>
        </p:spPr>
      </p:pic>
      <p:sp>
        <p:nvSpPr>
          <p:cNvPr id="298" name="CustomShape 5"/>
          <p:cNvSpPr/>
          <p:nvPr/>
        </p:nvSpPr>
        <p:spPr>
          <a:xfrm>
            <a:off x="263520" y="6411600"/>
            <a:ext cx="1091808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Based on K. Pohl, C. Rupp (2011) – </a:t>
            </a:r>
            <a:r>
              <a:rPr b="0" lang="en-US" sz="900" spc="-1" strike="noStrike">
                <a:solidFill>
                  <a:srgbClr val="a6a6a6"/>
                </a:solidFill>
                <a:latin typeface="Roboto"/>
                <a:ea typeface="Roboto"/>
              </a:rPr>
              <a:t>Requirements Engineering Fundamentals: A study guide for Requirements Engineering Foundation Level</a:t>
            </a:r>
            <a:endParaRPr b="0" lang="en-US" sz="900" spc="-1" strike="noStrike">
              <a:solidFill>
                <a:srgbClr val="000000"/>
              </a:solidFill>
              <a:latin typeface="Arial"/>
            </a:endParaRPr>
          </a:p>
        </p:txBody>
      </p:sp>
      <p:sp>
        <p:nvSpPr>
          <p:cNvPr id="299" name=""/>
          <p:cNvSpPr/>
          <p:nvPr/>
        </p:nvSpPr>
        <p:spPr>
          <a:xfrm>
            <a:off x="9234360" y="4343400"/>
            <a:ext cx="1508400" cy="455760"/>
          </a:xfrm>
          <a:prstGeom prst="borderCallout2">
            <a:avLst>
              <a:gd name="adj1" fmla="val 18750"/>
              <a:gd name="adj2" fmla="val -8333"/>
              <a:gd name="adj3" fmla="val 45787"/>
              <a:gd name="adj4" fmla="val -54921"/>
              <a:gd name="adj5" fmla="val 99921"/>
              <a:gd name="adj6" fmla="val -96805"/>
            </a:avLst>
          </a:prstGeom>
          <a:solidFill>
            <a:srgbClr val="d1b973"/>
          </a:solidFill>
          <a:ln w="0">
            <a:solidFill>
              <a:srgbClr val="d1b973"/>
            </a:solidFill>
          </a:ln>
        </p:spPr>
        <p:style>
          <a:lnRef idx="0"/>
          <a:fillRef idx="0"/>
          <a:effectRef idx="0"/>
          <a:fontRef idx="minor"/>
        </p:style>
        <p:txBody>
          <a:bodyPr lIns="90000" rIns="90000" tIns="45000" bIns="45000" anchor="ctr">
            <a:noAutofit/>
          </a:bodyPr>
          <a:p>
            <a:pPr algn="ctr">
              <a:lnSpc>
                <a:spcPct val="100000"/>
              </a:lnSpc>
            </a:pPr>
            <a:r>
              <a:rPr b="0" lang="en-US" sz="1600" spc="-1" strike="noStrike">
                <a:solidFill>
                  <a:srgbClr val="000000"/>
                </a:solidFill>
                <a:latin typeface="DejaVu Sans"/>
                <a:ea typeface="DejaVu Sans"/>
              </a:rPr>
              <a:t>Context Boundary</a:t>
            </a:r>
            <a:endParaRPr b="0" lang="en-US" sz="1600" spc="-1" strike="noStrike">
              <a:solidFill>
                <a:srgbClr val="000000"/>
              </a:solidFill>
              <a:latin typeface="Arial"/>
            </a:endParaRPr>
          </a:p>
        </p:txBody>
      </p:sp>
      <p:sp>
        <p:nvSpPr>
          <p:cNvPr id="300" name=""/>
          <p:cNvSpPr/>
          <p:nvPr/>
        </p:nvSpPr>
        <p:spPr>
          <a:xfrm>
            <a:off x="9234360" y="1828800"/>
            <a:ext cx="1508400" cy="455760"/>
          </a:xfrm>
          <a:prstGeom prst="borderCallout2">
            <a:avLst>
              <a:gd name="adj1" fmla="val 18750"/>
              <a:gd name="adj2" fmla="val -8333"/>
              <a:gd name="adj3" fmla="val 41620"/>
              <a:gd name="adj4" fmla="val -56662"/>
              <a:gd name="adj5" fmla="val 158847"/>
              <a:gd name="adj6" fmla="val -159879"/>
            </a:avLst>
          </a:prstGeom>
          <a:solidFill>
            <a:srgbClr val="64bf60"/>
          </a:solidFill>
          <a:ln w="0">
            <a:solidFill>
              <a:srgbClr val="64bf60"/>
            </a:solidFill>
          </a:ln>
        </p:spPr>
        <p:style>
          <a:lnRef idx="0"/>
          <a:fillRef idx="0"/>
          <a:effectRef idx="0"/>
          <a:fontRef idx="minor"/>
        </p:style>
        <p:txBody>
          <a:bodyPr lIns="90000" rIns="90000" tIns="45000" bIns="45000" anchor="ctr">
            <a:noAutofit/>
          </a:bodyPr>
          <a:p>
            <a:pPr algn="ctr">
              <a:lnSpc>
                <a:spcPct val="100000"/>
              </a:lnSpc>
            </a:pPr>
            <a:r>
              <a:rPr b="0" lang="en-US" sz="1600" spc="-1" strike="noStrike">
                <a:solidFill>
                  <a:srgbClr val="000000"/>
                </a:solidFill>
                <a:latin typeface="DejaVu Sans"/>
                <a:ea typeface="DejaVu Sans"/>
              </a:rPr>
              <a:t>System Boundary</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8" name="CustomShape 80"/>
          <p:cNvSpPr/>
          <p:nvPr/>
        </p:nvSpPr>
        <p:spPr>
          <a:xfrm>
            <a:off x="542880" y="721800"/>
            <a:ext cx="10357200" cy="497880"/>
          </a:xfrm>
          <a:prstGeom prst="rect">
            <a:avLst/>
          </a:prstGeom>
          <a:noFill/>
          <a:ln w="0">
            <a:noFill/>
          </a:ln>
        </p:spPr>
        <p:style>
          <a:lnRef idx="0"/>
          <a:fillRef idx="0"/>
          <a:effectRef idx="0"/>
          <a:fontRef idx="minor"/>
        </p:style>
        <p:txBody>
          <a:bodyPr lIns="0" rIns="0" tIns="0" bIns="0" anchor="b">
            <a:noAutofit/>
          </a:bodyPr>
          <a:p>
            <a:pPr>
              <a:lnSpc>
                <a:spcPct val="100000"/>
              </a:lnSpc>
            </a:pPr>
            <a:r>
              <a:rPr b="1" lang="en-US" sz="2200" spc="-1" strike="noStrike">
                <a:solidFill>
                  <a:srgbClr val="000000"/>
                </a:solidFill>
                <a:latin typeface="DejaVu Sans"/>
                <a:ea typeface="DejaVu Sans"/>
              </a:rPr>
              <a:t>Summary</a:t>
            </a:r>
            <a:endParaRPr b="0" lang="en-US" sz="2200" spc="-1" strike="noStrike">
              <a:solidFill>
                <a:srgbClr val="000000"/>
              </a:solidFill>
              <a:latin typeface="Arial"/>
            </a:endParaRPr>
          </a:p>
        </p:txBody>
      </p:sp>
      <p:sp>
        <p:nvSpPr>
          <p:cNvPr id="509" name="CustomShape 82"/>
          <p:cNvSpPr/>
          <p:nvPr/>
        </p:nvSpPr>
        <p:spPr>
          <a:xfrm>
            <a:off x="451800" y="1709280"/>
            <a:ext cx="8224560" cy="4352760"/>
          </a:xfrm>
          <a:prstGeom prst="rect">
            <a:avLst/>
          </a:prstGeom>
          <a:noFill/>
          <a:ln w="936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pic>
        <p:nvPicPr>
          <p:cNvPr id="510" name="" descr=""/>
          <p:cNvPicPr/>
          <p:nvPr/>
        </p:nvPicPr>
        <p:blipFill>
          <a:blip r:embed="rId1"/>
          <a:stretch/>
        </p:blipFill>
        <p:spPr>
          <a:xfrm>
            <a:off x="836640" y="1977840"/>
            <a:ext cx="8991720" cy="4421520"/>
          </a:xfrm>
          <a:prstGeom prst="rect">
            <a:avLst/>
          </a:prstGeom>
          <a:ln w="0">
            <a:noFill/>
          </a:ln>
        </p:spPr>
      </p:pic>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1" name="CustomShape 1"/>
          <p:cNvSpPr/>
          <p:nvPr/>
        </p:nvSpPr>
        <p:spPr>
          <a:xfrm>
            <a:off x="335520" y="1268640"/>
            <a:ext cx="10744200" cy="503172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spcBef>
                <a:spcPts val="799"/>
              </a:spcBef>
              <a:tabLst>
                <a:tab algn="l" pos="0"/>
              </a:tabLst>
            </a:pPr>
            <a:r>
              <a:rPr b="1" lang="en-US" sz="4000" spc="-1" strike="noStrike">
                <a:solidFill>
                  <a:srgbClr val="000000"/>
                </a:solidFill>
                <a:latin typeface="DejaVu Sans"/>
                <a:ea typeface="DejaVu Sans"/>
              </a:rPr>
              <a:t>Questions?</a:t>
            </a:r>
            <a:endParaRPr b="0" lang="en-US" sz="4000" spc="-1" strike="noStrike">
              <a:solidFill>
                <a:srgbClr val="000000"/>
              </a:solidFill>
              <a:latin typeface="Arial"/>
            </a:endParaRPr>
          </a:p>
        </p:txBody>
      </p:sp>
      <p:sp>
        <p:nvSpPr>
          <p:cNvPr id="512" name="CustomShape 3"/>
          <p:cNvSpPr/>
          <p:nvPr/>
        </p:nvSpPr>
        <p:spPr>
          <a:xfrm>
            <a:off x="335520" y="764640"/>
            <a:ext cx="10744200" cy="495000"/>
          </a:xfrm>
          <a:prstGeom prst="rect">
            <a:avLst/>
          </a:prstGeom>
          <a:no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513" name="PlaceHolder 1"/>
          <p:cNvSpPr>
            <a:spLocks noGrp="1"/>
          </p:cNvSpPr>
          <p:nvPr>
            <p:ph type="title"/>
          </p:nvPr>
        </p:nvSpPr>
        <p:spPr>
          <a:xfrm>
            <a:off x="542880" y="722520"/>
            <a:ext cx="10355760" cy="496440"/>
          </a:xfrm>
          <a:prstGeom prst="rect">
            <a:avLst/>
          </a:prstGeom>
          <a:noFill/>
          <a:ln w="0">
            <a:noFill/>
          </a:ln>
        </p:spPr>
        <p:txBody>
          <a:bodyPr lIns="0" rIns="0" tIns="0" bIns="0" anchor="ctr">
            <a:noAutofit/>
          </a:bodyPr>
          <a:p>
            <a:pPr marL="216000" indent="-216000" algn="ctr">
              <a:lnSpc>
                <a:spcPct val="100000"/>
              </a:lnSpc>
              <a:buClr>
                <a:srgbClr val="008c4f"/>
              </a:buClr>
              <a:buSzPct val="45000"/>
              <a:buFont typeface="DejaVu Sans"/>
              <a:buChar char="◾"/>
              <a:tabLst>
                <a:tab algn="l" pos="0"/>
              </a:tabLst>
            </a:pPr>
            <a:r>
              <a:rPr b="1" lang="de-DE" sz="2200" spc="-1" strike="noStrike">
                <a:solidFill>
                  <a:srgbClr val="000000"/>
                </a:solidFill>
                <a:latin typeface="DejaVu Sans"/>
                <a:ea typeface="DejaVu Sans"/>
              </a:rPr>
              <a:t>References</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PlaceHolder 7"/>
          <p:cNvSpPr/>
          <p:nvPr/>
        </p:nvSpPr>
        <p:spPr>
          <a:xfrm>
            <a:off x="542880" y="721800"/>
            <a:ext cx="10355760" cy="4964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000000"/>
                </a:solidFill>
                <a:latin typeface="DejaVu Sans"/>
                <a:ea typeface="DejaVu Sans"/>
              </a:rPr>
              <a:t>System Context</a:t>
            </a:r>
            <a:endParaRPr b="0" lang="en-US" sz="2200" spc="-1" strike="noStrike">
              <a:solidFill>
                <a:srgbClr val="000000"/>
              </a:solidFill>
              <a:latin typeface="Arial"/>
            </a:endParaRPr>
          </a:p>
        </p:txBody>
      </p:sp>
      <p:sp>
        <p:nvSpPr>
          <p:cNvPr id="302" name="Rechteck 209"/>
          <p:cNvSpPr/>
          <p:nvPr/>
        </p:nvSpPr>
        <p:spPr>
          <a:xfrm>
            <a:off x="542880" y="1267200"/>
            <a:ext cx="10355760" cy="4964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Why?</a:t>
            </a:r>
            <a:endParaRPr b="0" lang="en-US" sz="2200" spc="-1" strike="noStrike">
              <a:solidFill>
                <a:srgbClr val="000000"/>
              </a:solidFill>
              <a:latin typeface="Arial"/>
            </a:endParaRPr>
          </a:p>
        </p:txBody>
      </p:sp>
      <p:sp>
        <p:nvSpPr>
          <p:cNvPr id="303" name="HSN-Hierarchy 6"/>
          <p:cNvSpPr/>
          <p:nvPr/>
        </p:nvSpPr>
        <p:spPr>
          <a:xfrm>
            <a:off x="451800" y="1709280"/>
            <a:ext cx="8223120" cy="4351320"/>
          </a:xfrm>
          <a:prstGeom prst="rect">
            <a:avLst/>
          </a:prstGeom>
          <a:noFill/>
          <a:ln w="9525">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304" name="PlaceHolder 1"/>
          <p:cNvSpPr>
            <a:spLocks noGrp="1"/>
          </p:cNvSpPr>
          <p:nvPr>
            <p:ph/>
          </p:nvPr>
        </p:nvSpPr>
        <p:spPr>
          <a:xfrm>
            <a:off x="609480" y="1769400"/>
            <a:ext cx="10586160" cy="4854240"/>
          </a:xfrm>
          <a:prstGeom prst="rect">
            <a:avLst/>
          </a:prstGeom>
          <a:noFill/>
          <a:ln w="0">
            <a:noFill/>
          </a:ln>
        </p:spPr>
        <p:txBody>
          <a:bodyPr lIns="0" rIns="0" tIns="0" bIns="0" anchor="ctr">
            <a:normAutofit/>
          </a:bodyPr>
          <a:p>
            <a:pPr marL="216000" indent="-216000">
              <a:lnSpc>
                <a:spcPct val="100000"/>
              </a:lnSpc>
              <a:spcBef>
                <a:spcPts val="1417"/>
              </a:spcBef>
              <a:buClr>
                <a:srgbClr val="008c4f"/>
              </a:buClr>
              <a:buSzPct val="45000"/>
              <a:buFont typeface="DejaVu Sans"/>
              <a:buChar char="◾"/>
            </a:pPr>
            <a:r>
              <a:rPr b="0" lang="en-US" sz="2000" spc="-1" strike="noStrike">
                <a:solidFill>
                  <a:srgbClr val="000000"/>
                </a:solidFill>
                <a:latin typeface="DejaVu Sans"/>
                <a:ea typeface="DejaVu Sans"/>
              </a:rPr>
              <a:t>Software system is always embedded in an environment</a:t>
            </a:r>
            <a:endParaRPr b="0" lang="en-US" sz="2000" spc="-1" strike="noStrike">
              <a:solidFill>
                <a:srgbClr val="000000"/>
              </a:solidFill>
              <a:latin typeface="Arial"/>
            </a:endParaRPr>
          </a:p>
          <a:p>
            <a:pPr marL="216000" indent="-216000">
              <a:lnSpc>
                <a:spcPct val="100000"/>
              </a:lnSpc>
              <a:spcBef>
                <a:spcPts val="1417"/>
              </a:spcBef>
              <a:buClr>
                <a:srgbClr val="008c4f"/>
              </a:buClr>
              <a:buSzPct val="45000"/>
              <a:buFont typeface="DejaVu Sans"/>
              <a:buChar char="◾"/>
            </a:pPr>
            <a:r>
              <a:rPr b="0" lang="en-US" sz="2000" spc="-1" strike="noStrike">
                <a:solidFill>
                  <a:srgbClr val="000000"/>
                </a:solidFill>
                <a:latin typeface="DejaVu Sans"/>
                <a:ea typeface="DejaVu Sans"/>
              </a:rPr>
              <a:t>Environment influences definition of requirements</a:t>
            </a:r>
            <a:endParaRPr b="0" lang="en-US" sz="2000" spc="-1" strike="noStrike">
              <a:solidFill>
                <a:srgbClr val="000000"/>
              </a:solidFill>
              <a:latin typeface="Arial"/>
            </a:endParaRPr>
          </a:p>
          <a:p>
            <a:pPr marL="216000" indent="-216000">
              <a:lnSpc>
                <a:spcPct val="100000"/>
              </a:lnSpc>
              <a:spcBef>
                <a:spcPts val="1417"/>
              </a:spcBef>
              <a:buClr>
                <a:srgbClr val="008c4f"/>
              </a:buClr>
              <a:buSzPct val="45000"/>
              <a:buFont typeface="DejaVu Sans"/>
              <a:buChar char="◾"/>
            </a:pPr>
            <a:r>
              <a:rPr b="0" lang="en-US" sz="2000" spc="-1" strike="noStrike">
                <a:solidFill>
                  <a:srgbClr val="000000"/>
                </a:solidFill>
                <a:latin typeface="DejaVu Sans"/>
                <a:ea typeface="DejaVu Sans"/>
              </a:rPr>
              <a:t>Environment might consist of, e.g., (im)material objects ((non-)technical systems), people, technologies, business processes, laws, sensors, existing software components, etc.</a:t>
            </a:r>
            <a:endParaRPr b="0" lang="en-US" sz="2000" spc="-1" strike="noStrike">
              <a:solidFill>
                <a:srgbClr val="000000"/>
              </a:solidFill>
              <a:latin typeface="Arial"/>
            </a:endParaRPr>
          </a:p>
          <a:p>
            <a:pPr marL="108000" indent="0">
              <a:lnSpc>
                <a:spcPct val="100000"/>
              </a:lnSpc>
              <a:spcBef>
                <a:spcPts val="1417"/>
              </a:spcBef>
              <a:buNone/>
              <a:tabLst>
                <a:tab algn="l" pos="0"/>
              </a:tabLst>
            </a:pPr>
            <a:endParaRPr b="0" lang="en-US" sz="2000" spc="-1" strike="noStrike">
              <a:solidFill>
                <a:srgbClr val="000000"/>
              </a:solidFill>
              <a:latin typeface="Arial"/>
            </a:endParaRPr>
          </a:p>
          <a:p>
            <a:pPr marL="108000">
              <a:lnSpc>
                <a:spcPct val="100000"/>
              </a:lnSpc>
              <a:spcBef>
                <a:spcPts val="1417"/>
              </a:spcBef>
              <a:buClr>
                <a:srgbClr val="008c4f"/>
              </a:buClr>
              <a:buSzPct val="45000"/>
              <a:buFont typeface="DejaVu Sans"/>
              <a:buChar char="◾"/>
              <a:tabLst>
                <a:tab algn="l" pos="0"/>
              </a:tabLst>
            </a:pPr>
            <a:r>
              <a:rPr b="0" lang="en-US" sz="2000" spc="-1" strike="noStrike">
                <a:solidFill>
                  <a:srgbClr val="000000"/>
                </a:solidFill>
                <a:latin typeface="DejaVu Sans"/>
                <a:ea typeface="DejaVu Sans"/>
              </a:rPr>
              <a:t>→ </a:t>
            </a:r>
            <a:r>
              <a:rPr b="0" lang="en-US" sz="2000" spc="-1" strike="noStrike">
                <a:solidFill>
                  <a:srgbClr val="000000"/>
                </a:solidFill>
                <a:latin typeface="DejaVu Sans"/>
                <a:ea typeface="DejaVu Sans"/>
              </a:rPr>
              <a:t>Ignoring the environment will most likely lead to defects in the requirement specification</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PlaceHolder 7"/>
          <p:cNvSpPr/>
          <p:nvPr/>
        </p:nvSpPr>
        <p:spPr>
          <a:xfrm>
            <a:off x="542880" y="721800"/>
            <a:ext cx="10355760" cy="4964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000000"/>
                </a:solidFill>
                <a:latin typeface="DejaVu Sans"/>
                <a:ea typeface="DejaVu Sans"/>
              </a:rPr>
              <a:t>System Context</a:t>
            </a:r>
            <a:endParaRPr b="0" lang="en-US" sz="2200" spc="-1" strike="noStrike">
              <a:solidFill>
                <a:srgbClr val="000000"/>
              </a:solidFill>
              <a:latin typeface="Arial"/>
            </a:endParaRPr>
          </a:p>
        </p:txBody>
      </p:sp>
      <p:sp>
        <p:nvSpPr>
          <p:cNvPr id="306" name="Rechteck 209"/>
          <p:cNvSpPr/>
          <p:nvPr/>
        </p:nvSpPr>
        <p:spPr>
          <a:xfrm>
            <a:off x="542880" y="1267200"/>
            <a:ext cx="10355760" cy="4964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Some Examples for Limiting Factors</a:t>
            </a:r>
            <a:endParaRPr b="0" lang="en-US" sz="2200" spc="-1" strike="noStrike">
              <a:solidFill>
                <a:srgbClr val="000000"/>
              </a:solidFill>
              <a:latin typeface="Arial"/>
            </a:endParaRPr>
          </a:p>
        </p:txBody>
      </p:sp>
      <p:sp>
        <p:nvSpPr>
          <p:cNvPr id="307" name="HSN-Hierarchy 6"/>
          <p:cNvSpPr/>
          <p:nvPr/>
        </p:nvSpPr>
        <p:spPr>
          <a:xfrm>
            <a:off x="451800" y="1709280"/>
            <a:ext cx="8223120" cy="4351320"/>
          </a:xfrm>
          <a:prstGeom prst="rect">
            <a:avLst/>
          </a:prstGeom>
          <a:noFill/>
          <a:ln w="9525">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308" name="PlaceHolder 1"/>
          <p:cNvSpPr>
            <a:spLocks noGrp="1"/>
          </p:cNvSpPr>
          <p:nvPr>
            <p:ph/>
          </p:nvPr>
        </p:nvSpPr>
        <p:spPr>
          <a:xfrm>
            <a:off x="609480" y="1769400"/>
            <a:ext cx="10586160" cy="4854240"/>
          </a:xfrm>
          <a:prstGeom prst="rect">
            <a:avLst/>
          </a:prstGeom>
          <a:noFill/>
          <a:ln w="0">
            <a:noFill/>
          </a:ln>
        </p:spPr>
        <p:txBody>
          <a:bodyPr lIns="0" rIns="0" tIns="0" bIns="0" anchor="ctr">
            <a:normAutofit/>
          </a:bodyPr>
          <a:p>
            <a:pPr marL="216000" indent="-216000">
              <a:lnSpc>
                <a:spcPct val="100000"/>
              </a:lnSpc>
              <a:spcBef>
                <a:spcPts val="1417"/>
              </a:spcBef>
              <a:buClr>
                <a:srgbClr val="008c4f"/>
              </a:buClr>
              <a:buSzPct val="45000"/>
              <a:buFont typeface="DejaVu Sans"/>
              <a:buChar char="◾"/>
            </a:pPr>
            <a:r>
              <a:rPr b="0" lang="en-US" sz="2000" spc="-1" strike="noStrike">
                <a:solidFill>
                  <a:srgbClr val="000000"/>
                </a:solidFill>
                <a:latin typeface="DejaVu Sans"/>
                <a:ea typeface="DejaVu Sans"/>
              </a:rPr>
              <a:t>Developers only trained in Java</a:t>
            </a:r>
            <a:endParaRPr b="0" lang="en-US" sz="2000" spc="-1" strike="noStrike">
              <a:solidFill>
                <a:srgbClr val="000000"/>
              </a:solidFill>
              <a:latin typeface="Arial"/>
            </a:endParaRPr>
          </a:p>
          <a:p>
            <a:pPr lvl="1" marL="432000" indent="-216000">
              <a:lnSpc>
                <a:spcPct val="100000"/>
              </a:lnSpc>
              <a:spcBef>
                <a:spcPts val="1417"/>
              </a:spcBef>
              <a:buClr>
                <a:srgbClr val="008c4f"/>
              </a:buClr>
              <a:buSzPct val="60000"/>
              <a:buFont typeface="DejaVu Sans"/>
              <a:buChar char="—"/>
            </a:pPr>
            <a:r>
              <a:rPr b="0" lang="en-US" sz="1800" spc="-1" strike="noStrike">
                <a:solidFill>
                  <a:srgbClr val="000000"/>
                </a:solidFill>
                <a:latin typeface="DejaVu Sans"/>
                <a:ea typeface="DejaVu Sans"/>
              </a:rPr>
              <a:t>Excludes other language options</a:t>
            </a:r>
            <a:endParaRPr b="0" lang="en-US" sz="1800" spc="-1" strike="noStrike">
              <a:solidFill>
                <a:srgbClr val="000000"/>
              </a:solidFill>
              <a:latin typeface="Arial"/>
            </a:endParaRPr>
          </a:p>
          <a:p>
            <a:pPr marL="216000" indent="-216000">
              <a:lnSpc>
                <a:spcPct val="100000"/>
              </a:lnSpc>
              <a:spcBef>
                <a:spcPts val="1417"/>
              </a:spcBef>
              <a:buClr>
                <a:srgbClr val="008c4f"/>
              </a:buClr>
              <a:buSzPct val="45000"/>
              <a:buFont typeface="DejaVu Sans"/>
              <a:buChar char="◾"/>
            </a:pPr>
            <a:r>
              <a:rPr b="0" lang="en-US" sz="2000" spc="-1" strike="noStrike">
                <a:solidFill>
                  <a:srgbClr val="000000"/>
                </a:solidFill>
                <a:latin typeface="DejaVu Sans"/>
                <a:ea typeface="DejaVu Sans"/>
              </a:rPr>
              <a:t>Input data comes from a publicly available database</a:t>
            </a:r>
            <a:endParaRPr b="0" lang="en-US" sz="2000" spc="-1" strike="noStrike">
              <a:solidFill>
                <a:srgbClr val="000000"/>
              </a:solidFill>
              <a:latin typeface="Arial"/>
            </a:endParaRPr>
          </a:p>
          <a:p>
            <a:pPr lvl="1" marL="432000" indent="-216000">
              <a:lnSpc>
                <a:spcPct val="100000"/>
              </a:lnSpc>
              <a:spcBef>
                <a:spcPts val="1417"/>
              </a:spcBef>
              <a:buClr>
                <a:srgbClr val="008c4f"/>
              </a:buClr>
              <a:buSzPct val="60000"/>
              <a:buFont typeface="DejaVu Sans"/>
              <a:buChar char="—"/>
            </a:pPr>
            <a:r>
              <a:rPr b="0" lang="en-US" sz="1800" spc="-1" strike="noStrike">
                <a:solidFill>
                  <a:srgbClr val="000000"/>
                </a:solidFill>
                <a:latin typeface="DejaVu Sans"/>
                <a:ea typeface="DejaVu Sans"/>
              </a:rPr>
              <a:t>Excludes arbitrary input formats</a:t>
            </a:r>
            <a:endParaRPr b="0" lang="en-US" sz="1800" spc="-1" strike="noStrike">
              <a:solidFill>
                <a:srgbClr val="000000"/>
              </a:solidFill>
              <a:latin typeface="Arial"/>
            </a:endParaRPr>
          </a:p>
          <a:p>
            <a:pPr marL="216000" indent="-216000">
              <a:lnSpc>
                <a:spcPct val="100000"/>
              </a:lnSpc>
              <a:spcBef>
                <a:spcPts val="1417"/>
              </a:spcBef>
              <a:buClr>
                <a:srgbClr val="008c4f"/>
              </a:buClr>
              <a:buSzPct val="45000"/>
              <a:buFont typeface="DejaVu Sans"/>
              <a:buChar char="◾"/>
            </a:pPr>
            <a:r>
              <a:rPr b="0" lang="en-US" sz="2000" spc="-1" strike="noStrike">
                <a:solidFill>
                  <a:srgbClr val="000000"/>
                </a:solidFill>
                <a:latin typeface="DejaVu Sans"/>
                <a:ea typeface="DejaVu Sans"/>
              </a:rPr>
              <a:t>eXtreme Programming should be used</a:t>
            </a:r>
            <a:endParaRPr b="0" lang="en-US" sz="2000" spc="-1" strike="noStrike">
              <a:solidFill>
                <a:srgbClr val="000000"/>
              </a:solidFill>
              <a:latin typeface="Arial"/>
            </a:endParaRPr>
          </a:p>
          <a:p>
            <a:pPr lvl="1" marL="432000" indent="-216000">
              <a:lnSpc>
                <a:spcPct val="100000"/>
              </a:lnSpc>
              <a:spcBef>
                <a:spcPts val="1417"/>
              </a:spcBef>
              <a:buClr>
                <a:srgbClr val="008c4f"/>
              </a:buClr>
              <a:buSzPct val="60000"/>
              <a:buFont typeface="DejaVu Sans"/>
              <a:buChar char="—"/>
            </a:pPr>
            <a:r>
              <a:rPr b="0" lang="en-US" sz="1800" spc="-1" strike="noStrike">
                <a:solidFill>
                  <a:srgbClr val="000000"/>
                </a:solidFill>
                <a:latin typeface="DejaVu Sans"/>
                <a:ea typeface="DejaVu Sans"/>
              </a:rPr>
              <a:t>Can only use technologies for which the required tooling is available, e.g., automated </a:t>
            </a:r>
            <a:r>
              <a:rPr b="0" lang="en-US" sz="1800" spc="-1" strike="noStrike">
                <a:solidFill>
                  <a:srgbClr val="000000"/>
                </a:solidFill>
                <a:latin typeface="DejaVu Sans"/>
                <a:ea typeface="DejaVu Sans"/>
              </a:rPr>
              <a:t>unit tests</a:t>
            </a:r>
            <a:endParaRPr b="0" lang="en-US" sz="1800" spc="-1" strike="noStrike">
              <a:solidFill>
                <a:srgbClr val="000000"/>
              </a:solidFill>
              <a:latin typeface="Arial"/>
            </a:endParaRPr>
          </a:p>
          <a:p>
            <a:pPr marL="216000" indent="-216000">
              <a:lnSpc>
                <a:spcPct val="100000"/>
              </a:lnSpc>
              <a:spcBef>
                <a:spcPts val="1417"/>
              </a:spcBef>
              <a:buClr>
                <a:srgbClr val="008c4f"/>
              </a:buClr>
              <a:buSzPct val="45000"/>
              <a:buFont typeface="DejaVu Sans"/>
              <a:buChar char="◾"/>
            </a:pPr>
            <a:r>
              <a:rPr b="0" lang="en-US" sz="2000" spc="-1" strike="noStrike">
                <a:solidFill>
                  <a:srgbClr val="000000"/>
                </a:solidFill>
                <a:latin typeface="DejaVu Sans"/>
                <a:ea typeface="DejaVu Sans"/>
              </a:rPr>
              <a:t>An existing library should be re-used</a:t>
            </a:r>
            <a:endParaRPr b="0" lang="en-US" sz="2000" spc="-1" strike="noStrike">
              <a:solidFill>
                <a:srgbClr val="000000"/>
              </a:solidFill>
              <a:latin typeface="Arial"/>
            </a:endParaRPr>
          </a:p>
          <a:p>
            <a:pPr lvl="1" marL="432000" indent="-216000">
              <a:lnSpc>
                <a:spcPct val="100000"/>
              </a:lnSpc>
              <a:spcBef>
                <a:spcPts val="1417"/>
              </a:spcBef>
              <a:buClr>
                <a:srgbClr val="008c4f"/>
              </a:buClr>
              <a:buSzPct val="60000"/>
              <a:buFont typeface="DejaVu Sans"/>
              <a:buChar char="—"/>
            </a:pPr>
            <a:r>
              <a:rPr b="0" lang="en-US" sz="1800" spc="-1" strike="noStrike">
                <a:solidFill>
                  <a:srgbClr val="000000"/>
                </a:solidFill>
                <a:latin typeface="DejaVu Sans"/>
                <a:ea typeface="DejaVu Sans"/>
              </a:rPr>
              <a:t>Excludes other libraries that provide similar features</a:t>
            </a:r>
            <a:endParaRPr b="0" lang="en-US" sz="1800" spc="-1" strike="noStrike">
              <a:solidFill>
                <a:srgbClr val="000000"/>
              </a:solidFill>
              <a:latin typeface="Arial"/>
            </a:endParaRPr>
          </a:p>
          <a:p>
            <a:pPr lvl="1" marL="432000" indent="-216000">
              <a:lnSpc>
                <a:spcPct val="100000"/>
              </a:lnSpc>
              <a:spcBef>
                <a:spcPts val="1417"/>
              </a:spcBef>
              <a:buClr>
                <a:srgbClr val="008c4f"/>
              </a:buClr>
              <a:buSzPct val="60000"/>
              <a:buFont typeface="DejaVu Sans"/>
              <a:buChar char="—"/>
            </a:pPr>
            <a:r>
              <a:rPr b="0" lang="en-US" sz="1800" spc="-1" strike="noStrike">
                <a:solidFill>
                  <a:srgbClr val="000000"/>
                </a:solidFill>
                <a:latin typeface="DejaVu Sans"/>
                <a:ea typeface="DejaVu Sans"/>
              </a:rPr>
              <a:t>Requires development that is compatible to the available library</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PlaceHolder 7"/>
          <p:cNvSpPr/>
          <p:nvPr/>
        </p:nvSpPr>
        <p:spPr>
          <a:xfrm>
            <a:off x="542880" y="721800"/>
            <a:ext cx="10355760" cy="4964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000000"/>
                </a:solidFill>
                <a:latin typeface="DejaVu Sans"/>
                <a:ea typeface="DejaVu Sans"/>
              </a:rPr>
              <a:t>System Context</a:t>
            </a:r>
            <a:endParaRPr b="0" lang="en-US" sz="2200" spc="-1" strike="noStrike">
              <a:solidFill>
                <a:srgbClr val="000000"/>
              </a:solidFill>
              <a:latin typeface="Arial"/>
            </a:endParaRPr>
          </a:p>
        </p:txBody>
      </p:sp>
      <p:sp>
        <p:nvSpPr>
          <p:cNvPr id="310" name="Rechteck 209"/>
          <p:cNvSpPr/>
          <p:nvPr/>
        </p:nvSpPr>
        <p:spPr>
          <a:xfrm>
            <a:off x="542880" y="1267200"/>
            <a:ext cx="10355760" cy="4964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Wrong Context – so what?</a:t>
            </a:r>
            <a:endParaRPr b="0" lang="en-US" sz="2200" spc="-1" strike="noStrike">
              <a:solidFill>
                <a:srgbClr val="000000"/>
              </a:solidFill>
              <a:latin typeface="Arial"/>
            </a:endParaRPr>
          </a:p>
        </p:txBody>
      </p:sp>
      <p:sp>
        <p:nvSpPr>
          <p:cNvPr id="311" name="HSN-Hierarchy 6"/>
          <p:cNvSpPr/>
          <p:nvPr/>
        </p:nvSpPr>
        <p:spPr>
          <a:xfrm>
            <a:off x="451800" y="1709280"/>
            <a:ext cx="8223120" cy="4351320"/>
          </a:xfrm>
          <a:prstGeom prst="rect">
            <a:avLst/>
          </a:prstGeom>
          <a:noFill/>
          <a:ln w="9525">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312" name="PlaceHolder 3"/>
          <p:cNvSpPr/>
          <p:nvPr/>
        </p:nvSpPr>
        <p:spPr>
          <a:xfrm>
            <a:off x="610200" y="1709640"/>
            <a:ext cx="10586160" cy="4224240"/>
          </a:xfrm>
          <a:prstGeom prst="rect">
            <a:avLst/>
          </a:prstGeom>
          <a:noFill/>
          <a:ln w="0">
            <a:noFill/>
          </a:ln>
        </p:spPr>
        <p:style>
          <a:lnRef idx="0"/>
          <a:fillRef idx="0"/>
          <a:effectRef idx="0"/>
          <a:fontRef idx="minor"/>
        </p:style>
        <p:txBody>
          <a:bodyPr lIns="0" rIns="0" tIns="0" bIns="0" anchor="ctr">
            <a:normAutofit/>
          </a:bodyPr>
          <a:p>
            <a:pPr marL="216000" indent="-216000">
              <a:lnSpc>
                <a:spcPct val="100000"/>
              </a:lnSpc>
              <a:spcBef>
                <a:spcPts val="1417"/>
              </a:spcBef>
              <a:buClr>
                <a:srgbClr val="008c4f"/>
              </a:buClr>
              <a:buSzPct val="45000"/>
              <a:buFont typeface="DejaVu Sans"/>
              <a:buChar char="◾"/>
            </a:pPr>
            <a:r>
              <a:rPr b="0" lang="en-US" sz="2000" spc="-1" strike="noStrike">
                <a:solidFill>
                  <a:srgbClr val="000000"/>
                </a:solidFill>
                <a:latin typeface="DejaVu Sans"/>
                <a:ea typeface="DejaVu Sans"/>
              </a:rPr>
              <a:t>In extreme cases:</a:t>
            </a:r>
            <a:endParaRPr b="0" lang="en-US" sz="2000" spc="-1" strike="noStrike">
              <a:solidFill>
                <a:srgbClr val="000000"/>
              </a:solidFill>
              <a:latin typeface="Arial"/>
            </a:endParaRPr>
          </a:p>
          <a:p>
            <a:pPr lvl="1" marL="432000" indent="-216000">
              <a:lnSpc>
                <a:spcPct val="100000"/>
              </a:lnSpc>
              <a:spcBef>
                <a:spcPts val="1417"/>
              </a:spcBef>
              <a:buClr>
                <a:srgbClr val="008c4f"/>
              </a:buClr>
              <a:buSzPct val="60000"/>
              <a:buFont typeface="DejaVu Sans"/>
              <a:buChar char="—"/>
            </a:pPr>
            <a:r>
              <a:rPr b="0" lang="en-US" sz="1800" spc="-1" strike="noStrike">
                <a:solidFill>
                  <a:srgbClr val="000000"/>
                </a:solidFill>
                <a:latin typeface="DejaVu Sans"/>
                <a:ea typeface="DejaVu Sans"/>
              </a:rPr>
              <a:t>Critical bugs that prevent the system execution</a:t>
            </a:r>
            <a:endParaRPr b="0" lang="en-US" sz="1800" spc="-1" strike="noStrike">
              <a:solidFill>
                <a:srgbClr val="000000"/>
              </a:solidFill>
              <a:latin typeface="Arial"/>
            </a:endParaRPr>
          </a:p>
          <a:p>
            <a:pPr lvl="1" marL="432000" indent="-216000">
              <a:lnSpc>
                <a:spcPct val="100000"/>
              </a:lnSpc>
              <a:spcBef>
                <a:spcPts val="1417"/>
              </a:spcBef>
              <a:buClr>
                <a:srgbClr val="008c4f"/>
              </a:buClr>
              <a:buSzPct val="60000"/>
              <a:buFont typeface="DejaVu Sans"/>
              <a:buChar char="—"/>
            </a:pPr>
            <a:r>
              <a:rPr b="0" lang="en-US" sz="1800" spc="-1" strike="noStrike">
                <a:solidFill>
                  <a:srgbClr val="000000"/>
                </a:solidFill>
                <a:latin typeface="DejaVu Sans"/>
                <a:ea typeface="DejaVu Sans"/>
              </a:rPr>
              <a:t>System may not be deployable</a:t>
            </a:r>
            <a:endParaRPr b="0" lang="en-US" sz="1800" spc="-1" strike="noStrike">
              <a:solidFill>
                <a:srgbClr val="000000"/>
              </a:solidFill>
              <a:latin typeface="Arial"/>
            </a:endParaRPr>
          </a:p>
          <a:p>
            <a:pPr lvl="1" marL="432000" indent="-216000">
              <a:lnSpc>
                <a:spcPct val="100000"/>
              </a:lnSpc>
              <a:spcBef>
                <a:spcPts val="1417"/>
              </a:spcBef>
              <a:buClr>
                <a:srgbClr val="008c4f"/>
              </a:buClr>
              <a:buSzPct val="60000"/>
              <a:buFont typeface="DejaVu Sans"/>
              <a:buChar char="—"/>
            </a:pPr>
            <a:r>
              <a:rPr b="0" lang="en-US" sz="1800" spc="-1" strike="noStrike">
                <a:solidFill>
                  <a:srgbClr val="000000"/>
                </a:solidFill>
                <a:latin typeface="DejaVu Sans"/>
                <a:ea typeface="DejaVu Sans"/>
              </a:rPr>
              <a:t>The implementation may be impossible</a:t>
            </a:r>
            <a:endParaRPr b="0" lang="en-US" sz="1800" spc="-1" strike="noStrike">
              <a:solidFill>
                <a:srgbClr val="000000"/>
              </a:solidFill>
              <a:latin typeface="Arial"/>
            </a:endParaRPr>
          </a:p>
          <a:p>
            <a:pPr marL="216000" indent="-216000">
              <a:lnSpc>
                <a:spcPct val="100000"/>
              </a:lnSpc>
              <a:spcBef>
                <a:spcPts val="1417"/>
              </a:spcBef>
              <a:buClr>
                <a:srgbClr val="008c4f"/>
              </a:buClr>
              <a:buSzPct val="45000"/>
              <a:buFont typeface="DejaVu Sans"/>
              <a:buChar char="◾"/>
            </a:pPr>
            <a:r>
              <a:rPr b="0" lang="en-US" sz="2000" spc="-1" strike="noStrike">
                <a:solidFill>
                  <a:srgbClr val="000000"/>
                </a:solidFill>
                <a:latin typeface="DejaVu Sans"/>
                <a:ea typeface="DejaVu Sans"/>
              </a:rPr>
              <a:t>Less extreme cases:</a:t>
            </a:r>
            <a:endParaRPr b="0" lang="en-US" sz="2000" spc="-1" strike="noStrike">
              <a:solidFill>
                <a:srgbClr val="000000"/>
              </a:solidFill>
              <a:latin typeface="Arial"/>
            </a:endParaRPr>
          </a:p>
          <a:p>
            <a:pPr lvl="1" marL="432000" indent="-216000">
              <a:lnSpc>
                <a:spcPct val="100000"/>
              </a:lnSpc>
              <a:spcBef>
                <a:spcPts val="1417"/>
              </a:spcBef>
              <a:buClr>
                <a:srgbClr val="008c4f"/>
              </a:buClr>
              <a:buSzPct val="60000"/>
              <a:buFont typeface="DejaVu Sans"/>
              <a:buChar char="—"/>
            </a:pPr>
            <a:r>
              <a:rPr b="0" lang="en-US" sz="1800" spc="-1" strike="noStrike">
                <a:solidFill>
                  <a:srgbClr val="000000"/>
                </a:solidFill>
                <a:latin typeface="DejaVu Sans"/>
                <a:ea typeface="DejaVu Sans"/>
              </a:rPr>
              <a:t>Late changes to requirements increase costs</a:t>
            </a:r>
            <a:endParaRPr b="0" lang="en-US" sz="1800" spc="-1" strike="noStrike">
              <a:solidFill>
                <a:srgbClr val="000000"/>
              </a:solidFill>
              <a:latin typeface="Arial"/>
            </a:endParaRPr>
          </a:p>
          <a:p>
            <a:pPr lvl="1" marL="432000" indent="-216000">
              <a:lnSpc>
                <a:spcPct val="100000"/>
              </a:lnSpc>
              <a:spcBef>
                <a:spcPts val="1417"/>
              </a:spcBef>
              <a:buClr>
                <a:srgbClr val="008c4f"/>
              </a:buClr>
              <a:buSzPct val="60000"/>
              <a:buFont typeface="DejaVu Sans"/>
              <a:buChar char="—"/>
            </a:pPr>
            <a:r>
              <a:rPr b="0" lang="en-US" sz="1800" spc="-1" strike="noStrike">
                <a:solidFill>
                  <a:srgbClr val="000000"/>
                </a:solidFill>
                <a:latin typeface="DejaVu Sans"/>
                <a:ea typeface="DejaVu Sans"/>
              </a:rPr>
              <a:t>Removal of features</a:t>
            </a:r>
            <a:endParaRPr b="0" lang="en-US" sz="1800" spc="-1" strike="noStrike">
              <a:solidFill>
                <a:srgbClr val="000000"/>
              </a:solidFill>
              <a:latin typeface="Arial"/>
            </a:endParaRPr>
          </a:p>
          <a:p>
            <a:pPr lvl="1" marL="432000" indent="-216000">
              <a:lnSpc>
                <a:spcPct val="100000"/>
              </a:lnSpc>
              <a:spcBef>
                <a:spcPts val="1417"/>
              </a:spcBef>
              <a:buClr>
                <a:srgbClr val="008c4f"/>
              </a:buClr>
              <a:buSzPct val="60000"/>
              <a:buFont typeface="DejaVu Sans"/>
              <a:buChar char="—"/>
            </a:pPr>
            <a:r>
              <a:rPr b="0" lang="en-US" sz="1800" spc="-1" strike="noStrike">
                <a:solidFill>
                  <a:srgbClr val="000000"/>
                </a:solidFill>
                <a:latin typeface="DejaVu Sans"/>
                <a:ea typeface="DejaVu Sans"/>
              </a:rPr>
              <a:t>Uncritical bugs</a:t>
            </a:r>
            <a:endParaRPr b="0" lang="en-US" sz="1800" spc="-1" strike="noStrike">
              <a:solidFill>
                <a:srgbClr val="000000"/>
              </a:solidFill>
              <a:latin typeface="Arial"/>
            </a:endParaRPr>
          </a:p>
          <a:p>
            <a:pPr lvl="1" marL="432000" indent="-216000">
              <a:lnSpc>
                <a:spcPct val="100000"/>
              </a:lnSpc>
              <a:spcBef>
                <a:spcPts val="1417"/>
              </a:spcBef>
              <a:buClr>
                <a:srgbClr val="008c4f"/>
              </a:buClr>
              <a:buSzPct val="60000"/>
              <a:buFont typeface="DejaVu Sans"/>
              <a:buChar char="—"/>
            </a:pPr>
            <a:r>
              <a:rPr b="0" lang="en-US" sz="1800" spc="-1" strike="noStrike">
                <a:solidFill>
                  <a:srgbClr val="000000"/>
                </a:solidFill>
                <a:latin typeface="DejaVu Sans"/>
                <a:ea typeface="DejaVu Sans"/>
              </a:rPr>
              <a:t>Users just don’t like the software</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PlaceHolder 4"/>
          <p:cNvSpPr/>
          <p:nvPr/>
        </p:nvSpPr>
        <p:spPr>
          <a:xfrm>
            <a:off x="542880" y="721800"/>
            <a:ext cx="10355760" cy="4964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000000"/>
                </a:solidFill>
                <a:latin typeface="DejaVu Sans"/>
                <a:ea typeface="DejaVu Sans"/>
              </a:rPr>
              <a:t>System Context</a:t>
            </a:r>
            <a:endParaRPr b="0" lang="en-US" sz="2200" spc="-1" strike="noStrike">
              <a:solidFill>
                <a:srgbClr val="000000"/>
              </a:solidFill>
              <a:latin typeface="Arial"/>
            </a:endParaRPr>
          </a:p>
        </p:txBody>
      </p:sp>
      <p:sp>
        <p:nvSpPr>
          <p:cNvPr id="314" name="Rechteck 1"/>
          <p:cNvSpPr/>
          <p:nvPr/>
        </p:nvSpPr>
        <p:spPr>
          <a:xfrm>
            <a:off x="542880" y="1267200"/>
            <a:ext cx="10355760" cy="4964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Wrong Context – so what?</a:t>
            </a:r>
            <a:endParaRPr b="0" lang="en-US" sz="2200" spc="-1" strike="noStrike">
              <a:solidFill>
                <a:srgbClr val="000000"/>
              </a:solidFill>
              <a:latin typeface="Arial"/>
            </a:endParaRPr>
          </a:p>
        </p:txBody>
      </p:sp>
      <p:sp>
        <p:nvSpPr>
          <p:cNvPr id="315" name="HSN-Hierarchy 1"/>
          <p:cNvSpPr/>
          <p:nvPr/>
        </p:nvSpPr>
        <p:spPr>
          <a:xfrm>
            <a:off x="451800" y="1709280"/>
            <a:ext cx="8223120" cy="4351320"/>
          </a:xfrm>
          <a:prstGeom prst="rect">
            <a:avLst/>
          </a:prstGeom>
          <a:noFill/>
          <a:ln w="9525">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316" name="PlaceHolder 5"/>
          <p:cNvSpPr/>
          <p:nvPr/>
        </p:nvSpPr>
        <p:spPr>
          <a:xfrm>
            <a:off x="610200" y="1709640"/>
            <a:ext cx="10586160" cy="4224240"/>
          </a:xfrm>
          <a:prstGeom prst="rect">
            <a:avLst/>
          </a:prstGeom>
          <a:noFill/>
          <a:ln w="0">
            <a:noFill/>
          </a:ln>
        </p:spPr>
        <p:style>
          <a:lnRef idx="0"/>
          <a:fillRef idx="0"/>
          <a:effectRef idx="0"/>
          <a:fontRef idx="minor"/>
        </p:style>
        <p:txBody>
          <a:bodyPr lIns="0" rIns="0" tIns="0" bIns="0" anchor="ctr">
            <a:normAutofit/>
          </a:bodyPr>
          <a:p>
            <a:pPr marL="216000" indent="-216000">
              <a:lnSpc>
                <a:spcPct val="100000"/>
              </a:lnSpc>
              <a:spcBef>
                <a:spcPts val="1417"/>
              </a:spcBef>
              <a:buClr>
                <a:srgbClr val="008c4f"/>
              </a:buClr>
              <a:buSzPct val="45000"/>
              <a:buFont typeface="DejaVu Sans"/>
              <a:buChar char="◾"/>
            </a:pPr>
            <a:r>
              <a:rPr b="0" lang="en-US" sz="2000" spc="-1" strike="noStrike">
                <a:solidFill>
                  <a:srgbClr val="000000"/>
                </a:solidFill>
                <a:latin typeface="DejaVu Sans"/>
                <a:ea typeface="DejaVu Sans"/>
              </a:rPr>
              <a:t>In extreme cases:</a:t>
            </a:r>
            <a:endParaRPr b="0" lang="en-US" sz="2000" spc="-1" strike="noStrike">
              <a:solidFill>
                <a:srgbClr val="000000"/>
              </a:solidFill>
              <a:latin typeface="Arial"/>
            </a:endParaRPr>
          </a:p>
          <a:p>
            <a:pPr lvl="1" marL="432000" indent="-216000">
              <a:lnSpc>
                <a:spcPct val="100000"/>
              </a:lnSpc>
              <a:spcBef>
                <a:spcPts val="1417"/>
              </a:spcBef>
              <a:buClr>
                <a:srgbClr val="008c4f"/>
              </a:buClr>
              <a:buSzPct val="60000"/>
              <a:buFont typeface="DejaVu Sans"/>
              <a:buChar char="—"/>
            </a:pPr>
            <a:r>
              <a:rPr b="0" lang="en-US" sz="1800" spc="-1" strike="noStrike">
                <a:solidFill>
                  <a:srgbClr val="000000"/>
                </a:solidFill>
                <a:latin typeface="DejaVu Sans"/>
                <a:ea typeface="DejaVu Sans"/>
              </a:rPr>
              <a:t>Critical bugs that prevent the system execution</a:t>
            </a:r>
            <a:endParaRPr b="0" lang="en-US" sz="1800" spc="-1" strike="noStrike">
              <a:solidFill>
                <a:srgbClr val="000000"/>
              </a:solidFill>
              <a:latin typeface="Arial"/>
            </a:endParaRPr>
          </a:p>
          <a:p>
            <a:pPr lvl="1" marL="432000" indent="-216000">
              <a:lnSpc>
                <a:spcPct val="100000"/>
              </a:lnSpc>
              <a:spcBef>
                <a:spcPts val="1417"/>
              </a:spcBef>
              <a:buClr>
                <a:srgbClr val="008c4f"/>
              </a:buClr>
              <a:buSzPct val="60000"/>
              <a:buFont typeface="DejaVu Sans"/>
              <a:buChar char="—"/>
            </a:pPr>
            <a:r>
              <a:rPr b="0" lang="en-US" sz="1800" spc="-1" strike="noStrike">
                <a:solidFill>
                  <a:srgbClr val="000000"/>
                </a:solidFill>
                <a:latin typeface="DejaVu Sans"/>
                <a:ea typeface="DejaVu Sans"/>
              </a:rPr>
              <a:t>System may not be deployable</a:t>
            </a:r>
            <a:endParaRPr b="0" lang="en-US" sz="1800" spc="-1" strike="noStrike">
              <a:solidFill>
                <a:srgbClr val="000000"/>
              </a:solidFill>
              <a:latin typeface="Arial"/>
            </a:endParaRPr>
          </a:p>
          <a:p>
            <a:pPr lvl="1" marL="432000" indent="-216000">
              <a:lnSpc>
                <a:spcPct val="100000"/>
              </a:lnSpc>
              <a:spcBef>
                <a:spcPts val="1417"/>
              </a:spcBef>
              <a:buClr>
                <a:srgbClr val="008c4f"/>
              </a:buClr>
              <a:buSzPct val="60000"/>
              <a:buFont typeface="DejaVu Sans"/>
              <a:buChar char="—"/>
            </a:pPr>
            <a:r>
              <a:rPr b="0" lang="en-US" sz="1800" spc="-1" strike="noStrike">
                <a:solidFill>
                  <a:srgbClr val="000000"/>
                </a:solidFill>
                <a:latin typeface="DejaVu Sans"/>
                <a:ea typeface="DejaVu Sans"/>
              </a:rPr>
              <a:t>The implementation may be impossible</a:t>
            </a:r>
            <a:endParaRPr b="0" lang="en-US" sz="1800" spc="-1" strike="noStrike">
              <a:solidFill>
                <a:srgbClr val="000000"/>
              </a:solidFill>
              <a:latin typeface="Arial"/>
            </a:endParaRPr>
          </a:p>
          <a:p>
            <a:pPr marL="216000" indent="-216000">
              <a:lnSpc>
                <a:spcPct val="100000"/>
              </a:lnSpc>
              <a:spcBef>
                <a:spcPts val="1417"/>
              </a:spcBef>
              <a:buClr>
                <a:srgbClr val="008c4f"/>
              </a:buClr>
              <a:buSzPct val="45000"/>
              <a:buFont typeface="DejaVu Sans"/>
              <a:buChar char="◾"/>
            </a:pPr>
            <a:r>
              <a:rPr b="0" lang="en-US" sz="2000" spc="-1" strike="noStrike">
                <a:solidFill>
                  <a:srgbClr val="000000"/>
                </a:solidFill>
                <a:latin typeface="DejaVu Sans"/>
                <a:ea typeface="DejaVu Sans"/>
              </a:rPr>
              <a:t>Less extreme cases:</a:t>
            </a:r>
            <a:endParaRPr b="0" lang="en-US" sz="2000" spc="-1" strike="noStrike">
              <a:solidFill>
                <a:srgbClr val="000000"/>
              </a:solidFill>
              <a:latin typeface="Arial"/>
            </a:endParaRPr>
          </a:p>
          <a:p>
            <a:pPr lvl="1" marL="432000" indent="-216000">
              <a:lnSpc>
                <a:spcPct val="100000"/>
              </a:lnSpc>
              <a:spcBef>
                <a:spcPts val="1417"/>
              </a:spcBef>
              <a:buClr>
                <a:srgbClr val="008c4f"/>
              </a:buClr>
              <a:buSzPct val="60000"/>
              <a:buFont typeface="DejaVu Sans"/>
              <a:buChar char="—"/>
            </a:pPr>
            <a:r>
              <a:rPr b="0" lang="en-US" sz="1800" spc="-1" strike="noStrike">
                <a:solidFill>
                  <a:srgbClr val="000000"/>
                </a:solidFill>
                <a:latin typeface="DejaVu Sans"/>
                <a:ea typeface="DejaVu Sans"/>
              </a:rPr>
              <a:t>Late changes to requirements increase costs</a:t>
            </a:r>
            <a:endParaRPr b="0" lang="en-US" sz="1800" spc="-1" strike="noStrike">
              <a:solidFill>
                <a:srgbClr val="000000"/>
              </a:solidFill>
              <a:latin typeface="Arial"/>
            </a:endParaRPr>
          </a:p>
          <a:p>
            <a:pPr lvl="1" marL="432000" indent="-216000">
              <a:lnSpc>
                <a:spcPct val="100000"/>
              </a:lnSpc>
              <a:spcBef>
                <a:spcPts val="1417"/>
              </a:spcBef>
              <a:buClr>
                <a:srgbClr val="008c4f"/>
              </a:buClr>
              <a:buSzPct val="60000"/>
              <a:buFont typeface="DejaVu Sans"/>
              <a:buChar char="—"/>
            </a:pPr>
            <a:r>
              <a:rPr b="0" lang="en-US" sz="1800" spc="-1" strike="noStrike">
                <a:solidFill>
                  <a:srgbClr val="000000"/>
                </a:solidFill>
                <a:latin typeface="DejaVu Sans"/>
                <a:ea typeface="DejaVu Sans"/>
              </a:rPr>
              <a:t>Removal of features</a:t>
            </a:r>
            <a:endParaRPr b="0" lang="en-US" sz="1800" spc="-1" strike="noStrike">
              <a:solidFill>
                <a:srgbClr val="000000"/>
              </a:solidFill>
              <a:latin typeface="Arial"/>
            </a:endParaRPr>
          </a:p>
          <a:p>
            <a:pPr lvl="1" marL="432000" indent="-216000">
              <a:lnSpc>
                <a:spcPct val="100000"/>
              </a:lnSpc>
              <a:spcBef>
                <a:spcPts val="1417"/>
              </a:spcBef>
              <a:buClr>
                <a:srgbClr val="008c4f"/>
              </a:buClr>
              <a:buSzPct val="60000"/>
              <a:buFont typeface="DejaVu Sans"/>
              <a:buChar char="—"/>
            </a:pPr>
            <a:r>
              <a:rPr b="0" lang="en-US" sz="1800" spc="-1" strike="noStrike">
                <a:solidFill>
                  <a:srgbClr val="000000"/>
                </a:solidFill>
                <a:latin typeface="DejaVu Sans"/>
                <a:ea typeface="DejaVu Sans"/>
              </a:rPr>
              <a:t>Uncritical bugs</a:t>
            </a:r>
            <a:endParaRPr b="0" lang="en-US" sz="1800" spc="-1" strike="noStrike">
              <a:solidFill>
                <a:srgbClr val="000000"/>
              </a:solidFill>
              <a:latin typeface="Arial"/>
            </a:endParaRPr>
          </a:p>
          <a:p>
            <a:pPr lvl="1" marL="432000" indent="-216000">
              <a:lnSpc>
                <a:spcPct val="100000"/>
              </a:lnSpc>
              <a:spcBef>
                <a:spcPts val="1417"/>
              </a:spcBef>
              <a:buClr>
                <a:srgbClr val="008c4f"/>
              </a:buClr>
              <a:buSzPct val="60000"/>
              <a:buFont typeface="DejaVu Sans"/>
              <a:buChar char="—"/>
            </a:pPr>
            <a:r>
              <a:rPr b="0" lang="en-US" sz="1800" spc="-1" strike="noStrike">
                <a:solidFill>
                  <a:srgbClr val="000000"/>
                </a:solidFill>
                <a:latin typeface="DejaVu Sans"/>
                <a:ea typeface="DejaVu Sans"/>
              </a:rPr>
              <a:t>Users just don’t like the software</a:t>
            </a:r>
            <a:endParaRPr b="0" lang="en-US" sz="1800" spc="-1" strike="noStrike">
              <a:solidFill>
                <a:srgbClr val="000000"/>
              </a:solidFill>
              <a:latin typeface="Arial"/>
            </a:endParaRPr>
          </a:p>
        </p:txBody>
      </p:sp>
      <p:sp>
        <p:nvSpPr>
          <p:cNvPr id="317" name="CustomShape 81"/>
          <p:cNvSpPr/>
          <p:nvPr/>
        </p:nvSpPr>
        <p:spPr>
          <a:xfrm>
            <a:off x="2987280" y="5938200"/>
            <a:ext cx="5928480" cy="59796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ctr">
            <a:noAutofit/>
          </a:bodyPr>
          <a:p>
            <a:pPr algn="ctr">
              <a:lnSpc>
                <a:spcPct val="100000"/>
              </a:lnSpc>
            </a:pPr>
            <a:r>
              <a:rPr b="1" lang="en-US" sz="1800" spc="-1" strike="noStrike">
                <a:solidFill>
                  <a:srgbClr val="000000"/>
                </a:solidFill>
                <a:latin typeface="DejaVu Sans"/>
                <a:ea typeface="DejaVu Sans"/>
              </a:rPr>
              <a:t>Wrong Context → Wrong Requirements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88</TotalTime>
  <Application>LibreOffice/7.4.2.3$Linux_X86_64 LibreOffice_project/40$Build-3</Application>
  <AppVersion>15.0000</AppVersion>
  <Words>1333</Words>
  <Paragraphs>207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2013-05-21T09:22:36Z</dcterms:created>
  <dc:creator>Hooby</dc:creator>
  <dc:description/>
  <dc:language>en-US</dc:language>
  <cp:lastModifiedBy/>
  <dcterms:modified xsi:type="dcterms:W3CDTF">2022-11-09T12:36:25Z</dcterms:modified>
  <cp:revision>3213</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1</vt:i4>
  </property>
  <property fmtid="{D5CDD505-2E9C-101B-9397-08002B2CF9AE}" pid="3" name="Notes">
    <vt:i4>18</vt:i4>
  </property>
  <property fmtid="{D5CDD505-2E9C-101B-9397-08002B2CF9AE}" pid="4" name="PresentationFormat">
    <vt:lpwstr>Widescreen</vt:lpwstr>
  </property>
  <property fmtid="{D5CDD505-2E9C-101B-9397-08002B2CF9AE}" pid="5" name="Slides">
    <vt:i4>31</vt:i4>
  </property>
</Properties>
</file>