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9.png" ContentType="image/png"/>
  <Override PartName="/ppt/media/image10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comments/comment12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32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presProps" Target="presProps.xml"/><Relationship Id="rId63" Type="http://schemas.openxmlformats.org/officeDocument/2006/relationships/commentAuthors" Target="commentAuthors.xml"/>
</Relationships>
</file>

<file path=ppt/comments/comment12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4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2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5542918-05FA-4547-8801-794B3518672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13F7702-4599-4E65-ABC8-6930FDF74A3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948EFBF-F0CB-4366-842E-0A3C6361D0A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31A908E-ADBF-4131-9871-3AEB165B7508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920" cy="376272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320" cy="45194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C3ACC251-ED05-46C9-AF7C-66BB6302259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B22561C-901D-4935-9663-875C5ACAE90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920" cy="376272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320" cy="45194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D84920D3-8713-4409-AC0C-44F5D0D482A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4CF91E6-6068-4856-81B3-BA96E499EBFA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920" cy="376272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320" cy="45194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E0A10771-6FA5-4241-BE64-D102F2AFA66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23026FA-522D-4C5B-8709-6527CF8B7E1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920" cy="376272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320" cy="45194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9DC4E97-BF05-4A1B-BD58-F2C5BC14B71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77CA1AD-482B-424E-B967-4A277B650BA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6DAA757-8559-4893-9587-BB581F91D1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3CE906B-FDE5-4B92-B03D-A76A8302C2A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6F7E2B8-86FC-4731-AD62-1B44681E567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D19CAB7-4589-4C17-B437-955BD38CE29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1169748-B1D7-4C0B-B095-88B2BA1297A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10BD2C4-7720-4502-BD01-608186E028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6A6998D-5D90-4CB1-910F-1DBC0203A3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BEFFBC1-931E-4FF4-8B5F-5C176E48157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CEA883F9-D3D7-41F7-8173-BF5CD82F006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C55AC2D-45ED-448A-9206-F1F7D579D8E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920" cy="376272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320" cy="45194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Shape 1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999BC920-0863-41CD-BED4-342092D806C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1280" cy="408816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0120" cy="490788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553B0FE3-D71C-4A4D-B285-97309095CF9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1280" cy="408816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0120" cy="490788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C7CE490-957D-491C-A0FF-1A45F36E73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3DDD9F7-0843-42BD-B198-5633F1F3316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AB2AC0F-67B9-4C7A-88E8-F133E23EDC4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16F1A7D-803F-4C22-8CDE-6B0361A8565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040" cy="40867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120" cy="49096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10CBFD66-2CFA-465C-BB82-A257FBA22DD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254E1C0-042E-4E9E-BAD1-6A6C3F177E9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040" cy="408672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120" cy="49096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4E8100DC-3549-4179-B305-36C7F5C2488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A4E15A2-921D-48EB-BB4B-93269201A40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040" cy="408672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120" cy="49096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52959950-1539-4B54-82E7-F61B78EE4A5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4362840" y="10378440"/>
            <a:ext cx="33289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9A8E583-4D3F-4E38-BEB3-21A4F9A86B53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040" cy="408672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120" cy="49096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74EA385-D362-4540-83DB-F2C18923097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4F3C958-F6A5-491E-A240-436BF0577CF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599BC87-C36E-4A25-B3CD-1B15DC6C643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32639B4-F23B-474F-A406-908055B523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326AA01-FBA0-4AA7-B768-EC1B960E005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88F6CFF-2C04-46DA-A55A-D337A4B740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9AE33D1-13A3-4431-84A6-F87BEA31525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243A6B7-6B47-4777-953D-8A91880E298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AB5B294-93DA-4B66-8DD6-95949A8694A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D20CF20-7288-4677-8E76-5A600A3988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/>
          <p:nvPr/>
        </p:nvSpPr>
        <p:spPr>
          <a:xfrm>
            <a:off x="4403520" y="9555840"/>
            <a:ext cx="3359880" cy="494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F09D12DC-B055-47DE-9A70-CC9776B93D5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4920" cy="376272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2320" cy="451800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A8C9DDC-2691-4A69-B70B-A7574B26E9A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0798492-7039-4060-A8E9-08947B18104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668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D894A8F-12F3-45F6-90ED-7CAA584D789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668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A1242C7-19E8-47FA-A888-9D4CAB94F02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668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4C21981-5D04-4123-8354-4B7BB48AE4A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8B8070F-2E2A-4629-83C4-41B09F70F2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2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00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000" cy="23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57560" y="1842480"/>
            <a:ext cx="5706720" cy="4792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5880" cy="104652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542880" y="7225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66560" y="1827360"/>
            <a:ext cx="10507320" cy="137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57480" cy="97236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1225800" y="5077440"/>
            <a:ext cx="1625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3877920" y="5077440"/>
            <a:ext cx="15800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Line 4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CustomShape 5"/>
          <p:cNvSpPr/>
          <p:nvPr/>
        </p:nvSpPr>
        <p:spPr>
          <a:xfrm>
            <a:off x="2712240" y="4108680"/>
            <a:ext cx="11505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6"/>
          <p:cNvSpPr/>
          <p:nvPr/>
        </p:nvSpPr>
        <p:spPr>
          <a:xfrm>
            <a:off x="6313680" y="5077440"/>
            <a:ext cx="20678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Line 7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CustomShape 8"/>
          <p:cNvSpPr/>
          <p:nvPr/>
        </p:nvSpPr>
        <p:spPr>
          <a:xfrm>
            <a:off x="5241960" y="4108680"/>
            <a:ext cx="1319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Line 9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CustomShape 10"/>
          <p:cNvSpPr/>
          <p:nvPr/>
        </p:nvSpPr>
        <p:spPr>
          <a:xfrm>
            <a:off x="7927920" y="4108680"/>
            <a:ext cx="13744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11"/>
          <p:cNvSpPr/>
          <p:nvPr/>
        </p:nvSpPr>
        <p:spPr>
          <a:xfrm>
            <a:off x="9640080" y="5077440"/>
            <a:ext cx="7556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Line 12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Line 13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Line 14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CustomShape 15"/>
          <p:cNvSpPr/>
          <p:nvPr/>
        </p:nvSpPr>
        <p:spPr>
          <a:xfrm>
            <a:off x="2876400" y="3381840"/>
            <a:ext cx="16563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Line 16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Line 17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Line 18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19"/>
          <p:cNvSpPr/>
          <p:nvPr/>
        </p:nvSpPr>
        <p:spPr>
          <a:xfrm>
            <a:off x="7625880" y="3381840"/>
            <a:ext cx="23115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Line 2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Line 2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Line 2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180000" bIns="18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CustomShape 23"/>
          <p:cNvSpPr/>
          <p:nvPr/>
        </p:nvSpPr>
        <p:spPr>
          <a:xfrm>
            <a:off x="2430360" y="5783760"/>
            <a:ext cx="169848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24"/>
          <p:cNvSpPr/>
          <p:nvPr/>
        </p:nvSpPr>
        <p:spPr>
          <a:xfrm>
            <a:off x="5055840" y="5790240"/>
            <a:ext cx="169884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5"/>
          <p:cNvSpPr/>
          <p:nvPr/>
        </p:nvSpPr>
        <p:spPr>
          <a:xfrm>
            <a:off x="7947720" y="5776920"/>
            <a:ext cx="169884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4560" cy="1409400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4560" cy="110772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38640" cy="117648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26"/>
          <p:cNvSpPr/>
          <p:nvPr/>
        </p:nvSpPr>
        <p:spPr>
          <a:xfrm>
            <a:off x="542880" y="7246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7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057400"/>
            <a:ext cx="10736280" cy="456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3280" cy="2756160"/>
          </a:xfrm>
          <a:prstGeom prst="rect">
            <a:avLst/>
          </a:prstGeom>
          <a:ln w="0">
            <a:noFill/>
          </a:ln>
        </p:spPr>
      </p:pic>
      <p:sp>
        <p:nvSpPr>
          <p:cNvPr id="252" name="CustomShape 2"/>
          <p:cNvSpPr/>
          <p:nvPr/>
        </p:nvSpPr>
        <p:spPr>
          <a:xfrm>
            <a:off x="542880" y="7246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57200" y="2057400"/>
            <a:ext cx="10736280" cy="456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542880" y="7246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57200" y="2057400"/>
            <a:ext cx="10736280" cy="456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542880" y="7246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35520" y="4406760"/>
            <a:ext cx="1074492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35520" y="2906640"/>
            <a:ext cx="10744920" cy="14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architects, testers,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/>
          <p:nvPr/>
        </p:nvSpPr>
        <p:spPr>
          <a:xfrm>
            <a:off x="465840" y="1828800"/>
            <a:ext cx="10727640" cy="457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542880" y="72288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/>
          <p:nvPr/>
        </p:nvSpPr>
        <p:spPr>
          <a:xfrm>
            <a:off x="465840" y="1828800"/>
            <a:ext cx="10727640" cy="4576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542880" y="72288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/>
          <p:nvPr/>
        </p:nvSpPr>
        <p:spPr>
          <a:xfrm>
            <a:off x="465840" y="1843200"/>
            <a:ext cx="10727640" cy="4351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42880" y="7239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28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Schedule Update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9"/>
          <p:cNvSpPr/>
          <p:nvPr/>
        </p:nvSpPr>
        <p:spPr>
          <a:xfrm>
            <a:off x="539640" y="1268640"/>
            <a:ext cx="10741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21.12.2022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11.01.2023 → </a:t>
            </a: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18.01.2023 → </a:t>
            </a: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25.01.2023 → </a:t>
            </a: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Traceability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01.02.2023 → </a:t>
            </a: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/>
          <p:nvPr/>
        </p:nvSpPr>
        <p:spPr>
          <a:xfrm>
            <a:off x="458280" y="1339200"/>
            <a:ext cx="10735200" cy="5053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542880" y="7239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→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 system user-friendly and simple.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35520" y="4406760"/>
            <a:ext cx="1074492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35520" y="2906640"/>
            <a:ext cx="10744920" cy="14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30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Schedule Update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31"/>
          <p:cNvSpPr/>
          <p:nvPr/>
        </p:nvSpPr>
        <p:spPr>
          <a:xfrm>
            <a:off x="539640" y="126864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21.12.2022 → No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11.01.2023 → </a:t>
            </a: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18.01.2023 → </a:t>
            </a: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25.01.2023 → </a:t>
            </a: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i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01.02.2023 → Exercise 07 – Management and Traceability (MC)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319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2001960" y="3708720"/>
            <a:ext cx="16138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263520" y="6411600"/>
            <a:ext cx="109155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3880" cy="5152320"/>
          </a:xfrm>
          <a:prstGeom prst="rect">
            <a:avLst/>
          </a:prstGeom>
          <a:ln w="0">
            <a:noFill/>
          </a:ln>
        </p:spPr>
      </p:pic>
      <p:sp>
        <p:nvSpPr>
          <p:cNvPr id="323" name="CustomShape 3"/>
          <p:cNvSpPr/>
          <p:nvPr/>
        </p:nvSpPr>
        <p:spPr>
          <a:xfrm>
            <a:off x="542880" y="7221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542880" y="12675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9950040" y="911520"/>
            <a:ext cx="516960" cy="496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/>
          <p:nvPr/>
        </p:nvSpPr>
        <p:spPr>
          <a:xfrm>
            <a:off x="612720" y="1697400"/>
            <a:ext cx="10411920" cy="432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263520" y="6411600"/>
            <a:ext cx="109155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7221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542880" y="12675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263520" y="6411600"/>
            <a:ext cx="109155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42880" y="7221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542880" y="12675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612720" y="1687680"/>
            <a:ext cx="10724760" cy="432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TextShape 4"/>
          <p:cNvSpPr/>
          <p:nvPr/>
        </p:nvSpPr>
        <p:spPr>
          <a:xfrm>
            <a:off x="55764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/>
          <p:nvPr/>
        </p:nvSpPr>
        <p:spPr>
          <a:xfrm>
            <a:off x="557640" y="1339200"/>
            <a:ext cx="10509840" cy="5055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542880" y="7221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542880" y="126756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/>
          <p:nvPr/>
        </p:nvSpPr>
        <p:spPr>
          <a:xfrm>
            <a:off x="557640" y="1591200"/>
            <a:ext cx="10728000" cy="485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4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→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→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542880" y="72252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542880" y="126792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/>
          <p:nvPr/>
        </p:nvSpPr>
        <p:spPr>
          <a:xfrm>
            <a:off x="557640" y="1339200"/>
            <a:ext cx="10728000" cy="485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42880" y="72288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542880" y="126828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8360" cy="207576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474120" y="2297880"/>
            <a:ext cx="1814400" cy="22546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/>
          <p:nvPr/>
        </p:nvSpPr>
        <p:spPr>
          <a:xfrm>
            <a:off x="465840" y="1339200"/>
            <a:ext cx="11517480" cy="485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42880" y="126864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42880" y="72432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/>
          <p:nvPr/>
        </p:nvSpPr>
        <p:spPr>
          <a:xfrm>
            <a:off x="465840" y="1339200"/>
            <a:ext cx="11517480" cy="4855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42880" y="72288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542880" y="126828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0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→ What do you think is the most important feature of the new system?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→ Do you think the new system requires a GUI?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→ Not able to pose additional question due to feedback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→ Forgotten or badly phrased questions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368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DejaVu Sans"/>
              <a:ea typeface="DejaVu Sans"/>
            </a:endParaRPr>
          </a:p>
        </p:txBody>
      </p:sp>
      <p:sp>
        <p:nvSpPr>
          <p:cNvPr id="380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→ 6-3-5 method: six participants, three ideas each, fivefold hand-off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→ Approach a problem from six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/>
          <p:nvPr/>
        </p:nvSpPr>
        <p:spPr>
          <a:xfrm>
            <a:off x="465840" y="1339200"/>
            <a:ext cx="11516400" cy="4854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6858000"/>
            <a:ext cx="121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TextShape 4"/>
          <p:cNvSpPr/>
          <p:nvPr/>
        </p:nvSpPr>
        <p:spPr>
          <a:xfrm>
            <a:off x="609480" y="1769400"/>
            <a:ext cx="1036008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TextShape 4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→ Everybody knows the relationship to the real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9950040" y="915480"/>
            <a:ext cx="516960" cy="496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20"/>
          <p:cNvSpPr/>
          <p:nvPr/>
        </p:nvSpPr>
        <p:spPr>
          <a:xfrm>
            <a:off x="335520" y="4406760"/>
            <a:ext cx="1074492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21"/>
          <p:cNvSpPr/>
          <p:nvPr/>
        </p:nvSpPr>
        <p:spPr>
          <a:xfrm>
            <a:off x="335520" y="2906640"/>
            <a:ext cx="10744920" cy="14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1823400" y="2057400"/>
            <a:ext cx="4977000" cy="50724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540440" y="2943360"/>
            <a:ext cx="5558040" cy="5356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1547280" y="3888000"/>
            <a:ext cx="5551560" cy="69696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2244960" y="4965480"/>
            <a:ext cx="4161960" cy="52344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5"/>
          <p:cNvSpPr/>
          <p:nvPr/>
        </p:nvSpPr>
        <p:spPr>
          <a:xfrm flipH="1" rot="16200000">
            <a:off x="4132440" y="2754000"/>
            <a:ext cx="362160" cy="360"/>
          </a:xfrm>
          <a:custGeom>
            <a:avLst/>
            <a:gdLst>
              <a:gd name="textAreaLeft" fmla="*/ -720 w 362160"/>
              <a:gd name="textAreaRight" fmla="*/ 362880 w 36216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5" name="CustomShape 6"/>
          <p:cNvSpPr/>
          <p:nvPr/>
        </p:nvSpPr>
        <p:spPr>
          <a:xfrm flipH="1" rot="16200000">
            <a:off x="4117320" y="3683520"/>
            <a:ext cx="392040" cy="360"/>
          </a:xfrm>
          <a:custGeom>
            <a:avLst/>
            <a:gdLst>
              <a:gd name="textAreaLeft" fmla="*/ 720 w 392040"/>
              <a:gd name="textAreaRight" fmla="*/ 394200 w 39204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6" name="CustomShape 7"/>
          <p:cNvSpPr/>
          <p:nvPr/>
        </p:nvSpPr>
        <p:spPr>
          <a:xfrm flipH="1" rot="16200000">
            <a:off x="4134240" y="4775040"/>
            <a:ext cx="363960" cy="360"/>
          </a:xfrm>
          <a:custGeom>
            <a:avLst/>
            <a:gdLst>
              <a:gd name="textAreaLeft" fmla="*/ 720 w 363960"/>
              <a:gd name="textAreaRight" fmla="*/ 366120 w 36396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7" name="CustomShape 8"/>
          <p:cNvSpPr/>
          <p:nvPr/>
        </p:nvSpPr>
        <p:spPr>
          <a:xfrm flipH="1" rot="16200000">
            <a:off x="4070880" y="5746680"/>
            <a:ext cx="499320" cy="360"/>
          </a:xfrm>
          <a:custGeom>
            <a:avLst/>
            <a:gdLst>
              <a:gd name="textAreaLeft" fmla="*/ 720 w 499320"/>
              <a:gd name="textAreaRight" fmla="*/ 501480 w 499320"/>
              <a:gd name="textAreaTop" fmla="*/ 0 h 360"/>
              <a:gd name="textAreaBottom" fmla="*/ 576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5760" bIns="576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CustomShape 9"/>
          <p:cNvSpPr/>
          <p:nvPr/>
        </p:nvSpPr>
        <p:spPr>
          <a:xfrm rot="10800000">
            <a:off x="1548360" y="3223800"/>
            <a:ext cx="696600" cy="200736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09" name="Group 10"/>
          <p:cNvGrpSpPr/>
          <p:nvPr/>
        </p:nvGrpSpPr>
        <p:grpSpPr>
          <a:xfrm>
            <a:off x="7539480" y="2774520"/>
            <a:ext cx="3654000" cy="1742760"/>
            <a:chOff x="7539480" y="2774520"/>
            <a:chExt cx="3654000" cy="1742760"/>
          </a:xfrm>
        </p:grpSpPr>
        <p:sp>
          <p:nvSpPr>
            <p:cNvPr id="410" name="CustomShape 11"/>
            <p:cNvSpPr/>
            <p:nvPr/>
          </p:nvSpPr>
          <p:spPr>
            <a:xfrm>
              <a:off x="7539480" y="2774520"/>
              <a:ext cx="3654000" cy="174276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CustomShape 12"/>
            <p:cNvSpPr/>
            <p:nvPr/>
          </p:nvSpPr>
          <p:spPr>
            <a:xfrm>
              <a:off x="7809840" y="2946960"/>
              <a:ext cx="298152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2" name="CustomShape 13"/>
          <p:cNvSpPr/>
          <p:nvPr/>
        </p:nvSpPr>
        <p:spPr>
          <a:xfrm rot="16200000">
            <a:off x="228240" y="3869280"/>
            <a:ext cx="1371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14"/>
          <p:cNvSpPr/>
          <p:nvPr/>
        </p:nvSpPr>
        <p:spPr>
          <a:xfrm>
            <a:off x="4167000" y="5557320"/>
            <a:ext cx="335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4" name="Group 15"/>
          <p:cNvGrpSpPr/>
          <p:nvPr/>
        </p:nvGrpSpPr>
        <p:grpSpPr>
          <a:xfrm>
            <a:off x="4073040" y="6004800"/>
            <a:ext cx="514080" cy="383760"/>
            <a:chOff x="4073040" y="6004800"/>
            <a:chExt cx="514080" cy="383760"/>
          </a:xfrm>
        </p:grpSpPr>
        <p:sp>
          <p:nvSpPr>
            <p:cNvPr id="415" name="CustomShape 16"/>
            <p:cNvSpPr/>
            <p:nvPr/>
          </p:nvSpPr>
          <p:spPr>
            <a:xfrm>
              <a:off x="4110480" y="6028920"/>
              <a:ext cx="444960" cy="33192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CustomShape 17"/>
            <p:cNvSpPr/>
            <p:nvPr/>
          </p:nvSpPr>
          <p:spPr>
            <a:xfrm>
              <a:off x="4073040" y="6004800"/>
              <a:ext cx="514080" cy="38376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7" name="CustomShape 18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19"/>
          <p:cNvSpPr/>
          <p:nvPr/>
        </p:nvSpPr>
        <p:spPr>
          <a:xfrm>
            <a:off x="542880" y="7225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2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TextShape 3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35520" y="4406760"/>
            <a:ext cx="10744920" cy="13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35520" y="2906640"/>
            <a:ext cx="10744920" cy="14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42880" y="7225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93560" y="1828800"/>
            <a:ext cx="10843920" cy="456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93560" y="1828800"/>
            <a:ext cx="10843920" cy="456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42880" y="7225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2"/>
          <p:cNvSpPr/>
          <p:nvPr/>
        </p:nvSpPr>
        <p:spPr>
          <a:xfrm>
            <a:off x="542880" y="7225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542880" y="1271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2"/>
          <p:cNvSpPr/>
          <p:nvPr/>
        </p:nvSpPr>
        <p:spPr>
          <a:xfrm>
            <a:off x="493560" y="1828800"/>
            <a:ext cx="10843920" cy="4564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LibreOffice/7.4.2.3$Linux_X86_64 LibreOffice_project/40$Build-3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2022-11-15T12:48:16Z</dcterms:modified>
  <cp:revision>3227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