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comments/comment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presProps" Target="presProps.xml"/><Relationship Id="rId53" Type="http://schemas.openxmlformats.org/officeDocument/2006/relationships/commentAuthors" Target="commentAuthors.xml"/>
</Relationships>
</file>

<file path=ppt/comments/comment6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0A14DA4-F86C-4020-93E5-C621014A40C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906ED-8B93-4185-8B8C-C119636DE1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04D3F4-6F2E-4523-AA38-BDB1DEDC3AF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26F8F3-CEBE-4726-9E04-525186304C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3AC081-2CE5-4F7B-A9B9-A2536A636B9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1A6EE5-74FD-4AA5-B964-1F2EA8207B9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4827FD-C643-4E21-BDA3-7602BE014D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B24B12-89CB-4ECA-BBDD-4F6826F6C6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D42728-F56D-4F9E-BD3F-B376A409BE6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8AAA76-F682-4650-9F47-424DFB9C32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C30465-08D5-44F1-9B33-DEACC896969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365F62-745C-4946-9B33-8E70257AE79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6BC577-5E19-4EB2-92B4-A4056BFF5AF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06308A-EA7B-4468-AE4E-FF83F2D6663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DFD8C9-BF7C-4E68-BD72-6E7066C5006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053932-4293-4B47-AAB9-C0390D6A0F0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9FC663-268A-4EEE-9603-14605D50CB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4CB902-B730-493A-9FEB-3DD79F4E23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D34D3F-14E8-45AC-A36B-E2BC3C8C40A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9B327A-E806-4D53-A3DE-F6EBB51FFEE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5EF8FA-5A55-4F88-9213-B8C0178975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4E329B-2BCB-46F3-A876-AB4E7F41377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7CE226-62B5-4651-8A6B-02E13159B38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2E920D-8779-4D83-B5BB-2E363982B37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38FC39-4E6B-485B-B5A5-FC6C42A138A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55A9E8-CEE5-4901-A5AE-3D07C1DA2BE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7BF8FD-9C3D-4EC0-B3E9-DC22C9FE3E4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143ACC-4A77-4925-A414-760BF32998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3E111-E0AA-467B-962F-52F7177F0B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25F782-A41D-4513-907C-B0A4F4CDD72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54DAB2-217C-43A0-8540-E17F26AF77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800" cy="37659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440" cy="451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672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77C46A-1000-4944-B769-DE8AC0F7A7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5982AE2-5742-4173-8A1F-034536DA4D8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BE6ABE2-2BE4-4D71-B44B-ADC76CD26D6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8D3653A-B610-4BB7-9DC4-980766697B7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C789723-3424-44A8-B2A6-1669C106A99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D59C397-2C2A-4688-A606-3FD11FF9699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72B0795-10BD-409A-9D19-36B1E53FF96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00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000" cy="23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656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168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23360" indent="-21168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5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Traceability (L11),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0520" cy="456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5"/>
          <p:cNvSpPr/>
          <p:nvPr/>
        </p:nvSpPr>
        <p:spPr>
          <a:xfrm>
            <a:off x="5973840" y="1769760"/>
            <a:ext cx="533052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1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53964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539640" y="1268640"/>
            <a:ext cx="10747080" cy="50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Exercise 07 – Management and Traceability (MC)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06, Part 2, Section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06, Part 3, Section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Box 3"/>
          <p:cNvSpPr/>
          <p:nvPr/>
        </p:nvSpPr>
        <p:spPr>
          <a:xfrm>
            <a:off x="5147280" y="32529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Box 4"/>
          <p:cNvSpPr/>
          <p:nvPr/>
        </p:nvSpPr>
        <p:spPr>
          <a:xfrm>
            <a:off x="6671520" y="32529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 Box 5"/>
          <p:cNvSpPr/>
          <p:nvPr/>
        </p:nvSpPr>
        <p:spPr>
          <a:xfrm>
            <a:off x="8100360" y="3252960"/>
            <a:ext cx="1135080" cy="335160"/>
          </a:xfrm>
          <a:custGeom>
            <a:avLst/>
            <a:gdLst>
              <a:gd name="textAreaLeft" fmla="*/ 0 w 1135080"/>
              <a:gd name="textAreaRight" fmla="*/ 1137240 w 113508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Box 6"/>
          <p:cNvSpPr/>
          <p:nvPr/>
        </p:nvSpPr>
        <p:spPr>
          <a:xfrm>
            <a:off x="3530520" y="3252960"/>
            <a:ext cx="1134720" cy="335160"/>
          </a:xfrm>
          <a:custGeom>
            <a:avLst/>
            <a:gdLst>
              <a:gd name="textAreaLeft" fmla="*/ 0 w 1134720"/>
              <a:gd name="textAreaRight" fmla="*/ 1136880 w 113472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Box 7"/>
          <p:cNvSpPr/>
          <p:nvPr/>
        </p:nvSpPr>
        <p:spPr>
          <a:xfrm>
            <a:off x="9527040" y="3252960"/>
            <a:ext cx="1708560" cy="335160"/>
          </a:xfrm>
          <a:custGeom>
            <a:avLst/>
            <a:gdLst>
              <a:gd name="textAreaLeft" fmla="*/ 0 w 1708560"/>
              <a:gd name="textAreaRight" fmla="*/ 1710720 w 170856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tangle 8"/>
          <p:cNvSpPr/>
          <p:nvPr/>
        </p:nvSpPr>
        <p:spPr>
          <a:xfrm>
            <a:off x="8005320" y="3557880"/>
            <a:ext cx="2944440" cy="6984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70560" bIns="7056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Text Box 9"/>
          <p:cNvSpPr/>
          <p:nvPr/>
        </p:nvSpPr>
        <p:spPr>
          <a:xfrm>
            <a:off x="857160" y="3100680"/>
            <a:ext cx="2190960" cy="304920"/>
          </a:xfrm>
          <a:custGeom>
            <a:avLst/>
            <a:gdLst>
              <a:gd name="textAreaLeft" fmla="*/ 0 w 2190960"/>
              <a:gd name="textAreaRight" fmla="*/ 2193120 w 2190960"/>
              <a:gd name="textAreaTop" fmla="*/ 0 h 304920"/>
              <a:gd name="textAreaBottom" fmla="*/ 307080 h 304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 Box 11"/>
          <p:cNvSpPr/>
          <p:nvPr/>
        </p:nvSpPr>
        <p:spPr>
          <a:xfrm>
            <a:off x="952200" y="2490840"/>
            <a:ext cx="2113200" cy="304920"/>
          </a:xfrm>
          <a:custGeom>
            <a:avLst/>
            <a:gdLst>
              <a:gd name="textAreaLeft" fmla="*/ 0 w 2113200"/>
              <a:gd name="textAreaRight" fmla="*/ 2115360 w 2113200"/>
              <a:gd name="textAreaTop" fmla="*/ 0 h 304920"/>
              <a:gd name="textAreaBottom" fmla="*/ 307080 h 304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17"/>
          <p:cNvSpPr/>
          <p:nvPr/>
        </p:nvSpPr>
        <p:spPr>
          <a:xfrm>
            <a:off x="3244680" y="249084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Rectangle 18"/>
          <p:cNvSpPr/>
          <p:nvPr/>
        </p:nvSpPr>
        <p:spPr>
          <a:xfrm>
            <a:off x="4861800" y="249084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Rectangle 19"/>
          <p:cNvSpPr/>
          <p:nvPr/>
        </p:nvSpPr>
        <p:spPr>
          <a:xfrm>
            <a:off x="6386040" y="249084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Rectangle 20"/>
          <p:cNvSpPr/>
          <p:nvPr/>
        </p:nvSpPr>
        <p:spPr>
          <a:xfrm>
            <a:off x="7909920" y="249084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Rectangle 21"/>
          <p:cNvSpPr/>
          <p:nvPr/>
        </p:nvSpPr>
        <p:spPr>
          <a:xfrm>
            <a:off x="9431640" y="2490840"/>
            <a:ext cx="8892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Rectangle 22"/>
          <p:cNvSpPr/>
          <p:nvPr/>
        </p:nvSpPr>
        <p:spPr>
          <a:xfrm>
            <a:off x="10860480" y="249084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Rectangle 24"/>
          <p:cNvSpPr/>
          <p:nvPr/>
        </p:nvSpPr>
        <p:spPr>
          <a:xfrm>
            <a:off x="3244680" y="310068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Rectangle 25"/>
          <p:cNvSpPr/>
          <p:nvPr/>
        </p:nvSpPr>
        <p:spPr>
          <a:xfrm>
            <a:off x="4861800" y="310068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Rectangle 26"/>
          <p:cNvSpPr/>
          <p:nvPr/>
        </p:nvSpPr>
        <p:spPr>
          <a:xfrm>
            <a:off x="6386040" y="310068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Rectangle 27"/>
          <p:cNvSpPr/>
          <p:nvPr/>
        </p:nvSpPr>
        <p:spPr>
          <a:xfrm>
            <a:off x="7909920" y="310068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Rectangle 28"/>
          <p:cNvSpPr/>
          <p:nvPr/>
        </p:nvSpPr>
        <p:spPr>
          <a:xfrm>
            <a:off x="9431640" y="310068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Rectangle 29"/>
          <p:cNvSpPr/>
          <p:nvPr/>
        </p:nvSpPr>
        <p:spPr>
          <a:xfrm>
            <a:off x="10860480" y="310068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2" name="Text Box 36"/>
          <p:cNvSpPr/>
          <p:nvPr/>
        </p:nvSpPr>
        <p:spPr>
          <a:xfrm>
            <a:off x="8481600" y="3633840"/>
            <a:ext cx="1896480" cy="366120"/>
          </a:xfrm>
          <a:custGeom>
            <a:avLst/>
            <a:gdLst>
              <a:gd name="textAreaLeft" fmla="*/ 0 w 1896480"/>
              <a:gd name="textAreaRight" fmla="*/ 1898640 w 1896480"/>
              <a:gd name="textAreaTop" fmla="*/ 0 h 366120"/>
              <a:gd name="textAreaBottom" fmla="*/ 368280 h 366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152640" bIns="15264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Rectangle 38"/>
          <p:cNvSpPr/>
          <p:nvPr/>
        </p:nvSpPr>
        <p:spPr>
          <a:xfrm>
            <a:off x="7909920" y="3405240"/>
            <a:ext cx="89280" cy="22248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5" name="Rectangle 39"/>
          <p:cNvSpPr/>
          <p:nvPr/>
        </p:nvSpPr>
        <p:spPr>
          <a:xfrm>
            <a:off x="10860120" y="3405240"/>
            <a:ext cx="87120" cy="22248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Text Box 39"/>
          <p:cNvSpPr/>
          <p:nvPr/>
        </p:nvSpPr>
        <p:spPr>
          <a:xfrm>
            <a:off x="5147280" y="54975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40"/>
          <p:cNvSpPr/>
          <p:nvPr/>
        </p:nvSpPr>
        <p:spPr>
          <a:xfrm>
            <a:off x="6671520" y="54975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 Box 41"/>
          <p:cNvSpPr/>
          <p:nvPr/>
        </p:nvSpPr>
        <p:spPr>
          <a:xfrm>
            <a:off x="8100360" y="5497560"/>
            <a:ext cx="1135080" cy="335160"/>
          </a:xfrm>
          <a:custGeom>
            <a:avLst/>
            <a:gdLst>
              <a:gd name="textAreaLeft" fmla="*/ 0 w 1135080"/>
              <a:gd name="textAreaRight" fmla="*/ 1137240 w 113508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42"/>
          <p:cNvSpPr/>
          <p:nvPr/>
        </p:nvSpPr>
        <p:spPr>
          <a:xfrm>
            <a:off x="3530520" y="5497560"/>
            <a:ext cx="1134720" cy="335160"/>
          </a:xfrm>
          <a:custGeom>
            <a:avLst/>
            <a:gdLst>
              <a:gd name="textAreaLeft" fmla="*/ 0 w 1134720"/>
              <a:gd name="textAreaRight" fmla="*/ 1136880 w 113472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43"/>
          <p:cNvSpPr/>
          <p:nvPr/>
        </p:nvSpPr>
        <p:spPr>
          <a:xfrm>
            <a:off x="9527040" y="5497560"/>
            <a:ext cx="1708560" cy="335160"/>
          </a:xfrm>
          <a:custGeom>
            <a:avLst/>
            <a:gdLst>
              <a:gd name="textAreaLeft" fmla="*/ 0 w 1708560"/>
              <a:gd name="textAreaRight" fmla="*/ 1710720 w 170856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44"/>
          <p:cNvSpPr/>
          <p:nvPr/>
        </p:nvSpPr>
        <p:spPr>
          <a:xfrm>
            <a:off x="857160" y="5345280"/>
            <a:ext cx="2190960" cy="304920"/>
          </a:xfrm>
          <a:custGeom>
            <a:avLst/>
            <a:gdLst>
              <a:gd name="textAreaLeft" fmla="*/ 0 w 2190960"/>
              <a:gd name="textAreaRight" fmla="*/ 2193120 w 2190960"/>
              <a:gd name="textAreaTop" fmla="*/ 0 h 304920"/>
              <a:gd name="textAreaBottom" fmla="*/ 307080 h 304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Text Box 45"/>
          <p:cNvSpPr/>
          <p:nvPr/>
        </p:nvSpPr>
        <p:spPr>
          <a:xfrm>
            <a:off x="952200" y="4735800"/>
            <a:ext cx="2095920" cy="304920"/>
          </a:xfrm>
          <a:custGeom>
            <a:avLst/>
            <a:gdLst>
              <a:gd name="textAreaLeft" fmla="*/ 0 w 2095920"/>
              <a:gd name="textAreaRight" fmla="*/ 2098080 w 2095920"/>
              <a:gd name="textAreaTop" fmla="*/ 0 h 304920"/>
              <a:gd name="textAreaBottom" fmla="*/ 307080 h 304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46"/>
          <p:cNvSpPr/>
          <p:nvPr/>
        </p:nvSpPr>
        <p:spPr>
          <a:xfrm>
            <a:off x="5147280" y="45831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 Box 47"/>
          <p:cNvSpPr/>
          <p:nvPr/>
        </p:nvSpPr>
        <p:spPr>
          <a:xfrm>
            <a:off x="6671520" y="45831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 Box 48"/>
          <p:cNvSpPr/>
          <p:nvPr/>
        </p:nvSpPr>
        <p:spPr>
          <a:xfrm>
            <a:off x="8100360" y="4583160"/>
            <a:ext cx="1135080" cy="335160"/>
          </a:xfrm>
          <a:custGeom>
            <a:avLst/>
            <a:gdLst>
              <a:gd name="textAreaLeft" fmla="*/ 0 w 1135080"/>
              <a:gd name="textAreaRight" fmla="*/ 1137240 w 113508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 Box 49"/>
          <p:cNvSpPr/>
          <p:nvPr/>
        </p:nvSpPr>
        <p:spPr>
          <a:xfrm>
            <a:off x="3530520" y="4583160"/>
            <a:ext cx="1134720" cy="335160"/>
          </a:xfrm>
          <a:custGeom>
            <a:avLst/>
            <a:gdLst>
              <a:gd name="textAreaLeft" fmla="*/ 0 w 1134720"/>
              <a:gd name="textAreaRight" fmla="*/ 1136880 w 113472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 Box 50"/>
          <p:cNvSpPr/>
          <p:nvPr/>
        </p:nvSpPr>
        <p:spPr>
          <a:xfrm>
            <a:off x="9527040" y="4583160"/>
            <a:ext cx="1708560" cy="335160"/>
          </a:xfrm>
          <a:custGeom>
            <a:avLst/>
            <a:gdLst>
              <a:gd name="textAreaLeft" fmla="*/ 0 w 1708560"/>
              <a:gd name="textAreaRight" fmla="*/ 1710720 w 170856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43"/>
          <p:cNvSpPr/>
          <p:nvPr/>
        </p:nvSpPr>
        <p:spPr>
          <a:xfrm>
            <a:off x="3244680" y="473580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Rectangle 44"/>
          <p:cNvSpPr/>
          <p:nvPr/>
        </p:nvSpPr>
        <p:spPr>
          <a:xfrm>
            <a:off x="4861800" y="473580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Rectangle 45"/>
          <p:cNvSpPr/>
          <p:nvPr/>
        </p:nvSpPr>
        <p:spPr>
          <a:xfrm>
            <a:off x="6386040" y="473580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Rectangle 46"/>
          <p:cNvSpPr/>
          <p:nvPr/>
        </p:nvSpPr>
        <p:spPr>
          <a:xfrm>
            <a:off x="7909920" y="473580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Rectangle 47"/>
          <p:cNvSpPr/>
          <p:nvPr/>
        </p:nvSpPr>
        <p:spPr>
          <a:xfrm>
            <a:off x="9431640" y="4735800"/>
            <a:ext cx="8892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Rectangle 48"/>
          <p:cNvSpPr/>
          <p:nvPr/>
        </p:nvSpPr>
        <p:spPr>
          <a:xfrm>
            <a:off x="10860480" y="4735800"/>
            <a:ext cx="89280" cy="2984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Rectangle 49"/>
          <p:cNvSpPr/>
          <p:nvPr/>
        </p:nvSpPr>
        <p:spPr>
          <a:xfrm>
            <a:off x="3244680" y="53452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Rectangle 50"/>
          <p:cNvSpPr/>
          <p:nvPr/>
        </p:nvSpPr>
        <p:spPr>
          <a:xfrm>
            <a:off x="4861800" y="53452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Rectangle 51"/>
          <p:cNvSpPr/>
          <p:nvPr/>
        </p:nvSpPr>
        <p:spPr>
          <a:xfrm>
            <a:off x="6386040" y="53452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Rectangle 52"/>
          <p:cNvSpPr/>
          <p:nvPr/>
        </p:nvSpPr>
        <p:spPr>
          <a:xfrm>
            <a:off x="7909920" y="53452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Rectangle 53"/>
          <p:cNvSpPr/>
          <p:nvPr/>
        </p:nvSpPr>
        <p:spPr>
          <a:xfrm>
            <a:off x="9431640" y="5345280"/>
            <a:ext cx="8892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Rectangle 54"/>
          <p:cNvSpPr/>
          <p:nvPr/>
        </p:nvSpPr>
        <p:spPr>
          <a:xfrm>
            <a:off x="10860480" y="5345280"/>
            <a:ext cx="89280" cy="298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2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3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Text Box 12"/>
          <p:cNvSpPr/>
          <p:nvPr/>
        </p:nvSpPr>
        <p:spPr>
          <a:xfrm>
            <a:off x="5141520" y="23421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 Box 13"/>
          <p:cNvSpPr/>
          <p:nvPr/>
        </p:nvSpPr>
        <p:spPr>
          <a:xfrm>
            <a:off x="6665760" y="2342160"/>
            <a:ext cx="1137240" cy="335160"/>
          </a:xfrm>
          <a:custGeom>
            <a:avLst/>
            <a:gdLst>
              <a:gd name="textAreaLeft" fmla="*/ 0 w 1137240"/>
              <a:gd name="textAreaRight" fmla="*/ 1139400 w 113724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 Box 14"/>
          <p:cNvSpPr/>
          <p:nvPr/>
        </p:nvSpPr>
        <p:spPr>
          <a:xfrm>
            <a:off x="8094600" y="2342160"/>
            <a:ext cx="1135080" cy="335160"/>
          </a:xfrm>
          <a:custGeom>
            <a:avLst/>
            <a:gdLst>
              <a:gd name="textAreaLeft" fmla="*/ 0 w 1135080"/>
              <a:gd name="textAreaRight" fmla="*/ 1137240 w 113508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 Box 15"/>
          <p:cNvSpPr/>
          <p:nvPr/>
        </p:nvSpPr>
        <p:spPr>
          <a:xfrm>
            <a:off x="3524760" y="2342160"/>
            <a:ext cx="1134720" cy="335160"/>
          </a:xfrm>
          <a:custGeom>
            <a:avLst/>
            <a:gdLst>
              <a:gd name="textAreaLeft" fmla="*/ 0 w 1134720"/>
              <a:gd name="textAreaRight" fmla="*/ 1136880 w 113472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 Box 16"/>
          <p:cNvSpPr/>
          <p:nvPr/>
        </p:nvSpPr>
        <p:spPr>
          <a:xfrm>
            <a:off x="9521280" y="2342160"/>
            <a:ext cx="1708560" cy="335160"/>
          </a:xfrm>
          <a:custGeom>
            <a:avLst/>
            <a:gdLst>
              <a:gd name="textAreaLeft" fmla="*/ 0 w 1708560"/>
              <a:gd name="textAreaRight" fmla="*/ 1710720 w 1708560"/>
              <a:gd name="textAreaTop" fmla="*/ 0 h 335160"/>
              <a:gd name="textAreaBottom" fmla="*/ 337320 h 335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0" name="Text Box 1"/>
          <p:cNvSpPr/>
          <p:nvPr/>
        </p:nvSpPr>
        <p:spPr>
          <a:xfrm>
            <a:off x="781560" y="2725920"/>
            <a:ext cx="1450440" cy="396720"/>
          </a:xfrm>
          <a:custGeom>
            <a:avLst/>
            <a:gdLst>
              <a:gd name="textAreaLeft" fmla="*/ 0 w 1450440"/>
              <a:gd name="textAreaRight" fmla="*/ 1452600 w 1450440"/>
              <a:gd name="textAreaTop" fmla="*/ 0 h 396720"/>
              <a:gd name="textAreaBottom" fmla="*/ 398880 h 39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Box 2"/>
          <p:cNvSpPr/>
          <p:nvPr/>
        </p:nvSpPr>
        <p:spPr>
          <a:xfrm>
            <a:off x="2318400" y="2725920"/>
            <a:ext cx="1055520" cy="701640"/>
          </a:xfrm>
          <a:custGeom>
            <a:avLst/>
            <a:gdLst>
              <a:gd name="textAreaLeft" fmla="*/ 0 w 1055520"/>
              <a:gd name="textAreaRight" fmla="*/ 1057680 w 1055520"/>
              <a:gd name="textAreaTop" fmla="*/ 0 h 701640"/>
              <a:gd name="textAreaBottom" fmla="*/ 703800 h 701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Text Box 8"/>
          <p:cNvSpPr/>
          <p:nvPr/>
        </p:nvSpPr>
        <p:spPr>
          <a:xfrm>
            <a:off x="3738600" y="2725920"/>
            <a:ext cx="1724760" cy="396720"/>
          </a:xfrm>
          <a:custGeom>
            <a:avLst/>
            <a:gdLst>
              <a:gd name="textAreaLeft" fmla="*/ 0 w 1724760"/>
              <a:gd name="textAreaRight" fmla="*/ 1726920 w 1724760"/>
              <a:gd name="textAreaTop" fmla="*/ 0 h 396720"/>
              <a:gd name="textAreaBottom" fmla="*/ 398880 h 39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 Box 10"/>
          <p:cNvSpPr/>
          <p:nvPr/>
        </p:nvSpPr>
        <p:spPr>
          <a:xfrm>
            <a:off x="5355000" y="2725920"/>
            <a:ext cx="1829880" cy="701640"/>
          </a:xfrm>
          <a:custGeom>
            <a:avLst/>
            <a:gdLst>
              <a:gd name="textAreaLeft" fmla="*/ 0 w 1829880"/>
              <a:gd name="textAreaRight" fmla="*/ 1832040 w 1829880"/>
              <a:gd name="textAreaTop" fmla="*/ 0 h 701640"/>
              <a:gd name="textAreaBottom" fmla="*/ 703800 h 701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 Box 17"/>
          <p:cNvSpPr/>
          <p:nvPr/>
        </p:nvSpPr>
        <p:spPr>
          <a:xfrm>
            <a:off x="7494120" y="2725920"/>
            <a:ext cx="2020320" cy="701640"/>
          </a:xfrm>
          <a:custGeom>
            <a:avLst/>
            <a:gdLst>
              <a:gd name="textAreaLeft" fmla="*/ 0 w 2020320"/>
              <a:gd name="textAreaRight" fmla="*/ 2022480 w 2020320"/>
              <a:gd name="textAreaTop" fmla="*/ 0 h 701640"/>
              <a:gd name="textAreaBottom" fmla="*/ 703800 h 701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 Box 18"/>
          <p:cNvSpPr/>
          <p:nvPr/>
        </p:nvSpPr>
        <p:spPr>
          <a:xfrm>
            <a:off x="9575280" y="2750760"/>
            <a:ext cx="1055520" cy="396720"/>
          </a:xfrm>
          <a:custGeom>
            <a:avLst/>
            <a:gdLst>
              <a:gd name="textAreaLeft" fmla="*/ 0 w 1055520"/>
              <a:gd name="textAreaRight" fmla="*/ 1057680 w 1055520"/>
              <a:gd name="textAreaTop" fmla="*/ 0 h 396720"/>
              <a:gd name="textAreaBottom" fmla="*/ 398880 h 39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205200" bIns="2052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Text Box 19"/>
          <p:cNvSpPr/>
          <p:nvPr/>
        </p:nvSpPr>
        <p:spPr>
          <a:xfrm>
            <a:off x="544320" y="2005200"/>
            <a:ext cx="723600" cy="518040"/>
          </a:xfrm>
          <a:custGeom>
            <a:avLst/>
            <a:gdLst>
              <a:gd name="textAreaLeft" fmla="*/ 0 w 723600"/>
              <a:gd name="textAreaRight" fmla="*/ 725760 w 723600"/>
              <a:gd name="textAreaTop" fmla="*/ 0 h 518040"/>
              <a:gd name="textAreaBottom" fmla="*/ 520200 h 51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 Box 20"/>
          <p:cNvSpPr/>
          <p:nvPr/>
        </p:nvSpPr>
        <p:spPr>
          <a:xfrm>
            <a:off x="10045080" y="2047320"/>
            <a:ext cx="723600" cy="518040"/>
          </a:xfrm>
          <a:custGeom>
            <a:avLst/>
            <a:gdLst>
              <a:gd name="textAreaLeft" fmla="*/ 0 w 723600"/>
              <a:gd name="textAreaRight" fmla="*/ 725760 w 723600"/>
              <a:gd name="textAreaTop" fmla="*/ 0 h 518040"/>
              <a:gd name="textAreaBottom" fmla="*/ 520200 h 5180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2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2"/>
          <p:cNvSpPr/>
          <p:nvPr/>
        </p:nvSpPr>
        <p:spPr>
          <a:xfrm>
            <a:off x="542880" y="12672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Shape 3"/>
          <p:cNvSpPr/>
          <p:nvPr/>
        </p:nvSpPr>
        <p:spPr>
          <a:xfrm>
            <a:off x="335520" y="1269000"/>
            <a:ext cx="5598360" cy="50389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199" name="TextShape 4"/>
          <p:cNvSpPr/>
          <p:nvPr/>
        </p:nvSpPr>
        <p:spPr>
          <a:xfrm>
            <a:off x="487800" y="1421280"/>
            <a:ext cx="5598360" cy="50389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0600" cy="41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4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Rechteck 3"/>
          <p:cNvSpPr/>
          <p:nvPr/>
        </p:nvSpPr>
        <p:spPr>
          <a:xfrm>
            <a:off x="542880" y="1267200"/>
            <a:ext cx="1035216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Shape 5"/>
          <p:cNvSpPr/>
          <p:nvPr/>
        </p:nvSpPr>
        <p:spPr>
          <a:xfrm>
            <a:off x="335520" y="1269000"/>
            <a:ext cx="5598360" cy="50389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433" name="TextShape 6"/>
          <p:cNvSpPr/>
          <p:nvPr/>
        </p:nvSpPr>
        <p:spPr>
          <a:xfrm>
            <a:off x="487800" y="1421280"/>
            <a:ext cx="5598360" cy="503892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4" name="Grafik 3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0600" cy="417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4680" cy="49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1"/>
          <p:cNvSpPr/>
          <p:nvPr/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86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800" cy="2077200"/>
          </a:xfrm>
          <a:prstGeom prst="rect">
            <a:avLst/>
          </a:prstGeom>
          <a:ln w="0">
            <a:noFill/>
          </a:ln>
        </p:spPr>
      </p:pic>
      <p:sp>
        <p:nvSpPr>
          <p:cNvPr id="204" name="Rahmen 6"/>
          <p:cNvSpPr/>
          <p:nvPr/>
        </p:nvSpPr>
        <p:spPr>
          <a:xfrm>
            <a:off x="5519160" y="2297880"/>
            <a:ext cx="1815840" cy="22561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4"/>
          <p:cNvSpPr/>
          <p:nvPr/>
        </p:nvSpPr>
        <p:spPr>
          <a:xfrm>
            <a:off x="542880" y="757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195"/>
          <p:cNvSpPr/>
          <p:nvPr/>
        </p:nvSpPr>
        <p:spPr>
          <a:xfrm>
            <a:off x="542880" y="1303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2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8" name="HSN-Hierarchy 26"/>
          <p:cNvSpPr/>
          <p:nvPr/>
        </p:nvSpPr>
        <p:spPr>
          <a:xfrm>
            <a:off x="604080" y="186156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35520" y="4406760"/>
            <a:ext cx="10746360" cy="13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35520" y="2906640"/>
            <a:ext cx="10746360" cy="14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7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hteck 209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HSN-Hierarchy 6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Application>LibreOffice/7.4.3.2$Linux_X86_64 LibreOffice_project/40$Build-2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2023-01-18T14:57:22Z</dcterms:modified>
  <cp:revision>3273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