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9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7F1FD6C5-BBD7-41AB-9196-E990DFC7774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0600" cy="3758760"/>
          </a:xfrm>
          <a:prstGeom prst="rect">
            <a:avLst/>
          </a:prstGeom>
          <a:ln w="0">
            <a:noFill/>
          </a:ln>
        </p:spPr>
      </p:sp>
      <p:sp>
        <p:nvSpPr>
          <p:cNvPr id="212" name="PlaceHolder 2"/>
          <p:cNvSpPr>
            <a:spLocks noGrp="1"/>
          </p:cNvSpPr>
          <p:nvPr>
            <p:ph type="body"/>
          </p:nvPr>
        </p:nvSpPr>
        <p:spPr>
          <a:xfrm>
            <a:off x="777240" y="4777560"/>
            <a:ext cx="6204240" cy="451260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3" name="CustomShape 3"/>
          <p:cNvSpPr/>
          <p:nvPr/>
        </p:nvSpPr>
        <p:spPr>
          <a:xfrm>
            <a:off x="4399200" y="9555480"/>
            <a:ext cx="3359520" cy="489240"/>
          </a:xfrm>
          <a:prstGeom prst="rect">
            <a:avLst/>
          </a:prstGeom>
          <a:noFill/>
          <a:ln w="0">
            <a:noFill/>
          </a:ln>
        </p:spPr>
        <p:style>
          <a:lnRef idx="0"/>
          <a:fillRef idx="0"/>
          <a:effectRef idx="0"/>
          <a:fontRef idx="minor"/>
        </p:style>
        <p:txBody>
          <a:bodyPr lIns="0" rIns="0" tIns="0" bIns="0" anchor="b">
            <a:noAutofit/>
          </a:bodyPr>
          <a:p>
            <a:pPr algn="r">
              <a:lnSpc>
                <a:spcPct val="100000"/>
              </a:lnSpc>
            </a:pPr>
            <a:fld id="{4C9B7804-20C1-441E-8733-71A7EE0F45FA}"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0600" cy="3758760"/>
          </a:xfrm>
          <a:prstGeom prst="rect">
            <a:avLst/>
          </a:prstGeom>
          <a:ln w="0">
            <a:noFill/>
          </a:ln>
        </p:spPr>
      </p:sp>
      <p:sp>
        <p:nvSpPr>
          <p:cNvPr id="215" name="PlaceHolder 2"/>
          <p:cNvSpPr>
            <a:spLocks noGrp="1"/>
          </p:cNvSpPr>
          <p:nvPr>
            <p:ph type="body"/>
          </p:nvPr>
        </p:nvSpPr>
        <p:spPr>
          <a:xfrm>
            <a:off x="777240" y="4777560"/>
            <a:ext cx="6204240" cy="451260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6" name="CustomShape 3"/>
          <p:cNvSpPr/>
          <p:nvPr/>
        </p:nvSpPr>
        <p:spPr>
          <a:xfrm>
            <a:off x="4399200" y="9555480"/>
            <a:ext cx="3359520" cy="489240"/>
          </a:xfrm>
          <a:prstGeom prst="rect">
            <a:avLst/>
          </a:prstGeom>
          <a:noFill/>
          <a:ln w="0">
            <a:noFill/>
          </a:ln>
        </p:spPr>
        <p:style>
          <a:lnRef idx="0"/>
          <a:fillRef idx="0"/>
          <a:effectRef idx="0"/>
          <a:fontRef idx="minor"/>
        </p:style>
        <p:txBody>
          <a:bodyPr lIns="0" rIns="0" tIns="0" bIns="0" anchor="b">
            <a:noAutofit/>
          </a:bodyPr>
          <a:p>
            <a:pPr algn="r">
              <a:lnSpc>
                <a:spcPct val="100000"/>
              </a:lnSpc>
            </a:pPr>
            <a:fld id="{DF78F199-E414-4034-9213-D17635B9D0E5}"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90600" cy="3758760"/>
          </a:xfrm>
          <a:prstGeom prst="rect">
            <a:avLst/>
          </a:prstGeom>
          <a:ln w="0">
            <a:noFill/>
          </a:ln>
        </p:spPr>
      </p:sp>
      <p:sp>
        <p:nvSpPr>
          <p:cNvPr id="218" name="PlaceHolder 2"/>
          <p:cNvSpPr>
            <a:spLocks noGrp="1"/>
          </p:cNvSpPr>
          <p:nvPr>
            <p:ph type="body"/>
          </p:nvPr>
        </p:nvSpPr>
        <p:spPr>
          <a:xfrm>
            <a:off x="777240" y="4777560"/>
            <a:ext cx="6204240" cy="451260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9" name="CustomShape 3"/>
          <p:cNvSpPr/>
          <p:nvPr/>
        </p:nvSpPr>
        <p:spPr>
          <a:xfrm>
            <a:off x="4399200" y="9555480"/>
            <a:ext cx="3359520" cy="489240"/>
          </a:xfrm>
          <a:prstGeom prst="rect">
            <a:avLst/>
          </a:prstGeom>
          <a:noFill/>
          <a:ln w="0">
            <a:noFill/>
          </a:ln>
        </p:spPr>
        <p:style>
          <a:lnRef idx="0"/>
          <a:fillRef idx="0"/>
          <a:effectRef idx="0"/>
          <a:fontRef idx="minor"/>
        </p:style>
        <p:txBody>
          <a:bodyPr lIns="0" rIns="0" tIns="0" bIns="0" anchor="b">
            <a:noAutofit/>
          </a:bodyPr>
          <a:p>
            <a:pPr algn="r">
              <a:lnSpc>
                <a:spcPct val="100000"/>
              </a:lnSpc>
            </a:pPr>
            <a:fld id="{DFFA783B-34C1-4E33-9CAB-97A08DAEA4D2}"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9080" cy="68479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173C6F9-2DC4-4F80-A9BC-5B40C4F5939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20592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9920" cy="559800"/>
          </a:xfrm>
          <a:prstGeom prst="rect">
            <a:avLst/>
          </a:prstGeom>
          <a:ln w="0">
            <a:noFill/>
          </a:ln>
        </p:spPr>
      </p:pic>
      <p:pic>
        <p:nvPicPr>
          <p:cNvPr id="4" name="Grafik 2" descr=""/>
          <p:cNvPicPr/>
          <p:nvPr/>
        </p:nvPicPr>
        <p:blipFill>
          <a:blip r:embed="rId3"/>
          <a:stretch/>
        </p:blipFill>
        <p:spPr>
          <a:xfrm>
            <a:off x="7430400" y="134640"/>
            <a:ext cx="3695760" cy="511920"/>
          </a:xfrm>
          <a:prstGeom prst="rect">
            <a:avLst/>
          </a:prstGeom>
          <a:ln w="0">
            <a:noFill/>
          </a:ln>
        </p:spPr>
      </p:pic>
      <p:sp>
        <p:nvSpPr>
          <p:cNvPr id="5" name="CustomShape 4"/>
          <p:cNvSpPr/>
          <p:nvPr/>
        </p:nvSpPr>
        <p:spPr>
          <a:xfrm>
            <a:off x="912240" y="1268280"/>
            <a:ext cx="920592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9080" cy="68479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20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9080" cy="68479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5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524F22B-EC04-46CC-85B8-40102B348ADC}"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05920" cy="359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49920" cy="559800"/>
          </a:xfrm>
          <a:prstGeom prst="rect">
            <a:avLst/>
          </a:prstGeom>
          <a:ln w="0">
            <a:noFill/>
          </a:ln>
        </p:spPr>
      </p:pic>
      <p:pic>
        <p:nvPicPr>
          <p:cNvPr id="50" name="Grafik 2" descr=""/>
          <p:cNvPicPr/>
          <p:nvPr/>
        </p:nvPicPr>
        <p:blipFill>
          <a:blip r:embed="rId3"/>
          <a:stretch/>
        </p:blipFill>
        <p:spPr>
          <a:xfrm>
            <a:off x="7430400" y="134640"/>
            <a:ext cx="3695760" cy="511920"/>
          </a:xfrm>
          <a:prstGeom prst="rect">
            <a:avLst/>
          </a:prstGeom>
          <a:ln w="0">
            <a:noFill/>
          </a:ln>
        </p:spPr>
      </p:pic>
      <p:sp>
        <p:nvSpPr>
          <p:cNvPr id="51" name="CustomShape 4"/>
          <p:cNvSpPr/>
          <p:nvPr/>
        </p:nvSpPr>
        <p:spPr>
          <a:xfrm>
            <a:off x="11444760" y="0"/>
            <a:ext cx="739080" cy="684792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5600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E9E8B64-6847-406C-B80E-F2D219F5E5F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204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9000" cy="114552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99" name="CustomShape 2"/>
          <p:cNvSpPr/>
          <p:nvPr/>
        </p:nvSpPr>
        <p:spPr>
          <a:xfrm>
            <a:off x="527400" y="2852640"/>
            <a:ext cx="10359000" cy="23662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0"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32"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4"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GB" sz="2400" spc="-1" strike="noStrike">
              <a:solidFill>
                <a:srgbClr val="000000"/>
              </a:solidFill>
              <a:latin typeface="Arial"/>
            </a:endParaRPr>
          </a:p>
        </p:txBody>
      </p:sp>
      <p:sp>
        <p:nvSpPr>
          <p:cNvPr id="136"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(L00) + Introduction (L01)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(L02)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 LCA (L03)</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 (L04)</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 (L05)</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 (L06)</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 (L07)</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 (L08)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 (L09)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 (L10)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 (L11)</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 (L12)</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31.07.2023 → Exam Q&amp;A</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GB" sz="2400" spc="-1" strike="noStrike">
              <a:solidFill>
                <a:srgbClr val="000000"/>
              </a:solidFill>
              <a:latin typeface="Arial"/>
            </a:endParaRPr>
          </a:p>
        </p:txBody>
      </p:sp>
      <p:sp>
        <p:nvSpPr>
          <p:cNvPr id="138"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GB" sz="2400" spc="-1" strike="noStrike">
              <a:solidFill>
                <a:srgbClr val="000000"/>
              </a:solidFill>
              <a:latin typeface="Arial"/>
            </a:endParaRPr>
          </a:p>
        </p:txBody>
      </p:sp>
      <p:sp>
        <p:nvSpPr>
          <p:cNvPr id="140" name="CustomShape 2"/>
          <p:cNvSpPr/>
          <p:nvPr/>
        </p:nvSpPr>
        <p:spPr>
          <a:xfrm>
            <a:off x="335520" y="1268280"/>
            <a:ext cx="10743120" cy="50306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Please report bugs!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GB"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42"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GB" sz="2400" spc="-1" strike="noStrike">
              <a:solidFill>
                <a:srgbClr val="000000"/>
              </a:solidFill>
              <a:latin typeface="Arial"/>
            </a:endParaRPr>
          </a:p>
        </p:txBody>
      </p:sp>
      <p:sp>
        <p:nvSpPr>
          <p:cNvPr id="144" name="CustomShape 2"/>
          <p:cNvSpPr/>
          <p:nvPr/>
        </p:nvSpPr>
        <p:spPr>
          <a:xfrm>
            <a:off x="335520" y="1268280"/>
            <a:ext cx="10743120" cy="503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6"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GB" sz="1800" spc="-1" strike="noStrike">
              <a:solidFill>
                <a:srgbClr val="000000"/>
              </a:solidFill>
              <a:latin typeface="Arial"/>
            </a:endParaRPr>
          </a:p>
        </p:txBody>
      </p:sp>
      <p:sp>
        <p:nvSpPr>
          <p:cNvPr id="147" name="CustomShape 3"/>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9"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GB" sz="1800" spc="-1" strike="noStrike">
              <a:solidFill>
                <a:srgbClr val="000000"/>
              </a:solidFill>
              <a:latin typeface="Arial"/>
            </a:endParaRPr>
          </a:p>
        </p:txBody>
      </p:sp>
      <p:sp>
        <p:nvSpPr>
          <p:cNvPr id="150" name="CustomShape 3"/>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096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01" name="CustomShape 2"/>
          <p:cNvSpPr/>
          <p:nvPr/>
        </p:nvSpPr>
        <p:spPr>
          <a:xfrm>
            <a:off x="335520" y="1268640"/>
            <a:ext cx="10740960" cy="5028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102" name="CustomShape 3"/>
          <p:cNvSpPr/>
          <p:nvPr/>
        </p:nvSpPr>
        <p:spPr>
          <a:xfrm>
            <a:off x="336600" y="3429000"/>
            <a:ext cx="10858680" cy="205056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GB"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2" name="CustomShape 2"/>
          <p:cNvSpPr/>
          <p:nvPr/>
        </p:nvSpPr>
        <p:spPr>
          <a:xfrm>
            <a:off x="388800" y="1488600"/>
            <a:ext cx="1072152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4" name="CustomShape 2"/>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3"/>
          <p:cNvSpPr/>
          <p:nvPr/>
        </p:nvSpPr>
        <p:spPr>
          <a:xfrm>
            <a:off x="494640" y="1523880"/>
            <a:ext cx="1036188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GB" sz="1800" spc="-1" strike="noStrike">
              <a:solidFill>
                <a:srgbClr val="000000"/>
              </a:solidFill>
              <a:latin typeface="Arial"/>
            </a:endParaRPr>
          </a:p>
        </p:txBody>
      </p:sp>
      <p:pic>
        <p:nvPicPr>
          <p:cNvPr id="156" name="" descr=""/>
          <p:cNvPicPr/>
          <p:nvPr/>
        </p:nvPicPr>
        <p:blipFill>
          <a:blip r:embed="rId1"/>
          <a:srcRect l="0" t="0" r="0" b="43279"/>
          <a:stretch/>
        </p:blipFill>
        <p:spPr>
          <a:xfrm>
            <a:off x="609120" y="2057760"/>
            <a:ext cx="9514440" cy="38786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8" name="CustomShape 2"/>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9" name="CustomShape 3"/>
          <p:cNvSpPr/>
          <p:nvPr/>
        </p:nvSpPr>
        <p:spPr>
          <a:xfrm>
            <a:off x="494640" y="1474920"/>
            <a:ext cx="1036188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GB"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1760" cy="384480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2" name="CustomShape 2"/>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3" name="CustomShape 3"/>
          <p:cNvSpPr/>
          <p:nvPr/>
        </p:nvSpPr>
        <p:spPr>
          <a:xfrm>
            <a:off x="494640" y="1523880"/>
            <a:ext cx="1036188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GB"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39520" cy="396108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6" name="CustomShape 2"/>
          <p:cNvSpPr/>
          <p:nvPr/>
        </p:nvSpPr>
        <p:spPr>
          <a:xfrm>
            <a:off x="4655880" y="476640"/>
            <a:ext cx="2429280" cy="355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3"/>
          <p:cNvSpPr/>
          <p:nvPr/>
        </p:nvSpPr>
        <p:spPr>
          <a:xfrm>
            <a:off x="494640" y="1523880"/>
            <a:ext cx="1036188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GB"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5080" cy="417636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0" name="CustomShape 2"/>
          <p:cNvSpPr/>
          <p:nvPr/>
        </p:nvSpPr>
        <p:spPr>
          <a:xfrm>
            <a:off x="388800" y="1488600"/>
            <a:ext cx="1071684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2" name="CustomShape 2"/>
          <p:cNvSpPr/>
          <p:nvPr/>
        </p:nvSpPr>
        <p:spPr>
          <a:xfrm>
            <a:off x="494640" y="1523880"/>
            <a:ext cx="1036188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GB"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74" name="" descr=""/>
          <p:cNvPicPr/>
          <p:nvPr/>
        </p:nvPicPr>
        <p:blipFill>
          <a:blip r:embed="rId1"/>
          <a:stretch/>
        </p:blipFill>
        <p:spPr>
          <a:xfrm>
            <a:off x="1895760" y="2238840"/>
            <a:ext cx="6784200" cy="415512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6" name="CustomShape 2"/>
          <p:cNvSpPr/>
          <p:nvPr/>
        </p:nvSpPr>
        <p:spPr>
          <a:xfrm>
            <a:off x="494640" y="1488600"/>
            <a:ext cx="5444640" cy="44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GB" sz="1800" spc="-1" strike="noStrike">
              <a:solidFill>
                <a:srgbClr val="000000"/>
              </a:solidFill>
              <a:latin typeface="Arial"/>
            </a:endParaRPr>
          </a:p>
        </p:txBody>
      </p:sp>
      <p:pic>
        <p:nvPicPr>
          <p:cNvPr id="177" name="" descr=""/>
          <p:cNvPicPr/>
          <p:nvPr/>
        </p:nvPicPr>
        <p:blipFill>
          <a:blip r:embed="rId1"/>
          <a:stretch/>
        </p:blipFill>
        <p:spPr>
          <a:xfrm>
            <a:off x="1828800" y="1937160"/>
            <a:ext cx="7951680" cy="4086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pic>
        <p:nvPicPr>
          <p:cNvPr id="179" name="Grafik 5" descr=""/>
          <p:cNvPicPr/>
          <p:nvPr/>
        </p:nvPicPr>
        <p:blipFill>
          <a:blip r:embed="rId1"/>
          <a:stretch/>
        </p:blipFill>
        <p:spPr>
          <a:xfrm>
            <a:off x="2679480" y="2130480"/>
            <a:ext cx="7372080" cy="3483000"/>
          </a:xfrm>
          <a:prstGeom prst="rect">
            <a:avLst/>
          </a:prstGeom>
          <a:ln w="0">
            <a:noFill/>
          </a:ln>
        </p:spPr>
      </p:pic>
      <p:sp>
        <p:nvSpPr>
          <p:cNvPr id="180" name="CustomShape 2"/>
          <p:cNvSpPr/>
          <p:nvPr/>
        </p:nvSpPr>
        <p:spPr>
          <a:xfrm>
            <a:off x="494640" y="1418040"/>
            <a:ext cx="5216040" cy="441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70040" cy="3836520"/>
          </a:xfrm>
          <a:prstGeom prst="rect">
            <a:avLst/>
          </a:prstGeom>
          <a:ln w="0">
            <a:noFill/>
          </a:ln>
        </p:spPr>
      </p:pic>
      <p:sp>
        <p:nvSpPr>
          <p:cNvPr id="182"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83" name="CustomShape 2"/>
          <p:cNvSpPr/>
          <p:nvPr/>
        </p:nvSpPr>
        <p:spPr>
          <a:xfrm>
            <a:off x="494640" y="1312200"/>
            <a:ext cx="173304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87" name="CustomShape 6"/>
          <p:cNvSpPr/>
          <p:nvPr/>
        </p:nvSpPr>
        <p:spPr>
          <a:xfrm>
            <a:off x="642600" y="1679400"/>
            <a:ext cx="43999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GB" sz="1800" spc="-1" strike="noStrike">
              <a:solidFill>
                <a:srgbClr val="000000"/>
              </a:solidFill>
              <a:latin typeface="Arial"/>
            </a:endParaRPr>
          </a:p>
        </p:txBody>
      </p:sp>
      <p:sp>
        <p:nvSpPr>
          <p:cNvPr id="188" name="CustomShape 7"/>
          <p:cNvSpPr/>
          <p:nvPr/>
        </p:nvSpPr>
        <p:spPr>
          <a:xfrm>
            <a:off x="6549480" y="1679400"/>
            <a:ext cx="4873680" cy="630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GB" sz="1800" spc="-1" strike="noStrike">
              <a:solidFill>
                <a:srgbClr val="000000"/>
              </a:solidFill>
              <a:latin typeface="Arial"/>
            </a:endParaRPr>
          </a:p>
        </p:txBody>
      </p:sp>
      <p:sp>
        <p:nvSpPr>
          <p:cNvPr id="189" name="CustomShape 8"/>
          <p:cNvSpPr/>
          <p:nvPr/>
        </p:nvSpPr>
        <p:spPr>
          <a:xfrm>
            <a:off x="7839360" y="1679400"/>
            <a:ext cx="2615040" cy="427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90" name="CustomShape 9"/>
          <p:cNvSpPr/>
          <p:nvPr/>
        </p:nvSpPr>
        <p:spPr>
          <a:xfrm>
            <a:off x="8857440" y="3943440"/>
            <a:ext cx="27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GB" sz="1800" spc="-1" strike="noStrike">
              <a:solidFill>
                <a:srgbClr val="000000"/>
              </a:solidFill>
              <a:latin typeface="Arial"/>
            </a:endParaRPr>
          </a:p>
        </p:txBody>
      </p:sp>
      <p:sp>
        <p:nvSpPr>
          <p:cNvPr id="191" name="CustomShape 10"/>
          <p:cNvSpPr/>
          <p:nvPr/>
        </p:nvSpPr>
        <p:spPr>
          <a:xfrm>
            <a:off x="9537840" y="4548960"/>
            <a:ext cx="279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GB" sz="1800" spc="-1" strike="noStrike">
              <a:solidFill>
                <a:srgbClr val="000000"/>
              </a:solidFill>
              <a:latin typeface="Arial"/>
            </a:endParaRPr>
          </a:p>
        </p:txBody>
      </p:sp>
      <p:sp>
        <p:nvSpPr>
          <p:cNvPr id="192" name="CustomShape 11"/>
          <p:cNvSpPr/>
          <p:nvPr/>
        </p:nvSpPr>
        <p:spPr>
          <a:xfrm>
            <a:off x="7279920" y="610128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GB"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94" name="CustomShape 13"/>
          <p:cNvSpPr/>
          <p:nvPr/>
        </p:nvSpPr>
        <p:spPr>
          <a:xfrm>
            <a:off x="1058760" y="6130800"/>
            <a:ext cx="2800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GB" sz="2400" spc="-1" strike="noStrike">
              <a:solidFill>
                <a:srgbClr val="000000"/>
              </a:solidFill>
              <a:latin typeface="Arial"/>
            </a:endParaRPr>
          </a:p>
        </p:txBody>
      </p:sp>
      <p:pic>
        <p:nvPicPr>
          <p:cNvPr id="104" name="Grafik 2" descr=""/>
          <p:cNvPicPr/>
          <p:nvPr/>
        </p:nvPicPr>
        <p:blipFill>
          <a:blip r:embed="rId1"/>
          <a:stretch/>
        </p:blipFill>
        <p:spPr>
          <a:xfrm>
            <a:off x="2394720" y="1153800"/>
            <a:ext cx="1465920" cy="2167200"/>
          </a:xfrm>
          <a:prstGeom prst="rect">
            <a:avLst/>
          </a:prstGeom>
          <a:ln w="0">
            <a:noFill/>
          </a:ln>
        </p:spPr>
      </p:pic>
      <p:pic>
        <p:nvPicPr>
          <p:cNvPr id="105" name="Grafik 4" descr=""/>
          <p:cNvPicPr/>
          <p:nvPr/>
        </p:nvPicPr>
        <p:blipFill>
          <a:blip r:embed="rId2"/>
          <a:stretch/>
        </p:blipFill>
        <p:spPr>
          <a:xfrm>
            <a:off x="7250040" y="1153800"/>
            <a:ext cx="1731240" cy="2167200"/>
          </a:xfrm>
          <a:prstGeom prst="rect">
            <a:avLst/>
          </a:prstGeom>
          <a:ln w="0">
            <a:noFill/>
          </a:ln>
        </p:spPr>
      </p:pic>
      <p:pic>
        <p:nvPicPr>
          <p:cNvPr id="106" name="Grafik 11" descr=""/>
          <p:cNvPicPr/>
          <p:nvPr/>
        </p:nvPicPr>
        <p:blipFill>
          <a:blip r:embed="rId3"/>
          <a:stretch/>
        </p:blipFill>
        <p:spPr>
          <a:xfrm>
            <a:off x="2207880" y="4110120"/>
            <a:ext cx="1779840" cy="1771920"/>
          </a:xfrm>
          <a:prstGeom prst="rect">
            <a:avLst/>
          </a:prstGeom>
          <a:ln w="0">
            <a:noFill/>
          </a:ln>
        </p:spPr>
      </p:pic>
      <p:sp>
        <p:nvSpPr>
          <p:cNvPr id="107" name="CustomShape 2"/>
          <p:cNvSpPr/>
          <p:nvPr/>
        </p:nvSpPr>
        <p:spPr>
          <a:xfrm>
            <a:off x="1330200" y="3269880"/>
            <a:ext cx="3630600" cy="672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GB" sz="1600" spc="-1" strike="noStrike">
              <a:solidFill>
                <a:srgbClr val="000000"/>
              </a:solidFill>
              <a:latin typeface="Arial"/>
            </a:endParaRPr>
          </a:p>
        </p:txBody>
      </p:sp>
      <p:sp>
        <p:nvSpPr>
          <p:cNvPr id="108" name="CustomShape 3"/>
          <p:cNvSpPr/>
          <p:nvPr/>
        </p:nvSpPr>
        <p:spPr>
          <a:xfrm>
            <a:off x="6321600" y="3269880"/>
            <a:ext cx="3630600" cy="672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GB" sz="1600" spc="-1" strike="noStrike">
              <a:solidFill>
                <a:srgbClr val="000000"/>
              </a:solidFill>
              <a:latin typeface="Arial"/>
            </a:endParaRPr>
          </a:p>
        </p:txBody>
      </p:sp>
      <p:sp>
        <p:nvSpPr>
          <p:cNvPr id="109" name="CustomShape 4"/>
          <p:cNvSpPr/>
          <p:nvPr/>
        </p:nvSpPr>
        <p:spPr>
          <a:xfrm>
            <a:off x="1312200" y="5920200"/>
            <a:ext cx="3630600" cy="672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GB" sz="1800" spc="-1" strike="noStrike">
              <a:solidFill>
                <a:srgbClr val="000000"/>
              </a:solidFill>
              <a:latin typeface="Arial"/>
            </a:endParaRPr>
          </a:p>
          <a:p>
            <a:pPr marL="360" algn="ctr">
              <a:lnSpc>
                <a:spcPct val="100000"/>
              </a:lnSpc>
              <a:spcBef>
                <a:spcPts val="360"/>
              </a:spcBef>
            </a:pPr>
            <a:endParaRPr b="0" lang="en-GB" sz="1800" spc="-1" strike="noStrike">
              <a:solidFill>
                <a:srgbClr val="000000"/>
              </a:solidFill>
              <a:latin typeface="Arial"/>
            </a:endParaRPr>
          </a:p>
        </p:txBody>
      </p:sp>
      <p:sp>
        <p:nvSpPr>
          <p:cNvPr id="110" name="CustomShape 5"/>
          <p:cNvSpPr/>
          <p:nvPr/>
        </p:nvSpPr>
        <p:spPr>
          <a:xfrm>
            <a:off x="1312200" y="5807160"/>
            <a:ext cx="3630600" cy="672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GB" sz="1600" spc="-1" strike="noStrike">
              <a:solidFill>
                <a:srgbClr val="000000"/>
              </a:solidFill>
              <a:latin typeface="Arial"/>
            </a:endParaRPr>
          </a:p>
        </p:txBody>
      </p:sp>
      <p:sp>
        <p:nvSpPr>
          <p:cNvPr id="111" name="CustomShape 12"/>
          <p:cNvSpPr/>
          <p:nvPr/>
        </p:nvSpPr>
        <p:spPr>
          <a:xfrm>
            <a:off x="4860000" y="5920200"/>
            <a:ext cx="3630600" cy="6721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14"/>
          <p:cNvSpPr/>
          <p:nvPr/>
        </p:nvSpPr>
        <p:spPr>
          <a:xfrm>
            <a:off x="6300000" y="5807160"/>
            <a:ext cx="3630600" cy="6721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GB" sz="1600" spc="-1" strike="noStrike">
              <a:solidFill>
                <a:srgbClr val="000000"/>
              </a:solidFill>
              <a:latin typeface="Arial"/>
            </a:endParaRPr>
          </a:p>
        </p:txBody>
      </p:sp>
      <p:pic>
        <p:nvPicPr>
          <p:cNvPr id="113" name="" descr=""/>
          <p:cNvPicPr/>
          <p:nvPr/>
        </p:nvPicPr>
        <p:blipFill>
          <a:blip r:embed="rId4"/>
          <a:srcRect l="0" t="10388" r="0" b="0"/>
          <a:stretch/>
        </p:blipFill>
        <p:spPr>
          <a:xfrm>
            <a:off x="7380000" y="3960000"/>
            <a:ext cx="1439280" cy="192312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GB" sz="2400" spc="-1" strike="noStrike">
              <a:solidFill>
                <a:srgbClr val="000000"/>
              </a:solidFill>
              <a:latin typeface="Arial"/>
            </a:endParaRPr>
          </a:p>
        </p:txBody>
      </p:sp>
      <p:sp>
        <p:nvSpPr>
          <p:cNvPr id="196"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Written exam (120min) via Moodle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GB" sz="2400" spc="-1" strike="noStrike">
              <a:solidFill>
                <a:srgbClr val="000000"/>
              </a:solidFill>
              <a:latin typeface="Arial"/>
            </a:endParaRPr>
          </a:p>
        </p:txBody>
      </p:sp>
      <p:sp>
        <p:nvSpPr>
          <p:cNvPr id="198" name="CustomShape 2"/>
          <p:cNvSpPr/>
          <p:nvPr/>
        </p:nvSpPr>
        <p:spPr>
          <a:xfrm>
            <a:off x="335520" y="1268280"/>
            <a:ext cx="10741320" cy="50288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GB" sz="1800" spc="-1" strike="noStrike">
              <a:solidFill>
                <a:srgbClr val="000000"/>
              </a:solidFill>
              <a:latin typeface="Arial"/>
            </a:endParaRPr>
          </a:p>
        </p:txBody>
      </p:sp>
      <p:sp>
        <p:nvSpPr>
          <p:cNvPr id="199" name="CustomShape 3"/>
          <p:cNvSpPr/>
          <p:nvPr/>
        </p:nvSpPr>
        <p:spPr>
          <a:xfrm>
            <a:off x="6285600" y="2132640"/>
            <a:ext cx="510840" cy="49068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0" name="CustomShape 4"/>
          <p:cNvSpPr/>
          <p:nvPr/>
        </p:nvSpPr>
        <p:spPr>
          <a:xfrm>
            <a:off x="4089960" y="2247480"/>
            <a:ext cx="22791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2"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4560" cy="495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4" name="CustomShape 2"/>
          <p:cNvSpPr/>
          <p:nvPr/>
        </p:nvSpPr>
        <p:spPr>
          <a:xfrm>
            <a:off x="335520" y="1268640"/>
            <a:ext cx="10744560" cy="503208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6" name="CustomShape 2"/>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1320" cy="492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GB" sz="2400" spc="-1" strike="noStrike">
              <a:solidFill>
                <a:srgbClr val="000000"/>
              </a:solidFill>
              <a:latin typeface="Arial"/>
            </a:endParaRPr>
          </a:p>
        </p:txBody>
      </p:sp>
      <p:sp>
        <p:nvSpPr>
          <p:cNvPr id="208" name="CustomShape 2"/>
          <p:cNvSpPr/>
          <p:nvPr/>
        </p:nvSpPr>
        <p:spPr>
          <a:xfrm>
            <a:off x="335520" y="1268640"/>
            <a:ext cx="10741320" cy="502884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GB"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3120" cy="50306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210" name="CustomShape 2"/>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7480" cy="488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5" name="CustomShape 2"/>
          <p:cNvSpPr/>
          <p:nvPr/>
        </p:nvSpPr>
        <p:spPr>
          <a:xfrm>
            <a:off x="451800" y="1709280"/>
            <a:ext cx="8214840" cy="43430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3"/>
          <p:cNvSpPr/>
          <p:nvPr/>
        </p:nvSpPr>
        <p:spPr>
          <a:xfrm>
            <a:off x="609480" y="1769400"/>
            <a:ext cx="10577880" cy="48459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GB"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GB"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7480" cy="488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8" name="CustomShape 2"/>
          <p:cNvSpPr/>
          <p:nvPr/>
        </p:nvSpPr>
        <p:spPr>
          <a:xfrm>
            <a:off x="451800" y="1709280"/>
            <a:ext cx="8214840" cy="43430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 name="CustomShape 3"/>
          <p:cNvSpPr/>
          <p:nvPr/>
        </p:nvSpPr>
        <p:spPr>
          <a:xfrm>
            <a:off x="609480" y="1769400"/>
            <a:ext cx="10577880" cy="48459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7480" cy="4881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21" name="CustomShape 2"/>
          <p:cNvSpPr/>
          <p:nvPr/>
        </p:nvSpPr>
        <p:spPr>
          <a:xfrm>
            <a:off x="451800" y="1709280"/>
            <a:ext cx="8214840" cy="434304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3"/>
          <p:cNvSpPr/>
          <p:nvPr/>
        </p:nvSpPr>
        <p:spPr>
          <a:xfrm>
            <a:off x="609480" y="1769400"/>
            <a:ext cx="10577880" cy="484596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4"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6"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3120" cy="493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8" name="CustomShape 2"/>
          <p:cNvSpPr/>
          <p:nvPr/>
        </p:nvSpPr>
        <p:spPr>
          <a:xfrm>
            <a:off x="335520" y="2408400"/>
            <a:ext cx="10743120" cy="389088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245</TotalTime>
  <Application>LibreOffice/7.5.2.2$Linux_X86_64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2023-04-16T16:58:43Z</dcterms:modified>
  <cp:revision>2980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