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81E9971-74FF-46D8-897F-B25B7DE92C99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5640" cy="376380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280" cy="451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1"/>
          <p:cNvSpPr/>
          <p:nvPr/>
        </p:nvSpPr>
        <p:spPr>
          <a:xfrm>
            <a:off x="4399200" y="9555480"/>
            <a:ext cx="336456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E40843F-2DBC-4B7A-A7B8-7A1ADF65DF73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2760" cy="376092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400" cy="45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399200" y="9555480"/>
            <a:ext cx="336168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AF3AF75-64CE-4345-84AC-1AD8203EF91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2760" cy="376092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400" cy="451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399200" y="9555480"/>
            <a:ext cx="336168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9EA9DC1-F7F1-4212-9613-F5807F2B27D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A9294B2-BF30-4573-A42C-CD6EA54E841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2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1C5043B-0459-4BEE-8036-15F474042E1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8917A62-82A5-4D8E-950D-2CEE1474BDC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2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fw-nqn-pg1" TargetMode="External"/><Relationship Id="rId2" Type="http://schemas.openxmlformats.org/officeDocument/2006/relationships/hyperlink" Target="https://bbb-staging.rz.tu-clausthal.de/b/ben-ykz-mjv-yam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5972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IoT and Digitalization for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59720" cy="23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notes: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might contain irrelevant information (made for previous semesters) → Please ignore those.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Lecture/exercise numbers in the videos might not match your lecture/exercise number → Don’t worry.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news for this semester (WS22/23) and this course will be communicated via StudIP.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3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71520" y="1620000"/>
            <a:ext cx="10607400" cy="43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1:15 pm to 2:45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OR video recordings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pm to 3:30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Practical Workshop in Goslar/CLZ: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When: 15.02.2023 (Wednesday)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9 am – 4pm (Berlin time)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(DIGIT) or CLZ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and Practical Workshop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 (during Q&amp;A session)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workshop → You pass the workshop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Pass the practical workshop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likely 23.02.2023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 (20min)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3360" cy="493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089960" y="2247480"/>
            <a:ext cx="228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9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Internet of Things for Architects: Architecting IoT solutions by implementing sensors, communication infrastructure, edge computing, analytics, and security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8080" cy="48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8080" cy="502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38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1784520" y="1710720"/>
            <a:ext cx="1466640" cy="2167920"/>
          </a:xfrm>
          <a:prstGeom prst="rect">
            <a:avLst/>
          </a:prstGeom>
          <a:ln w="0"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7395480" y="2082600"/>
            <a:ext cx="1780560" cy="17726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720000" y="3826800"/>
            <a:ext cx="36313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448320" y="3826800"/>
            <a:ext cx="363132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14"/>
          <p:cNvSpPr/>
          <p:nvPr/>
        </p:nvSpPr>
        <p:spPr>
          <a:xfrm>
            <a:off x="3569040" y="5987160"/>
            <a:ext cx="36306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rcRect l="0" t="10388" r="0" b="0"/>
          <a:stretch/>
        </p:blipFill>
        <p:spPr>
          <a:xfrm>
            <a:off x="4649040" y="4140000"/>
            <a:ext cx="1439280" cy="192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5"/>
          <p:cNvSpPr/>
          <p:nvPr/>
        </p:nvSpPr>
        <p:spPr>
          <a:xfrm>
            <a:off x="542880" y="721800"/>
            <a:ext cx="1035252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451800" y="1709280"/>
            <a:ext cx="8219880" cy="43480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TextShape 2"/>
          <p:cNvSpPr/>
          <p:nvPr/>
        </p:nvSpPr>
        <p:spPr>
          <a:xfrm>
            <a:off x="609480" y="1769400"/>
            <a:ext cx="10582920" cy="48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(SS/WS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42880" y="72180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1800" y="1709280"/>
            <a:ext cx="8217000" cy="434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09480" y="1769400"/>
            <a:ext cx="10580040" cy="48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2880" y="72180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1800" y="1709280"/>
            <a:ext cx="8217000" cy="4345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09480" y="1769400"/>
            <a:ext cx="10580040" cy="48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IoT and cyberphysical systems in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Sensors and actuators for IoT, control and process systems of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IoT applications and systems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1"/>
          <p:cNvSpPr/>
          <p:nvPr/>
        </p:nvSpPr>
        <p:spPr>
          <a:xfrm>
            <a:off x="539640" y="764640"/>
            <a:ext cx="1073988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539640" y="1268640"/>
            <a:ext cx="107398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24.10.2022 → No lecture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31.10.2022 → No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07.11.2022 → Organization (L00) + Introduction I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14.11.2022 → Introduction II (L02)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21.11.2022 → Introduction III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28.11.2022 → What Happened So Far?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05.12.2022 → Life-Cycle Assessment – LCA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12.12.2022 → World3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19.12.2022 → Circular Economy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09.01.2023 → Circular Society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16.01.2023 → Introduction to the Internet of Things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23.01.2023 → IoT Communication (L10) + IoT Security &amp; Privacy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30.01.2023 → IoT Data Processing &amp; Big Data (L12)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06.02.2023 → Technology (L13)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13.02.2023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5"/>
          <p:cNvSpPr/>
          <p:nvPr/>
        </p:nvSpPr>
        <p:spPr>
          <a:xfrm>
            <a:off x="335520" y="764640"/>
            <a:ext cx="1074312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335520" y="1268640"/>
            <a:ext cx="10743120" cy="50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24.04.2023 → Circular Economy (L02)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08.05.2023 → Lifecycle Assessment – LCA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15.05.2023 → Introduction to the Internet of Things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22.05.2023 → Internet of Things – Communication + Security and Privacy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05.06.2023 → Internet of Things – Data Processing and BigData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  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 MOOC - Foodsharing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12.06.2023 → Industrial Internet of Things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19.06.2023 → IoT in Mining I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26.06.2023 → IoT in Mining II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 → Technologies for Sustainability – MOOC Content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10.07.2023 → Coding Workshop 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17.07.2023 → Coding Workshop II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7"/>
          <p:cNvSpPr/>
          <p:nvPr/>
        </p:nvSpPr>
        <p:spPr>
          <a:xfrm>
            <a:off x="53964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539640" y="1268640"/>
            <a:ext cx="10746720" cy="50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14.11.2022 → Exercise 01 – Carbon Footprint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21.11.2022 → Exercise 02 – Household Waste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28.11.2022 → Exercise 03 –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05.12.2022 → Exercise 04 – LCA of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12.12.2022 → Exercise 05 – World3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19.12.2022 → Exercise 06 –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09.01.2023 → Exercise 07 – Circular Society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06.02.2023 → Exercise 08 – Technology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947</TotalTime>
  <Application>LibreOffice/7.5.2.2$Linux_X86_64 LibreOffice_project/50$Build-2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2023-04-16T16:56:56Z</dcterms:modified>
  <cp:revision>3191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