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1FD91AA4-F842-47C8-9404-F82CD68D06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/>
          <p:nvPr/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7EBCD11-CEB4-49B5-8636-BA1E50FE7316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/>
          <p:nvPr/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917C4FB-03A5-4FD7-B9D4-72BB9DCA1EDD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/>
          <p:nvPr/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0D9DE5C-185E-4B9E-AEAC-B4159A5BC2B0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/>
          <p:nvPr/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9D71D27-EB94-47F4-B25A-9DEF43F3A95B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245922-EF68-4149-B483-885973D13C6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8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EF7F597-CF83-402D-9255-575AC9B7F0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38B4BF8-6FB6-4B97-975A-32FDB4EE4E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8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5480" cy="11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548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3" marL="864000" indent="-212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33552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335520" y="126864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494640" y="1523880"/>
            <a:ext cx="1036152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5200" cy="40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494640" y="1488600"/>
            <a:ext cx="544428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9080" cy="47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494640" y="1418040"/>
            <a:ext cx="521568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700400" cy="37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8869680" cy="383616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494640" y="1312200"/>
            <a:ext cx="173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Step-4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8871480" y="399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3"/>
          <p:cNvSpPr/>
          <p:nvPr/>
        </p:nvSpPr>
        <p:spPr>
          <a:xfrm>
            <a:off x="9551880" y="459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4"/>
          <p:cNvSpPr/>
          <p:nvPr/>
        </p:nvSpPr>
        <p:spPr>
          <a:xfrm>
            <a:off x="7171560" y="616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4"/>
          <p:cNvSpPr/>
          <p:nvPr/>
        </p:nvSpPr>
        <p:spPr>
          <a:xfrm>
            <a:off x="642600" y="1679400"/>
            <a:ext cx="4399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 Sequence of questions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 Timer running for the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>
            <a:off x="6549480" y="1679400"/>
            <a:ext cx="487332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 Navigate to next question/Finish attampt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 Navigate to previous question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6"/>
          <p:cNvSpPr/>
          <p:nvPr/>
        </p:nvSpPr>
        <p:spPr>
          <a:xfrm>
            <a:off x="7839360" y="1679400"/>
            <a:ext cx="261468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7"/>
          <p:cNvSpPr/>
          <p:nvPr/>
        </p:nvSpPr>
        <p:spPr>
          <a:xfrm>
            <a:off x="8857440" y="394344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9537840" y="454896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7279920" y="6101280"/>
            <a:ext cx="2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Line 5"/>
          <p:cNvSpPr/>
          <p:nvPr/>
        </p:nvSpPr>
        <p:spPr>
          <a:xfrm>
            <a:off x="954000" y="612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1058760" y="6130800"/>
            <a:ext cx="2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5580000" y="360000"/>
            <a:ext cx="107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9211e"/>
                </a:solidFill>
                <a:latin typeface="Arial"/>
                <a:ea typeface="DejaVu Sans"/>
              </a:rPr>
              <a:t>TODO – Update images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2400" cy="21736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6320" cy="17784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708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708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9480" cy="177156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3024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3950280" y="5903280"/>
            <a:ext cx="363024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sepideh.sayadkouh@tu-clausthal.de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35520" y="126828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285600" y="213264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089960" y="2247480"/>
            <a:ext cx="228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3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5520" y="1268280"/>
            <a:ext cx="107496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400" cy="20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LibreOffice/7.4.1.2$Linux_X86_64 LibreOffice_project/40$Build-2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2022-10-26T11:53:51Z</dcterms:modified>
  <cp:revision>3009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