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4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7.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slide" Target="slides/slide33.xml"/><Relationship Id="rId49" Type="http://schemas.openxmlformats.org/officeDocument/2006/relationships/slide" Target="slides/slide34.xml"/><Relationship Id="rId50" Type="http://schemas.openxmlformats.org/officeDocument/2006/relationships/slide" Target="slides/slide35.xml"/><Relationship Id="rId51" Type="http://schemas.openxmlformats.org/officeDocument/2006/relationships/slide" Target="slides/slide36.xml"/><Relationship Id="rId52" Type="http://schemas.openxmlformats.org/officeDocument/2006/relationships/slide" Target="slides/slide37.xml"/><Relationship Id="rId53" Type="http://schemas.openxmlformats.org/officeDocument/2006/relationships/slide" Target="slides/slide38.xml"/><Relationship Id="rId54" Type="http://schemas.openxmlformats.org/officeDocument/2006/relationships/slide" Target="slides/slide39.xml"/><Relationship Id="rId55" Type="http://schemas.openxmlformats.org/officeDocument/2006/relationships/slide" Target="slides/slide40.xml"/><Relationship Id="rId56" Type="http://schemas.openxmlformats.org/officeDocument/2006/relationships/slide" Target="slides/slide41.xml"/><Relationship Id="rId57" Type="http://schemas.openxmlformats.org/officeDocument/2006/relationships/slide" Target="slides/slide42.xml"/><Relationship Id="rId58" Type="http://schemas.openxmlformats.org/officeDocument/2006/relationships/slide" Target="slides/slide43.xml"/><Relationship Id="rId59" Type="http://schemas.openxmlformats.org/officeDocument/2006/relationships/slide" Target="slides/slide44.xml"/><Relationship Id="rId60" Type="http://schemas.openxmlformats.org/officeDocument/2006/relationships/slide" Target="slides/slide45.xml"/><Relationship Id="rId61" Type="http://schemas.openxmlformats.org/officeDocument/2006/relationships/slide" Target="slides/slide46.xml"/><Relationship Id="rId62" Type="http://schemas.openxmlformats.org/officeDocument/2006/relationships/slide" Target="slides/slide47.xml"/><Relationship Id="rId63" Type="http://schemas.openxmlformats.org/officeDocument/2006/relationships/slide" Target="slides/slide48.xml"/><Relationship Id="rId64" Type="http://schemas.openxmlformats.org/officeDocument/2006/relationships/slide" Target="slides/slide49.xml"/><Relationship Id="rId65" Type="http://schemas.openxmlformats.org/officeDocument/2006/relationships/slide" Target="slides/slide50.xml"/><Relationship Id="rId66" Type="http://schemas.openxmlformats.org/officeDocument/2006/relationships/slide" Target="slides/slide51.xml"/><Relationship Id="rId67" Type="http://schemas.openxmlformats.org/officeDocument/2006/relationships/slide" Target="slides/slide52.xml"/><Relationship Id="rId68" Type="http://schemas.openxmlformats.org/officeDocument/2006/relationships/slide" Target="slides/slide53.xml"/><Relationship Id="rId69" Type="http://schemas.openxmlformats.org/officeDocument/2006/relationships/slide" Target="slides/slide54.xml"/><Relationship Id="rId70" Type="http://schemas.openxmlformats.org/officeDocument/2006/relationships/slide" Target="slides/slide55.xml"/><Relationship Id="rId71" Type="http://schemas.openxmlformats.org/officeDocument/2006/relationships/slide" Target="slides/slide56.xml"/><Relationship Id="rId72" Type="http://schemas.openxmlformats.org/officeDocument/2006/relationships/slide" Target="slides/slide57.xml"/><Relationship Id="rId73" Type="http://schemas.openxmlformats.org/officeDocument/2006/relationships/slide" Target="slides/slide58.xml"/><Relationship Id="rId7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_">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A173097-896A-462C-99E5-46D04F1DE0BD}"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0840" cy="540720"/>
          </a:xfrm>
          <a:prstGeom prst="rect">
            <a:avLst/>
          </a:prstGeom>
          <a:ln w="0">
            <a:noFill/>
          </a:ln>
        </p:spPr>
      </p:pic>
      <p:pic>
        <p:nvPicPr>
          <p:cNvPr id="4" name="Grafik 2" descr=""/>
          <p:cNvPicPr/>
          <p:nvPr/>
        </p:nvPicPr>
        <p:blipFill>
          <a:blip r:embed="rId3"/>
          <a:stretch/>
        </p:blipFill>
        <p:spPr>
          <a:xfrm>
            <a:off x="7430400" y="134640"/>
            <a:ext cx="3676680" cy="492840"/>
          </a:xfrm>
          <a:prstGeom prst="rect">
            <a:avLst/>
          </a:prstGeom>
          <a:ln w="0">
            <a:noFill/>
          </a:ln>
        </p:spPr>
      </p:pic>
      <p:sp>
        <p:nvSpPr>
          <p:cNvPr id="5"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DBA2628-AA5B-4597-8663-7D5ED20F535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2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5" name="Picture 19" descr="Logo_TUC_de_RGB"/>
          <p:cNvPicPr/>
          <p:nvPr/>
        </p:nvPicPr>
        <p:blipFill>
          <a:blip r:embed="rId2"/>
          <a:stretch/>
        </p:blipFill>
        <p:spPr>
          <a:xfrm>
            <a:off x="0" y="0"/>
            <a:ext cx="3030840" cy="540720"/>
          </a:xfrm>
          <a:prstGeom prst="rect">
            <a:avLst/>
          </a:prstGeom>
          <a:ln w="0">
            <a:noFill/>
          </a:ln>
        </p:spPr>
      </p:pic>
      <p:pic>
        <p:nvPicPr>
          <p:cNvPr id="126" name="Grafik 2" descr=""/>
          <p:cNvPicPr/>
          <p:nvPr/>
        </p:nvPicPr>
        <p:blipFill>
          <a:blip r:embed="rId3"/>
          <a:stretch/>
        </p:blipFill>
        <p:spPr>
          <a:xfrm>
            <a:off x="7430400" y="134640"/>
            <a:ext cx="3676680" cy="492840"/>
          </a:xfrm>
          <a:prstGeom prst="rect">
            <a:avLst/>
          </a:prstGeom>
          <a:ln w="0">
            <a:noFill/>
          </a:ln>
        </p:spPr>
      </p:pic>
      <p:sp>
        <p:nvSpPr>
          <p:cNvPr id="12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341E7BE-9F8F-47B8-A924-FA1EC16EF6E9}"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3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9" name="Picture 19" descr="Logo_TUC_de_RGB"/>
          <p:cNvPicPr/>
          <p:nvPr/>
        </p:nvPicPr>
        <p:blipFill>
          <a:blip r:embed="rId2"/>
          <a:stretch/>
        </p:blipFill>
        <p:spPr>
          <a:xfrm>
            <a:off x="0" y="0"/>
            <a:ext cx="3030840" cy="540720"/>
          </a:xfrm>
          <a:prstGeom prst="rect">
            <a:avLst/>
          </a:prstGeom>
          <a:ln w="0">
            <a:noFill/>
          </a:ln>
        </p:spPr>
      </p:pic>
      <p:pic>
        <p:nvPicPr>
          <p:cNvPr id="140" name="Grafik 2" descr=""/>
          <p:cNvPicPr/>
          <p:nvPr/>
        </p:nvPicPr>
        <p:blipFill>
          <a:blip r:embed="rId3"/>
          <a:stretch/>
        </p:blipFill>
        <p:spPr>
          <a:xfrm>
            <a:off x="7430400" y="134640"/>
            <a:ext cx="3676680" cy="492840"/>
          </a:xfrm>
          <a:prstGeom prst="rect">
            <a:avLst/>
          </a:prstGeom>
          <a:ln w="0">
            <a:noFill/>
          </a:ln>
        </p:spPr>
      </p:pic>
      <p:sp>
        <p:nvSpPr>
          <p:cNvPr id="14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EC74EF4-AAD1-45DB-8DCF-1F26FE4562F7}"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4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49" name="Picture 19" descr="Logo_TUC_de_RGB"/>
          <p:cNvPicPr/>
          <p:nvPr/>
        </p:nvPicPr>
        <p:blipFill>
          <a:blip r:embed="rId2"/>
          <a:stretch/>
        </p:blipFill>
        <p:spPr>
          <a:xfrm>
            <a:off x="0" y="0"/>
            <a:ext cx="3030840" cy="540720"/>
          </a:xfrm>
          <a:prstGeom prst="rect">
            <a:avLst/>
          </a:prstGeom>
          <a:ln w="0">
            <a:noFill/>
          </a:ln>
        </p:spPr>
      </p:pic>
      <p:pic>
        <p:nvPicPr>
          <p:cNvPr id="150" name="Grafik 2" descr=""/>
          <p:cNvPicPr/>
          <p:nvPr/>
        </p:nvPicPr>
        <p:blipFill>
          <a:blip r:embed="rId3"/>
          <a:stretch/>
        </p:blipFill>
        <p:spPr>
          <a:xfrm>
            <a:off x="7430400" y="134640"/>
            <a:ext cx="3676680" cy="492840"/>
          </a:xfrm>
          <a:prstGeom prst="rect">
            <a:avLst/>
          </a:prstGeom>
          <a:ln w="0">
            <a:noFill/>
          </a:ln>
        </p:spPr>
      </p:pic>
      <p:sp>
        <p:nvSpPr>
          <p:cNvPr id="15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a typeface="DejaVu Sans"/>
            </a:endParaRPr>
          </a:p>
        </p:txBody>
      </p:sp>
      <p:sp>
        <p:nvSpPr>
          <p:cNvPr id="155"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440A7B9-68BF-4BD1-BD06-0D424B60570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56"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pic>
        <p:nvPicPr>
          <p:cNvPr id="157" name="Picture 19" descr="Logo_TUC_de_RGB"/>
          <p:cNvPicPr/>
          <p:nvPr/>
        </p:nvPicPr>
        <p:blipFill>
          <a:blip r:embed="rId2"/>
          <a:stretch/>
        </p:blipFill>
        <p:spPr>
          <a:xfrm>
            <a:off x="0" y="0"/>
            <a:ext cx="3030840" cy="540720"/>
          </a:xfrm>
          <a:prstGeom prst="rect">
            <a:avLst/>
          </a:prstGeom>
          <a:ln w="0">
            <a:noFill/>
          </a:ln>
        </p:spPr>
      </p:pic>
      <p:pic>
        <p:nvPicPr>
          <p:cNvPr id="158" name="Grafik 2" descr=""/>
          <p:cNvPicPr/>
          <p:nvPr/>
        </p:nvPicPr>
        <p:blipFill>
          <a:blip r:embed="rId3"/>
          <a:stretch/>
        </p:blipFill>
        <p:spPr>
          <a:xfrm>
            <a:off x="7430400" y="134640"/>
            <a:ext cx="3676680" cy="492840"/>
          </a:xfrm>
          <a:prstGeom prst="rect">
            <a:avLst/>
          </a:prstGeom>
          <a:ln w="0">
            <a:noFill/>
          </a:ln>
        </p:spPr>
      </p:pic>
      <p:sp>
        <p:nvSpPr>
          <p:cNvPr id="159"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160"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a typeface="DejaVu Sans"/>
            </a:endParaRPr>
          </a:p>
        </p:txBody>
      </p:sp>
      <p:sp>
        <p:nvSpPr>
          <p:cNvPr id="161"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6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11444760" y="0"/>
            <a:ext cx="725760" cy="6834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a typeface="DejaVu Sans"/>
            </a:endParaRPr>
          </a:p>
        </p:txBody>
      </p:sp>
      <p:sp>
        <p:nvSpPr>
          <p:cNvPr id="165" name="CustomShape 2"/>
          <p:cNvSpPr/>
          <p:nvPr/>
        </p:nvSpPr>
        <p:spPr>
          <a:xfrm>
            <a:off x="11438640" y="6453360"/>
            <a:ext cx="7426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D0FD580-1553-4B91-974F-7A2BB241F97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66" name="CustomShape 3"/>
          <p:cNvSpPr/>
          <p:nvPr/>
        </p:nvSpPr>
        <p:spPr>
          <a:xfrm>
            <a:off x="912240" y="1268280"/>
            <a:ext cx="9192600" cy="34596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pic>
        <p:nvPicPr>
          <p:cNvPr id="167" name="Picture 19" descr="Logo_TUC_de_RGB"/>
          <p:cNvPicPr/>
          <p:nvPr/>
        </p:nvPicPr>
        <p:blipFill>
          <a:blip r:embed="rId2"/>
          <a:stretch/>
        </p:blipFill>
        <p:spPr>
          <a:xfrm>
            <a:off x="0" y="0"/>
            <a:ext cx="3036600" cy="546480"/>
          </a:xfrm>
          <a:prstGeom prst="rect">
            <a:avLst/>
          </a:prstGeom>
          <a:ln w="0">
            <a:noFill/>
          </a:ln>
        </p:spPr>
      </p:pic>
      <p:pic>
        <p:nvPicPr>
          <p:cNvPr id="168" name="Grafik 2" descr=""/>
          <p:cNvPicPr/>
          <p:nvPr/>
        </p:nvPicPr>
        <p:blipFill>
          <a:blip r:embed="rId3"/>
          <a:stretch/>
        </p:blipFill>
        <p:spPr>
          <a:xfrm>
            <a:off x="7430400" y="134640"/>
            <a:ext cx="3682440" cy="498600"/>
          </a:xfrm>
          <a:prstGeom prst="rect">
            <a:avLst/>
          </a:prstGeom>
          <a:ln w="0">
            <a:noFill/>
          </a:ln>
        </p:spPr>
      </p:pic>
      <p:sp>
        <p:nvSpPr>
          <p:cNvPr id="169" name="CustomShape 4"/>
          <p:cNvSpPr/>
          <p:nvPr/>
        </p:nvSpPr>
        <p:spPr>
          <a:xfrm>
            <a:off x="912240" y="1268280"/>
            <a:ext cx="9192600" cy="34596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
        <p:nvSpPr>
          <p:cNvPr id="170" name="CustomShape 5"/>
          <p:cNvSpPr/>
          <p:nvPr/>
        </p:nvSpPr>
        <p:spPr>
          <a:xfrm>
            <a:off x="11444760" y="0"/>
            <a:ext cx="725760" cy="6834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a typeface="DejaVu Sans"/>
            </a:endParaRPr>
          </a:p>
        </p:txBody>
      </p:sp>
      <p:sp>
        <p:nvSpPr>
          <p:cNvPr id="171" name="CustomShape 6"/>
          <p:cNvSpPr/>
          <p:nvPr/>
        </p:nvSpPr>
        <p:spPr>
          <a:xfrm>
            <a:off x="0" y="6642720"/>
            <a:ext cx="121687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7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0101612-EC38-4C02-80F5-3512AA0982F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9" name="Picture 19" descr="Logo_TUC_de_RGB"/>
          <p:cNvPicPr/>
          <p:nvPr/>
        </p:nvPicPr>
        <p:blipFill>
          <a:blip r:embed="rId2"/>
          <a:stretch/>
        </p:blipFill>
        <p:spPr>
          <a:xfrm>
            <a:off x="0" y="0"/>
            <a:ext cx="3030840" cy="540720"/>
          </a:xfrm>
          <a:prstGeom prst="rect">
            <a:avLst/>
          </a:prstGeom>
          <a:ln w="0">
            <a:noFill/>
          </a:ln>
        </p:spPr>
      </p:pic>
      <p:pic>
        <p:nvPicPr>
          <p:cNvPr id="20" name="Grafik 2" descr=""/>
          <p:cNvPicPr/>
          <p:nvPr/>
        </p:nvPicPr>
        <p:blipFill>
          <a:blip r:embed="rId3"/>
          <a:stretch/>
        </p:blipFill>
        <p:spPr>
          <a:xfrm>
            <a:off x="7430400" y="134640"/>
            <a:ext cx="3676680" cy="492840"/>
          </a:xfrm>
          <a:prstGeom prst="rect">
            <a:avLst/>
          </a:prstGeom>
          <a:ln w="0">
            <a:noFill/>
          </a:ln>
        </p:spPr>
      </p:pic>
      <p:sp>
        <p:nvSpPr>
          <p:cNvPr id="2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7"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8A62FB5-EA2D-4645-B387-E2D3A30BE47D}"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5" name="Picture 19" descr="Logo_TUC_de_RGB"/>
          <p:cNvPicPr/>
          <p:nvPr/>
        </p:nvPicPr>
        <p:blipFill>
          <a:blip r:embed="rId2"/>
          <a:stretch/>
        </p:blipFill>
        <p:spPr>
          <a:xfrm>
            <a:off x="0" y="0"/>
            <a:ext cx="3030840" cy="540720"/>
          </a:xfrm>
          <a:prstGeom prst="rect">
            <a:avLst/>
          </a:prstGeom>
          <a:ln w="0">
            <a:noFill/>
          </a:ln>
        </p:spPr>
      </p:pic>
      <p:pic>
        <p:nvPicPr>
          <p:cNvPr id="36" name="Grafik 2" descr=""/>
          <p:cNvPicPr/>
          <p:nvPr/>
        </p:nvPicPr>
        <p:blipFill>
          <a:blip r:embed="rId3"/>
          <a:stretch/>
        </p:blipFill>
        <p:spPr>
          <a:xfrm>
            <a:off x="7430400" y="134640"/>
            <a:ext cx="3676680" cy="492840"/>
          </a:xfrm>
          <a:prstGeom prst="rect">
            <a:avLst/>
          </a:prstGeom>
          <a:ln w="0">
            <a:noFill/>
          </a:ln>
        </p:spPr>
      </p:pic>
      <p:sp>
        <p:nvSpPr>
          <p:cNvPr id="3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ED262D1-CBED-48DF-843F-18959E694DA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1" name="Picture 19" descr="Logo_TUC_de_RGB"/>
          <p:cNvPicPr/>
          <p:nvPr/>
        </p:nvPicPr>
        <p:blipFill>
          <a:blip r:embed="rId2"/>
          <a:stretch/>
        </p:blipFill>
        <p:spPr>
          <a:xfrm>
            <a:off x="0" y="0"/>
            <a:ext cx="3030840" cy="540720"/>
          </a:xfrm>
          <a:prstGeom prst="rect">
            <a:avLst/>
          </a:prstGeom>
          <a:ln w="0">
            <a:noFill/>
          </a:ln>
        </p:spPr>
      </p:pic>
      <p:pic>
        <p:nvPicPr>
          <p:cNvPr id="52" name="Grafik 2" descr=""/>
          <p:cNvPicPr/>
          <p:nvPr/>
        </p:nvPicPr>
        <p:blipFill>
          <a:blip r:embed="rId3"/>
          <a:stretch/>
        </p:blipFill>
        <p:spPr>
          <a:xfrm>
            <a:off x="7430400" y="134640"/>
            <a:ext cx="3676680" cy="492840"/>
          </a:xfrm>
          <a:prstGeom prst="rect">
            <a:avLst/>
          </a:prstGeom>
          <a:ln w="0">
            <a:noFill/>
          </a:ln>
        </p:spPr>
      </p:pic>
      <p:sp>
        <p:nvSpPr>
          <p:cNvPr id="5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7"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2BB0540-5768-4540-9614-3826CD0D09B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6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5" name="Picture 19" descr="Logo_TUC_de_RGB"/>
          <p:cNvPicPr/>
          <p:nvPr/>
        </p:nvPicPr>
        <p:blipFill>
          <a:blip r:embed="rId2"/>
          <a:stretch/>
        </p:blipFill>
        <p:spPr>
          <a:xfrm>
            <a:off x="0" y="0"/>
            <a:ext cx="3030840" cy="540720"/>
          </a:xfrm>
          <a:prstGeom prst="rect">
            <a:avLst/>
          </a:prstGeom>
          <a:ln w="0">
            <a:noFill/>
          </a:ln>
        </p:spPr>
      </p:pic>
      <p:pic>
        <p:nvPicPr>
          <p:cNvPr id="66" name="Grafik 2" descr=""/>
          <p:cNvPicPr/>
          <p:nvPr/>
        </p:nvPicPr>
        <p:blipFill>
          <a:blip r:embed="rId3"/>
          <a:stretch/>
        </p:blipFill>
        <p:spPr>
          <a:xfrm>
            <a:off x="7430400" y="134640"/>
            <a:ext cx="3676680" cy="492840"/>
          </a:xfrm>
          <a:prstGeom prst="rect">
            <a:avLst/>
          </a:prstGeom>
          <a:ln w="0">
            <a:noFill/>
          </a:ln>
        </p:spPr>
      </p:pic>
      <p:sp>
        <p:nvSpPr>
          <p:cNvPr id="6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888124A-F594-4869-B326-56FC1016461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82"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3" name="Picture 19" descr="Logo_TUC_de_RGB"/>
          <p:cNvPicPr/>
          <p:nvPr/>
        </p:nvPicPr>
        <p:blipFill>
          <a:blip r:embed="rId2"/>
          <a:stretch/>
        </p:blipFill>
        <p:spPr>
          <a:xfrm>
            <a:off x="0" y="0"/>
            <a:ext cx="3030840" cy="540720"/>
          </a:xfrm>
          <a:prstGeom prst="rect">
            <a:avLst/>
          </a:prstGeom>
          <a:ln w="0">
            <a:noFill/>
          </a:ln>
        </p:spPr>
      </p:pic>
      <p:pic>
        <p:nvPicPr>
          <p:cNvPr id="84" name="Grafik 2" descr=""/>
          <p:cNvPicPr/>
          <p:nvPr/>
        </p:nvPicPr>
        <p:blipFill>
          <a:blip r:embed="rId3"/>
          <a:stretch/>
        </p:blipFill>
        <p:spPr>
          <a:xfrm>
            <a:off x="7430400" y="134640"/>
            <a:ext cx="3676680" cy="492840"/>
          </a:xfrm>
          <a:prstGeom prst="rect">
            <a:avLst/>
          </a:prstGeom>
          <a:ln w="0">
            <a:noFill/>
          </a:ln>
        </p:spPr>
      </p:pic>
      <p:sp>
        <p:nvSpPr>
          <p:cNvPr id="85"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6"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C15DBED-8342-4FC2-AF73-7CD2195538F9}"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9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1" name="Picture 19" descr="Logo_TUC_de_RGB"/>
          <p:cNvPicPr/>
          <p:nvPr/>
        </p:nvPicPr>
        <p:blipFill>
          <a:blip r:embed="rId2"/>
          <a:stretch/>
        </p:blipFill>
        <p:spPr>
          <a:xfrm>
            <a:off x="0" y="0"/>
            <a:ext cx="3030840" cy="540720"/>
          </a:xfrm>
          <a:prstGeom prst="rect">
            <a:avLst/>
          </a:prstGeom>
          <a:ln w="0">
            <a:noFill/>
          </a:ln>
        </p:spPr>
      </p:pic>
      <p:pic>
        <p:nvPicPr>
          <p:cNvPr id="92" name="Grafik 2" descr=""/>
          <p:cNvPicPr/>
          <p:nvPr/>
        </p:nvPicPr>
        <p:blipFill>
          <a:blip r:embed="rId3"/>
          <a:stretch/>
        </p:blipFill>
        <p:spPr>
          <a:xfrm>
            <a:off x="7430400" y="134640"/>
            <a:ext cx="3676680" cy="492840"/>
          </a:xfrm>
          <a:prstGeom prst="rect">
            <a:avLst/>
          </a:prstGeom>
          <a:ln w="0">
            <a:noFill/>
          </a:ln>
        </p:spPr>
      </p:pic>
      <p:sp>
        <p:nvSpPr>
          <p:cNvPr id="9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F43C1B2-71F7-4782-8719-3400A14E867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0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1" name="Picture 19" descr="Logo_TUC_de_RGB"/>
          <p:cNvPicPr/>
          <p:nvPr/>
        </p:nvPicPr>
        <p:blipFill>
          <a:blip r:embed="rId2"/>
          <a:stretch/>
        </p:blipFill>
        <p:spPr>
          <a:xfrm>
            <a:off x="0" y="0"/>
            <a:ext cx="3030840" cy="540720"/>
          </a:xfrm>
          <a:prstGeom prst="rect">
            <a:avLst/>
          </a:prstGeom>
          <a:ln w="0">
            <a:noFill/>
          </a:ln>
        </p:spPr>
      </p:pic>
      <p:pic>
        <p:nvPicPr>
          <p:cNvPr id="102" name="Grafik 2" descr=""/>
          <p:cNvPicPr/>
          <p:nvPr/>
        </p:nvPicPr>
        <p:blipFill>
          <a:blip r:embed="rId3"/>
          <a:stretch/>
        </p:blipFill>
        <p:spPr>
          <a:xfrm>
            <a:off x="7430400" y="134640"/>
            <a:ext cx="3676680" cy="492840"/>
          </a:xfrm>
          <a:prstGeom prst="rect">
            <a:avLst/>
          </a:prstGeom>
          <a:ln w="0">
            <a:noFill/>
          </a:ln>
        </p:spPr>
      </p:pic>
      <p:sp>
        <p:nvSpPr>
          <p:cNvPr id="10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1"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D4BA4A4-5F8C-42A1-BAAA-32162AF5FBDB}"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12"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3" name="Picture 19" descr="Logo_TUC_de_RGB"/>
          <p:cNvPicPr/>
          <p:nvPr/>
        </p:nvPicPr>
        <p:blipFill>
          <a:blip r:embed="rId2"/>
          <a:stretch/>
        </p:blipFill>
        <p:spPr>
          <a:xfrm>
            <a:off x="0" y="0"/>
            <a:ext cx="3030840" cy="540720"/>
          </a:xfrm>
          <a:prstGeom prst="rect">
            <a:avLst/>
          </a:prstGeom>
          <a:ln w="0">
            <a:noFill/>
          </a:ln>
        </p:spPr>
      </p:pic>
      <p:pic>
        <p:nvPicPr>
          <p:cNvPr id="114" name="Grafik 2" descr=""/>
          <p:cNvPicPr/>
          <p:nvPr/>
        </p:nvPicPr>
        <p:blipFill>
          <a:blip r:embed="rId3"/>
          <a:stretch/>
        </p:blipFill>
        <p:spPr>
          <a:xfrm>
            <a:off x="7430400" y="134640"/>
            <a:ext cx="3676680" cy="492840"/>
          </a:xfrm>
          <a:prstGeom prst="rect">
            <a:avLst/>
          </a:prstGeom>
          <a:ln w="0">
            <a:noFill/>
          </a:ln>
        </p:spPr>
      </p:pic>
      <p:sp>
        <p:nvSpPr>
          <p:cNvPr id="115"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38.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7.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7.xml"/>
</Relationships>
</file>

<file path=ppt/slides/_rels/slide4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27400" y="1412640"/>
            <a:ext cx="10339920" cy="11264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175" name="CustomShape 2"/>
          <p:cNvSpPr/>
          <p:nvPr/>
        </p:nvSpPr>
        <p:spPr>
          <a:xfrm>
            <a:off x="527400" y="2852640"/>
            <a:ext cx="10339920" cy="2347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 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Nelly Nicaise Nyeck Mbialeu</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94"/>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23" name="CustomShape 95"/>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24" name="CustomShape 96"/>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5" name="CustomShape 97"/>
          <p:cNvSpPr/>
          <p:nvPr/>
        </p:nvSpPr>
        <p:spPr>
          <a:xfrm>
            <a:off x="263520" y="6411600"/>
            <a:ext cx="978480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0"/>
          <p:cNvSpPr/>
          <p:nvPr/>
        </p:nvSpPr>
        <p:spPr>
          <a:xfrm>
            <a:off x="335520" y="4406760"/>
            <a:ext cx="10722240" cy="13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227" name="CustomShape 11"/>
          <p:cNvSpPr/>
          <p:nvPr/>
        </p:nvSpPr>
        <p:spPr>
          <a:xfrm>
            <a:off x="335520" y="2906640"/>
            <a:ext cx="10722240" cy="146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2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29" name="CustomShape 25"/>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30" name="CustomShape 2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231" name="CustomShape 61"/>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32" name="CustomShape 98"/>
          <p:cNvSpPr/>
          <p:nvPr/>
        </p:nvSpPr>
        <p:spPr>
          <a:xfrm>
            <a:off x="282240" y="2340000"/>
            <a:ext cx="1078020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3" name=""/>
          <p:cNvSpPr/>
          <p:nvPr/>
        </p:nvSpPr>
        <p:spPr>
          <a:xfrm>
            <a:off x="539280" y="2215080"/>
            <a:ext cx="10332000" cy="87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0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35" name="CustomShape 105"/>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236" name="CustomShape 10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37" name="CustomShape 107"/>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38" name="CustomShape 108"/>
          <p:cNvSpPr/>
          <p:nvPr/>
        </p:nvSpPr>
        <p:spPr>
          <a:xfrm>
            <a:off x="282240" y="2340000"/>
            <a:ext cx="1078020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9" name=""/>
          <p:cNvSpPr/>
          <p:nvPr/>
        </p:nvSpPr>
        <p:spPr>
          <a:xfrm>
            <a:off x="539280" y="2215080"/>
            <a:ext cx="10332000" cy="87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9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1" name="CustomShape 100"/>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242" name="CustomShape 10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43" name="CustomShape 102"/>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44" name="CustomShape 103"/>
          <p:cNvSpPr/>
          <p:nvPr/>
        </p:nvSpPr>
        <p:spPr>
          <a:xfrm>
            <a:off x="282240" y="2340000"/>
            <a:ext cx="1078020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5" name=""/>
          <p:cNvSpPr/>
          <p:nvPr/>
        </p:nvSpPr>
        <p:spPr>
          <a:xfrm>
            <a:off x="539280" y="2215080"/>
            <a:ext cx="10332000" cy="873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227"/>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7" name="CustomShape 22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48" name="CustomShape 22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249" name="CustomShape 230"/>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50" name="CustomShape 231"/>
          <p:cNvSpPr/>
          <p:nvPr/>
        </p:nvSpPr>
        <p:spPr>
          <a:xfrm>
            <a:off x="282240" y="216000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1" name=""/>
          <p:cNvSpPr/>
          <p:nvPr/>
        </p:nvSpPr>
        <p:spPr>
          <a:xfrm>
            <a:off x="540000" y="1980000"/>
            <a:ext cx="10332000" cy="110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237"/>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3" name="CustomShape 23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254" name="CustomShape 23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55" name="CustomShape 240"/>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56" name="CustomShape 241"/>
          <p:cNvSpPr/>
          <p:nvPr/>
        </p:nvSpPr>
        <p:spPr>
          <a:xfrm>
            <a:off x="282240" y="216000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7" name=""/>
          <p:cNvSpPr/>
          <p:nvPr/>
        </p:nvSpPr>
        <p:spPr>
          <a:xfrm>
            <a:off x="540000" y="1980000"/>
            <a:ext cx="10332000" cy="110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23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9" name="CustomShape 233"/>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260" name="CustomShape 23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61" name="CustomShape 235"/>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62" name="CustomShape 236"/>
          <p:cNvSpPr/>
          <p:nvPr/>
        </p:nvSpPr>
        <p:spPr>
          <a:xfrm>
            <a:off x="282240" y="216000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3" name=""/>
          <p:cNvSpPr/>
          <p:nvPr/>
        </p:nvSpPr>
        <p:spPr>
          <a:xfrm>
            <a:off x="540000" y="1980000"/>
            <a:ext cx="10332000" cy="110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33"/>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5" name="CustomShape 34"/>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266" name="CustomShape 3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267" name="CustomShape 64"/>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30"/>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9" name="CustomShape 31"/>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70" name="CustomShape 3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71" name="CustomShape 65"/>
          <p:cNvSpPr/>
          <p:nvPr/>
        </p:nvSpPr>
        <p:spPr>
          <a:xfrm>
            <a:off x="264600" y="6300000"/>
            <a:ext cx="11072160" cy="360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72" name="CustomShape 27"/>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77" name="CustomShape 2"/>
          <p:cNvSpPr/>
          <p:nvPr/>
        </p:nvSpPr>
        <p:spPr>
          <a:xfrm>
            <a:off x="335520" y="1268280"/>
            <a:ext cx="10724040" cy="5011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28"/>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4" name="CustomShape 24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75" name="CustomShape 24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76" name="CustomShape 250"/>
          <p:cNvSpPr/>
          <p:nvPr/>
        </p:nvSpPr>
        <p:spPr>
          <a:xfrm>
            <a:off x="264600" y="6300000"/>
            <a:ext cx="11072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77" name="CustomShape 251"/>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8" name=""/>
          <p:cNvSpPr/>
          <p:nvPr/>
        </p:nvSpPr>
        <p:spPr>
          <a:xfrm>
            <a:off x="540000" y="2078640"/>
            <a:ext cx="10616760" cy="88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24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80" name="CustomShape 243"/>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81" name="CustomShape 24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82" name="CustomShape 245"/>
          <p:cNvSpPr/>
          <p:nvPr/>
        </p:nvSpPr>
        <p:spPr>
          <a:xfrm>
            <a:off x="264600" y="6300000"/>
            <a:ext cx="11072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83" name="CustomShape 246"/>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4" name=""/>
          <p:cNvSpPr/>
          <p:nvPr/>
        </p:nvSpPr>
        <p:spPr>
          <a:xfrm>
            <a:off x="540000" y="2078640"/>
            <a:ext cx="10616760" cy="88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85" name=""/>
          <p:cNvSpPr/>
          <p:nvPr/>
        </p:nvSpPr>
        <p:spPr>
          <a:xfrm>
            <a:off x="360000" y="3780000"/>
            <a:ext cx="10616760" cy="896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86" name="CustomShape 247"/>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2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88" name="CustomShape 36"/>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89" name="CustomShape 3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90" name="CustomShape 38"/>
          <p:cNvSpPr/>
          <p:nvPr/>
        </p:nvSpPr>
        <p:spPr>
          <a:xfrm>
            <a:off x="264600" y="6300000"/>
            <a:ext cx="11072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91" name="CustomShape 62"/>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2" name=""/>
          <p:cNvSpPr/>
          <p:nvPr/>
        </p:nvSpPr>
        <p:spPr>
          <a:xfrm>
            <a:off x="540000" y="2078640"/>
            <a:ext cx="10616760" cy="88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93" name=""/>
          <p:cNvSpPr/>
          <p:nvPr/>
        </p:nvSpPr>
        <p:spPr>
          <a:xfrm>
            <a:off x="360000" y="3780000"/>
            <a:ext cx="10616760" cy="896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94" name="CustomShape 63"/>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
          <p:cNvSpPr/>
          <p:nvPr/>
        </p:nvSpPr>
        <p:spPr>
          <a:xfrm>
            <a:off x="3500640" y="5400000"/>
            <a:ext cx="4956120" cy="61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43"/>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97" name="CustomShape 44"/>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298" name="CustomShape 48"/>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99" name="CustomShape 49"/>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4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1" name="CustomShape 46"/>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2" name="CustomShape 4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03" name="CustomShape 66"/>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50"/>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5" name="CustomShape 51"/>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6" name="CustomShape 5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07" name="CustomShape 53"/>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3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9" name="CustomShape 40"/>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10" name="CustomShape 4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1" name="CustomShape 42"/>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7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3" name="CustomShape 80"/>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14" name="CustomShape 8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5" name="CustomShape 82"/>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67"/>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7" name="CustomShape 6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18" name="CustomShape 6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9" name="CustomShape 70"/>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6"/>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1" name="CustomShape 7"/>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22" name="CustomShape 7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323" name="CustomShape 73"/>
          <p:cNvSpPr/>
          <p:nvPr/>
        </p:nvSpPr>
        <p:spPr>
          <a:xfrm>
            <a:off x="263520" y="6411600"/>
            <a:ext cx="110721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324" name="" descr=""/>
          <p:cNvPicPr/>
          <p:nvPr/>
        </p:nvPicPr>
        <p:blipFill>
          <a:blip r:embed="rId1"/>
          <a:stretch/>
        </p:blipFill>
        <p:spPr>
          <a:xfrm>
            <a:off x="2231280" y="1833480"/>
            <a:ext cx="6291000" cy="3418560"/>
          </a:xfrm>
          <a:prstGeom prst="rect">
            <a:avLst/>
          </a:prstGeom>
          <a:ln w="0">
            <a:noFill/>
          </a:ln>
        </p:spPr>
      </p:pic>
      <p:sp>
        <p:nvSpPr>
          <p:cNvPr id="325" name=""/>
          <p:cNvSpPr/>
          <p:nvPr/>
        </p:nvSpPr>
        <p:spPr>
          <a:xfrm>
            <a:off x="1620000" y="5511600"/>
            <a:ext cx="1617840" cy="77112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326" name=""/>
          <p:cNvSpPr/>
          <p:nvPr/>
        </p:nvSpPr>
        <p:spPr>
          <a:xfrm>
            <a:off x="3600000" y="5511600"/>
            <a:ext cx="1437840" cy="77112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327" name=""/>
          <p:cNvSpPr/>
          <p:nvPr/>
        </p:nvSpPr>
        <p:spPr>
          <a:xfrm>
            <a:off x="5400000" y="5580000"/>
            <a:ext cx="2877840" cy="70272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4406760"/>
            <a:ext cx="10722240" cy="13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News/Updates/Feedback</a:t>
            </a:r>
            <a:endParaRPr b="0" lang="en-GB" sz="3000" spc="-1" strike="noStrike">
              <a:solidFill>
                <a:srgbClr val="000000"/>
              </a:solidFill>
              <a:latin typeface="Arial"/>
            </a:endParaRPr>
          </a:p>
        </p:txBody>
      </p:sp>
      <p:sp>
        <p:nvSpPr>
          <p:cNvPr id="179" name="CustomShape 2"/>
          <p:cNvSpPr/>
          <p:nvPr/>
        </p:nvSpPr>
        <p:spPr>
          <a:xfrm>
            <a:off x="335520" y="2906640"/>
            <a:ext cx="10722240" cy="146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8"/>
          <p:cNvSpPr/>
          <p:nvPr/>
        </p:nvSpPr>
        <p:spPr>
          <a:xfrm>
            <a:off x="335520" y="4406760"/>
            <a:ext cx="10722240" cy="13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329" name="CustomShape 12"/>
          <p:cNvSpPr/>
          <p:nvPr/>
        </p:nvSpPr>
        <p:spPr>
          <a:xfrm>
            <a:off x="335520" y="2906640"/>
            <a:ext cx="10722240" cy="146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3"/>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1" name="CustomShape 13"/>
          <p:cNvSpPr/>
          <p:nvPr/>
        </p:nvSpPr>
        <p:spPr>
          <a:xfrm>
            <a:off x="335520" y="1244520"/>
            <a:ext cx="10731600" cy="43311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32" name="CustomShape 14"/>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33" name="CustomShape 15"/>
          <p:cNvSpPr/>
          <p:nvPr/>
        </p:nvSpPr>
        <p:spPr>
          <a:xfrm>
            <a:off x="335520" y="277848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4" name="CustomShape 21"/>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22"/>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6" name="CustomShape 23"/>
          <p:cNvSpPr/>
          <p:nvPr/>
        </p:nvSpPr>
        <p:spPr>
          <a:xfrm>
            <a:off x="335520" y="1244520"/>
            <a:ext cx="10731600" cy="43311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37" name="CustomShape 60"/>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38" name="CustomShape 87"/>
          <p:cNvSpPr/>
          <p:nvPr/>
        </p:nvSpPr>
        <p:spPr>
          <a:xfrm>
            <a:off x="335520" y="277848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9" name="CustomShape 8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09"/>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1" name="CustomShape 110"/>
          <p:cNvSpPr/>
          <p:nvPr/>
        </p:nvSpPr>
        <p:spPr>
          <a:xfrm>
            <a:off x="335520" y="1244520"/>
            <a:ext cx="10731600" cy="43311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42" name="CustomShape 111"/>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43" name="CustomShape 112"/>
          <p:cNvSpPr/>
          <p:nvPr/>
        </p:nvSpPr>
        <p:spPr>
          <a:xfrm>
            <a:off x="335520" y="277848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4" name="CustomShape 113"/>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1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6" name="CustomShape 115"/>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47" name="CustomShape 11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48" name="CustomShape 117"/>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18"/>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0" name="CustomShape 11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51" name="CustomShape 120"/>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2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3" name="CustomShape 12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54" name="CustomShape 123"/>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24"/>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6" name="CustomShape 125"/>
          <p:cNvSpPr/>
          <p:nvPr/>
        </p:nvSpPr>
        <p:spPr>
          <a:xfrm>
            <a:off x="432720" y="1148040"/>
            <a:ext cx="10337760" cy="478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357" name="AutoShape 2"/>
          <p:cNvSpPr/>
          <p:nvPr/>
        </p:nvSpPr>
        <p:spPr>
          <a:xfrm>
            <a:off x="5943600" y="3276720"/>
            <a:ext cx="4218480" cy="421848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58" name="CustomShape 126"/>
          <p:cNvSpPr/>
          <p:nvPr/>
        </p:nvSpPr>
        <p:spPr>
          <a:xfrm>
            <a:off x="263520" y="6442920"/>
            <a:ext cx="10783440" cy="50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59" name="Grafik 2" descr=""/>
          <p:cNvPicPr/>
          <p:nvPr/>
        </p:nvPicPr>
        <p:blipFill>
          <a:blip r:embed="rId1"/>
          <a:stretch/>
        </p:blipFill>
        <p:spPr>
          <a:xfrm>
            <a:off x="1347120" y="1853640"/>
            <a:ext cx="8313120" cy="43952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27"/>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1" name="CustomShape 128"/>
          <p:cNvSpPr/>
          <p:nvPr/>
        </p:nvSpPr>
        <p:spPr>
          <a:xfrm>
            <a:off x="432720" y="1148040"/>
            <a:ext cx="10337760" cy="478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362" name="CustomShape 129"/>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30"/>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4" name="CustomShape 131"/>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65" name="CustomShape 132"/>
          <p:cNvSpPr/>
          <p:nvPr/>
        </p:nvSpPr>
        <p:spPr>
          <a:xfrm>
            <a:off x="432720" y="1148040"/>
            <a:ext cx="10337760" cy="478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66" name="CustomShape 133"/>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67" name="CustomShape 134"/>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68" name="CustomShape 135"/>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71"/>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Feedback/Recap</a:t>
            </a:r>
            <a:endParaRPr b="0" lang="en-GB" sz="2400" spc="-1" strike="noStrike">
              <a:solidFill>
                <a:srgbClr val="000000"/>
              </a:solidFill>
              <a:latin typeface="Arial"/>
            </a:endParaRPr>
          </a:p>
        </p:txBody>
      </p:sp>
      <p:sp>
        <p:nvSpPr>
          <p:cNvPr id="181" name="CustomShape 75"/>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E04 (Political Protest) – Group 1</a:t>
            </a:r>
            <a:endParaRPr b="0" lang="en-GB" sz="2200" spc="-1" strike="noStrike">
              <a:solidFill>
                <a:srgbClr val="000000"/>
              </a:solidFill>
              <a:latin typeface="Arial"/>
            </a:endParaRPr>
          </a:p>
        </p:txBody>
      </p:sp>
      <p:grpSp>
        <p:nvGrpSpPr>
          <p:cNvPr id="182" name="Inhaltsplatzhalter 1"/>
          <p:cNvGrpSpPr/>
          <p:nvPr/>
        </p:nvGrpSpPr>
        <p:grpSpPr>
          <a:xfrm>
            <a:off x="1980000" y="1627200"/>
            <a:ext cx="7740000" cy="5040000"/>
            <a:chOff x="1980000" y="1627200"/>
            <a:chExt cx="7740000" cy="5040000"/>
          </a:xfrm>
        </p:grpSpPr>
        <p:sp>
          <p:nvSpPr>
            <p:cNvPr id="183" name=""/>
            <p:cNvSpPr/>
            <p:nvPr/>
          </p:nvSpPr>
          <p:spPr>
            <a:xfrm>
              <a:off x="1980000" y="1627200"/>
              <a:ext cx="7740000" cy="50400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84" name=""/>
            <p:cNvSpPr/>
            <p:nvPr/>
          </p:nvSpPr>
          <p:spPr>
            <a:xfrm>
              <a:off x="1980000" y="1909080"/>
              <a:ext cx="7740000" cy="74124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Reduce food waste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Install more bike racks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Outlaw single-use plastics</a:t>
              </a:r>
              <a:endParaRPr b="0" lang="en-GB" sz="900" spc="-1" strike="noStrike">
                <a:solidFill>
                  <a:srgbClr val="000000"/>
                </a:solidFill>
                <a:latin typeface="Arial"/>
              </a:endParaRPr>
            </a:p>
          </p:txBody>
        </p:sp>
        <p:sp>
          <p:nvSpPr>
            <p:cNvPr id="185" name=""/>
            <p:cNvSpPr/>
            <p:nvPr/>
          </p:nvSpPr>
          <p:spPr>
            <a:xfrm>
              <a:off x="2367000" y="1712880"/>
              <a:ext cx="5978160" cy="28944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Goals</a:t>
              </a:r>
              <a:endParaRPr b="0" lang="en-GB" sz="1400" spc="-1" strike="noStrike">
                <a:solidFill>
                  <a:srgbClr val="000000"/>
                </a:solidFill>
                <a:latin typeface="Arial"/>
              </a:endParaRPr>
            </a:p>
          </p:txBody>
        </p:sp>
        <p:sp>
          <p:nvSpPr>
            <p:cNvPr id="186" name=""/>
            <p:cNvSpPr/>
            <p:nvPr/>
          </p:nvSpPr>
          <p:spPr>
            <a:xfrm>
              <a:off x="1980000" y="2881080"/>
              <a:ext cx="7740000" cy="74160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Distribute leftovers to students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Install ten new bicycle racks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Ban single-use plastic snacks</a:t>
              </a:r>
              <a:endParaRPr b="0" lang="en-GB" sz="900" spc="-1" strike="noStrike">
                <a:solidFill>
                  <a:srgbClr val="000000"/>
                </a:solidFill>
                <a:latin typeface="Arial"/>
              </a:endParaRPr>
            </a:p>
          </p:txBody>
        </p:sp>
        <p:sp>
          <p:nvSpPr>
            <p:cNvPr id="187" name=""/>
            <p:cNvSpPr/>
            <p:nvPr/>
          </p:nvSpPr>
          <p:spPr>
            <a:xfrm>
              <a:off x="2367000" y="2685240"/>
              <a:ext cx="6045480" cy="28944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561"/>
                </a:spcAft>
                <a:tabLst>
                  <a:tab algn="l" pos="0"/>
                </a:tabLst>
              </a:pPr>
              <a:r>
                <a:rPr b="0" lang="en-GB" sz="1400" spc="-1" strike="noStrike">
                  <a:solidFill>
                    <a:schemeClr val="dk1"/>
                  </a:solidFill>
                  <a:latin typeface="StoneSerITCStd"/>
                </a:rPr>
                <a:t>Demands</a:t>
              </a:r>
              <a:r>
                <a:rPr b="0" lang="en-GB" sz="1600" spc="-1" strike="noStrike">
                  <a:solidFill>
                    <a:schemeClr val="dk1"/>
                  </a:solidFill>
                  <a:latin typeface="StoneSerITCStd"/>
                </a:rPr>
                <a:t> </a:t>
              </a:r>
              <a:r>
                <a:rPr b="0" lang="en-GB" sz="1400" spc="-1" strike="noStrike">
                  <a:solidFill>
                    <a:schemeClr val="dk1"/>
                  </a:solidFill>
                  <a:latin typeface="StoneSerITCStd"/>
                </a:rPr>
                <a:t>(</a:t>
              </a:r>
              <a:r>
                <a:rPr b="0" lang="en-GB" sz="1100" spc="-1" strike="noStrike">
                  <a:solidFill>
                    <a:schemeClr val="dk1"/>
                  </a:solidFill>
                  <a:latin typeface="StoneSerITCStd"/>
                </a:rPr>
                <a:t>Targets</a:t>
              </a:r>
              <a:r>
                <a:rPr b="0" lang="en-GB" sz="1200" spc="-1" strike="noStrike">
                  <a:solidFill>
                    <a:schemeClr val="dk1"/>
                  </a:solidFill>
                  <a:latin typeface="StoneSerITCStd"/>
                </a:rPr>
                <a:t>:</a:t>
              </a:r>
              <a:r>
                <a:rPr b="0" lang="en-GB" sz="1400" spc="-1" strike="noStrike">
                  <a:solidFill>
                    <a:schemeClr val="dk1"/>
                  </a:solidFill>
                  <a:latin typeface="StoneSerITCStd"/>
                </a:rPr>
                <a:t> </a:t>
              </a:r>
              <a:r>
                <a:rPr b="0" lang="en-GB" sz="1100" spc="-1" strike="noStrike">
                  <a:solidFill>
                    <a:srgbClr val="0070c0"/>
                  </a:solidFill>
                  <a:latin typeface="StoneSerITCStd"/>
                </a:rPr>
                <a:t>Cafeteria and university administration</a:t>
              </a:r>
              <a:r>
                <a:rPr b="0" lang="en-GB" sz="1400" spc="-1" strike="noStrike">
                  <a:solidFill>
                    <a:schemeClr val="dk1"/>
                  </a:solidFill>
                  <a:latin typeface="StoneSerITCStd"/>
                </a:rPr>
                <a:t>)</a:t>
              </a:r>
              <a:endParaRPr b="0" lang="en-GB" sz="1400" spc="-1" strike="noStrike">
                <a:solidFill>
                  <a:srgbClr val="000000"/>
                </a:solidFill>
                <a:latin typeface="Arial"/>
              </a:endParaRPr>
            </a:p>
          </p:txBody>
        </p:sp>
        <p:sp>
          <p:nvSpPr>
            <p:cNvPr id="188" name=""/>
            <p:cNvSpPr/>
            <p:nvPr/>
          </p:nvSpPr>
          <p:spPr>
            <a:xfrm>
              <a:off x="1980000" y="3853440"/>
              <a:ext cx="7740000" cy="74124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No violence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Mild vandalism </a:t>
              </a:r>
              <a:r>
                <a:rPr b="0" lang="en-GB" sz="900" spc="-1" strike="noStrike">
                  <a:solidFill>
                    <a:schemeClr val="accent2">
                      <a:lumMod val="75000"/>
                    </a:schemeClr>
                  </a:solidFill>
                  <a:latin typeface="StoneSerITCStd"/>
                </a:rPr>
                <a:t>(opposes the concept of nonviolence)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Peaceful sit-ins</a:t>
              </a:r>
              <a:endParaRPr b="0" lang="en-GB" sz="900" spc="-1" strike="noStrike">
                <a:solidFill>
                  <a:srgbClr val="000000"/>
                </a:solidFill>
                <a:latin typeface="Arial"/>
              </a:endParaRPr>
            </a:p>
          </p:txBody>
        </p:sp>
        <p:sp>
          <p:nvSpPr>
            <p:cNvPr id="189" name=""/>
            <p:cNvSpPr/>
            <p:nvPr/>
          </p:nvSpPr>
          <p:spPr>
            <a:xfrm>
              <a:off x="2367000" y="3657240"/>
              <a:ext cx="5978160" cy="28980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Community participation principles</a:t>
              </a:r>
              <a:endParaRPr b="0" lang="en-GB" sz="1400" spc="-1" strike="noStrike">
                <a:solidFill>
                  <a:srgbClr val="000000"/>
                </a:solidFill>
                <a:latin typeface="Arial"/>
              </a:endParaRPr>
            </a:p>
          </p:txBody>
        </p:sp>
        <p:sp>
          <p:nvSpPr>
            <p:cNvPr id="190" name=""/>
            <p:cNvSpPr/>
            <p:nvPr/>
          </p:nvSpPr>
          <p:spPr>
            <a:xfrm>
              <a:off x="1980000" y="4880160"/>
              <a:ext cx="7740000" cy="74160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Block cafeteria doors with chained bicycles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Mounting a bike rack and potentially setting it on fire → Sustainability?</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Peaceful table occupation with placards</a:t>
              </a:r>
              <a:endParaRPr b="0" lang="en-GB" sz="900" spc="-1" strike="noStrike">
                <a:solidFill>
                  <a:srgbClr val="000000"/>
                </a:solidFill>
                <a:latin typeface="Arial"/>
              </a:endParaRPr>
            </a:p>
          </p:txBody>
        </p:sp>
        <p:sp>
          <p:nvSpPr>
            <p:cNvPr id="191" name=""/>
            <p:cNvSpPr/>
            <p:nvPr/>
          </p:nvSpPr>
          <p:spPr>
            <a:xfrm>
              <a:off x="2367000" y="4629600"/>
              <a:ext cx="5994360" cy="3423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Hypothetical protest actions</a:t>
              </a:r>
              <a:endParaRPr b="0" lang="en-GB" sz="1400" spc="-1" strike="noStrike">
                <a:solidFill>
                  <a:srgbClr val="000000"/>
                </a:solidFill>
                <a:latin typeface="Arial"/>
              </a:endParaRPr>
            </a:p>
          </p:txBody>
        </p:sp>
        <p:sp>
          <p:nvSpPr>
            <p:cNvPr id="192" name=""/>
            <p:cNvSpPr/>
            <p:nvPr/>
          </p:nvSpPr>
          <p:spPr>
            <a:xfrm>
              <a:off x="1980000" y="5840640"/>
              <a:ext cx="7740000" cy="74124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Getting more bike racks installed than before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Implementing leftover food distribution to decrease waste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Reduce or eliminate single-use plastics for less trash than before</a:t>
              </a:r>
              <a:endParaRPr b="0" lang="en-GB" sz="900" spc="-1" strike="noStrike">
                <a:solidFill>
                  <a:srgbClr val="000000"/>
                </a:solidFill>
                <a:latin typeface="Arial"/>
              </a:endParaRPr>
            </a:p>
          </p:txBody>
        </p:sp>
        <p:sp>
          <p:nvSpPr>
            <p:cNvPr id="193" name=""/>
            <p:cNvSpPr/>
            <p:nvPr/>
          </p:nvSpPr>
          <p:spPr>
            <a:xfrm>
              <a:off x="2367000" y="5654520"/>
              <a:ext cx="6076800" cy="27972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Effectiveness</a:t>
              </a:r>
              <a:endParaRPr b="0" lang="en-GB"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36"/>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0" name="CustomShape 137"/>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71" name="CustomShape 138"/>
          <p:cNvSpPr/>
          <p:nvPr/>
        </p:nvSpPr>
        <p:spPr>
          <a:xfrm>
            <a:off x="432720" y="1148040"/>
            <a:ext cx="10337760" cy="478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72" name="CustomShape 139"/>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73" name="CustomShape 140"/>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4" name="CustomShape 141"/>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75" name="CustomShape 142"/>
          <p:cNvSpPr/>
          <p:nvPr/>
        </p:nvSpPr>
        <p:spPr>
          <a:xfrm>
            <a:off x="0" y="5140080"/>
            <a:ext cx="11421000" cy="346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43"/>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7" name="CustomShape 144"/>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78" name="CustomShape 145"/>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9" name="CustomShape 146"/>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47"/>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1" name="CustomShape 148"/>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82" name="CustomShape 149"/>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83" name="CustomShape 150"/>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4" name="CustomShape 151"/>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52"/>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6" name="CustomShape 153"/>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87" name="CustomShape 154"/>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88" name="CustomShape 155"/>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9" name="CustomShape 156"/>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57"/>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1" name="CustomShape 158"/>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2" name="CustomShape 159"/>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3" name="CustomShape 160"/>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4" name="CustomShape 161"/>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62"/>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6" name="CustomShape 163"/>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7" name="CustomShape 164"/>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8" name="CustomShape 165"/>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9" name="CustomShape 166"/>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67"/>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1" name="CustomShape 168"/>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02" name="CustomShape 169"/>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03" name="CustomShape 170"/>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4" name="CustomShape 171"/>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72"/>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6" name="CustomShape 173"/>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407" name="CustomShape 174"/>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408" name="CustomShape 175"/>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9" name="CustomShape 176"/>
          <p:cNvSpPr/>
          <p:nvPr/>
        </p:nvSpPr>
        <p:spPr>
          <a:xfrm>
            <a:off x="327960" y="316512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10" name="CustomShape 177"/>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78"/>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2" name="CustomShape 179"/>
          <p:cNvSpPr/>
          <p:nvPr/>
        </p:nvSpPr>
        <p:spPr>
          <a:xfrm>
            <a:off x="432720" y="123552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413" name="CustomShape 180"/>
          <p:cNvSpPr/>
          <p:nvPr/>
        </p:nvSpPr>
        <p:spPr>
          <a:xfrm>
            <a:off x="259200" y="6424200"/>
            <a:ext cx="1105812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414" name="Grafik 1" descr=""/>
          <p:cNvPicPr/>
          <p:nvPr/>
        </p:nvPicPr>
        <p:blipFill>
          <a:blip r:embed="rId1"/>
          <a:stretch/>
        </p:blipFill>
        <p:spPr>
          <a:xfrm>
            <a:off x="620280" y="2789280"/>
            <a:ext cx="10425240" cy="1492200"/>
          </a:xfrm>
          <a:prstGeom prst="rect">
            <a:avLst/>
          </a:prstGeom>
          <a:ln w="0">
            <a:noFill/>
          </a:ln>
        </p:spPr>
      </p:pic>
      <p:sp>
        <p:nvSpPr>
          <p:cNvPr id="415" name="Pfeil: nach oben 3"/>
          <p:cNvSpPr/>
          <p:nvPr/>
        </p:nvSpPr>
        <p:spPr>
          <a:xfrm>
            <a:off x="5760720" y="4249800"/>
            <a:ext cx="245880" cy="69948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16" name="Pfeil: nach oben 4"/>
          <p:cNvSpPr/>
          <p:nvPr/>
        </p:nvSpPr>
        <p:spPr>
          <a:xfrm>
            <a:off x="9410040" y="4279680"/>
            <a:ext cx="245880" cy="69948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8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8" name="CustomShape 182"/>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419" name="CustomShape 18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420" name="CustomShape 184"/>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20"/>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Feedback/Recap</a:t>
            </a:r>
            <a:endParaRPr b="0" lang="en-GB" sz="2400" spc="-1" strike="noStrike">
              <a:solidFill>
                <a:srgbClr val="000000"/>
              </a:solidFill>
              <a:latin typeface="Arial"/>
            </a:endParaRPr>
          </a:p>
        </p:txBody>
      </p:sp>
      <p:sp>
        <p:nvSpPr>
          <p:cNvPr id="195" name="CustomShape 74"/>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E04 (Political Protest) – Group 2</a:t>
            </a:r>
            <a:endParaRPr b="0" lang="en-GB" sz="2200" spc="-1" strike="noStrike">
              <a:solidFill>
                <a:srgbClr val="000000"/>
              </a:solidFill>
              <a:latin typeface="Arial"/>
            </a:endParaRPr>
          </a:p>
        </p:txBody>
      </p:sp>
      <p:grpSp>
        <p:nvGrpSpPr>
          <p:cNvPr id="196" name="Inhaltsplatzhalter 3"/>
          <p:cNvGrpSpPr/>
          <p:nvPr/>
        </p:nvGrpSpPr>
        <p:grpSpPr>
          <a:xfrm>
            <a:off x="2231640" y="1800000"/>
            <a:ext cx="7668360" cy="4680000"/>
            <a:chOff x="2231640" y="1800000"/>
            <a:chExt cx="7668360" cy="4680000"/>
          </a:xfrm>
        </p:grpSpPr>
        <p:sp>
          <p:nvSpPr>
            <p:cNvPr id="197" name=""/>
            <p:cNvSpPr/>
            <p:nvPr/>
          </p:nvSpPr>
          <p:spPr>
            <a:xfrm>
              <a:off x="2231640" y="1800000"/>
              <a:ext cx="7668360" cy="46800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98" name=""/>
            <p:cNvSpPr/>
            <p:nvPr/>
          </p:nvSpPr>
          <p:spPr>
            <a:xfrm>
              <a:off x="2231640" y="2061720"/>
              <a:ext cx="7668360" cy="68832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Mandatory 15 minutes break for everyone, including professors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Indoor amusement park to relieve stress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Morning routine/ritual of “counter-alcohol” games, such as beer pong</a:t>
              </a:r>
              <a:endParaRPr b="0" lang="en-GB" sz="900" spc="-1" strike="noStrike">
                <a:solidFill>
                  <a:srgbClr val="000000"/>
                </a:solidFill>
                <a:latin typeface="Arial"/>
              </a:endParaRPr>
            </a:p>
          </p:txBody>
        </p:sp>
        <p:sp>
          <p:nvSpPr>
            <p:cNvPr id="199" name=""/>
            <p:cNvSpPr/>
            <p:nvPr/>
          </p:nvSpPr>
          <p:spPr>
            <a:xfrm>
              <a:off x="2615040" y="1879560"/>
              <a:ext cx="5922720" cy="26892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Goals</a:t>
              </a:r>
              <a:endParaRPr b="0" lang="en-GB" sz="1400" spc="-1" strike="noStrike">
                <a:solidFill>
                  <a:srgbClr val="000000"/>
                </a:solidFill>
                <a:latin typeface="Arial"/>
              </a:endParaRPr>
            </a:p>
          </p:txBody>
        </p:sp>
        <p:sp>
          <p:nvSpPr>
            <p:cNvPr id="200" name=""/>
            <p:cNvSpPr/>
            <p:nvPr/>
          </p:nvSpPr>
          <p:spPr>
            <a:xfrm>
              <a:off x="2231640" y="2964600"/>
              <a:ext cx="7668360" cy="68832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Building a large playground that is to be funded by the semester fees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Purchase large inflatable parks with beer taps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Cafeteria offers “hangover kits” that include a variety of drinks </a:t>
              </a:r>
              <a:r>
                <a:rPr b="0" lang="en-GB" sz="900" spc="-1" strike="noStrike">
                  <a:solidFill>
                    <a:schemeClr val="accent2">
                      <a:lumMod val="75000"/>
                    </a:schemeClr>
                  </a:solidFill>
                  <a:latin typeface="StoneSerITCStd"/>
                </a:rPr>
                <a:t>(unconventional)</a:t>
              </a:r>
              <a:endParaRPr b="0" lang="en-GB" sz="900" spc="-1" strike="noStrike">
                <a:solidFill>
                  <a:srgbClr val="000000"/>
                </a:solidFill>
                <a:latin typeface="Arial"/>
              </a:endParaRPr>
            </a:p>
          </p:txBody>
        </p:sp>
        <p:sp>
          <p:nvSpPr>
            <p:cNvPr id="201" name=""/>
            <p:cNvSpPr/>
            <p:nvPr/>
          </p:nvSpPr>
          <p:spPr>
            <a:xfrm>
              <a:off x="2615040" y="2782440"/>
              <a:ext cx="5989680" cy="26892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561"/>
                </a:spcAft>
                <a:tabLst>
                  <a:tab algn="l" pos="0"/>
                </a:tabLst>
              </a:pPr>
              <a:r>
                <a:rPr b="0" lang="en-GB" sz="1400" spc="-1" strike="noStrike">
                  <a:solidFill>
                    <a:schemeClr val="dk1"/>
                  </a:solidFill>
                  <a:latin typeface="StoneSerITCStd"/>
                </a:rPr>
                <a:t>Demands</a:t>
              </a:r>
              <a:r>
                <a:rPr b="0" lang="en-GB" sz="1600" spc="-1" strike="noStrike">
                  <a:solidFill>
                    <a:schemeClr val="dk1"/>
                  </a:solidFill>
                  <a:latin typeface="StoneSerITCStd"/>
                </a:rPr>
                <a:t> </a:t>
              </a:r>
              <a:r>
                <a:rPr b="0" lang="en-GB" sz="1400" spc="-1" strike="noStrike">
                  <a:solidFill>
                    <a:schemeClr val="dk1"/>
                  </a:solidFill>
                  <a:latin typeface="StoneSerITCStd"/>
                </a:rPr>
                <a:t>(</a:t>
              </a:r>
              <a:r>
                <a:rPr b="0" lang="en-GB" sz="1100" spc="-1" strike="noStrike">
                  <a:solidFill>
                    <a:schemeClr val="dk1"/>
                  </a:solidFill>
                  <a:latin typeface="StoneSerITCStd"/>
                </a:rPr>
                <a:t>Targets</a:t>
              </a:r>
              <a:r>
                <a:rPr b="0" lang="en-GB" sz="1200" spc="-1" strike="noStrike">
                  <a:solidFill>
                    <a:schemeClr val="dk1"/>
                  </a:solidFill>
                  <a:latin typeface="StoneSerITCStd"/>
                </a:rPr>
                <a:t>:</a:t>
              </a:r>
              <a:r>
                <a:rPr b="0" lang="en-GB" sz="1400" spc="-1" strike="noStrike">
                  <a:solidFill>
                    <a:schemeClr val="dk1"/>
                  </a:solidFill>
                  <a:latin typeface="StoneSerITCStd"/>
                </a:rPr>
                <a:t> </a:t>
              </a:r>
              <a:r>
                <a:rPr b="0" lang="en-GB" sz="1100" spc="-1" strike="noStrike">
                  <a:solidFill>
                    <a:srgbClr val="0070c0"/>
                  </a:solidFill>
                  <a:latin typeface="StoneSerITCStd"/>
                </a:rPr>
                <a:t>University administration and city council</a:t>
              </a:r>
              <a:r>
                <a:rPr b="0" lang="en-GB" sz="1400" spc="-1" strike="noStrike">
                  <a:solidFill>
                    <a:schemeClr val="dk1"/>
                  </a:solidFill>
                  <a:latin typeface="StoneSerITCStd"/>
                </a:rPr>
                <a:t>)</a:t>
              </a:r>
              <a:endParaRPr b="0" lang="en-GB" sz="1400" spc="-1" strike="noStrike">
                <a:solidFill>
                  <a:srgbClr val="000000"/>
                </a:solidFill>
                <a:latin typeface="Arial"/>
              </a:endParaRPr>
            </a:p>
          </p:txBody>
        </p:sp>
        <p:sp>
          <p:nvSpPr>
            <p:cNvPr id="202" name=""/>
            <p:cNvSpPr/>
            <p:nvPr/>
          </p:nvSpPr>
          <p:spPr>
            <a:xfrm>
              <a:off x="2231640" y="3867120"/>
              <a:ext cx="7668360" cy="68868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Fun is mandatory – else a penalty is given-&gt; must drink</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The minimum alcohol threshold is unsafe and encourages risky behaviour</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No stress allowed – complainers will face a playful consequence -&gt; a beer in the had</a:t>
              </a:r>
              <a:endParaRPr b="0" lang="en-GB" sz="900" spc="-1" strike="noStrike">
                <a:solidFill>
                  <a:srgbClr val="000000"/>
                </a:solidFill>
                <a:latin typeface="Arial"/>
              </a:endParaRPr>
            </a:p>
          </p:txBody>
        </p:sp>
        <p:sp>
          <p:nvSpPr>
            <p:cNvPr id="203" name=""/>
            <p:cNvSpPr/>
            <p:nvPr/>
          </p:nvSpPr>
          <p:spPr>
            <a:xfrm>
              <a:off x="2615040" y="3685320"/>
              <a:ext cx="5922720" cy="26892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Community participation principles</a:t>
              </a:r>
              <a:endParaRPr b="0" lang="en-GB" sz="1400" spc="-1" strike="noStrike">
                <a:solidFill>
                  <a:srgbClr val="000000"/>
                </a:solidFill>
                <a:latin typeface="Arial"/>
              </a:endParaRPr>
            </a:p>
          </p:txBody>
        </p:sp>
        <p:sp>
          <p:nvSpPr>
            <p:cNvPr id="204" name=""/>
            <p:cNvSpPr/>
            <p:nvPr/>
          </p:nvSpPr>
          <p:spPr>
            <a:xfrm>
              <a:off x="2231640" y="4820760"/>
              <a:ext cx="7668360" cy="68832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Counter shots every 500m while you “hangover run” through the university</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Loudly toasting while drinking at the cafeteria</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Mobile bar with a DJ</a:t>
              </a:r>
              <a:endParaRPr b="0" lang="en-GB" sz="900" spc="-1" strike="noStrike">
                <a:solidFill>
                  <a:srgbClr val="000000"/>
                </a:solidFill>
                <a:latin typeface="Arial"/>
              </a:endParaRPr>
            </a:p>
          </p:txBody>
        </p:sp>
        <p:sp>
          <p:nvSpPr>
            <p:cNvPr id="205" name=""/>
            <p:cNvSpPr/>
            <p:nvPr/>
          </p:nvSpPr>
          <p:spPr>
            <a:xfrm>
              <a:off x="2615040" y="4587840"/>
              <a:ext cx="5938920" cy="31788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Hypothetical protest actions</a:t>
              </a:r>
              <a:endParaRPr b="0" lang="en-GB" sz="1400" spc="-1" strike="noStrike">
                <a:solidFill>
                  <a:srgbClr val="000000"/>
                </a:solidFill>
                <a:latin typeface="Arial"/>
              </a:endParaRPr>
            </a:p>
          </p:txBody>
        </p:sp>
        <p:sp>
          <p:nvSpPr>
            <p:cNvPr id="206" name=""/>
            <p:cNvSpPr/>
            <p:nvPr/>
          </p:nvSpPr>
          <p:spPr>
            <a:xfrm>
              <a:off x="2231640" y="5712480"/>
              <a:ext cx="7668360" cy="688320"/>
            </a:xfrm>
            <a:prstGeom prst="rect">
              <a:avLst/>
            </a:prstGeom>
            <a:solidFill>
              <a:schemeClr val="accent3">
                <a:alpha val="90000"/>
                <a:tint val="40000"/>
                <a:hueOff val="0"/>
                <a:satOff val="0"/>
                <a:lumOff val="0"/>
                <a:alphaOff val="0"/>
              </a:schemeClr>
            </a:solidFill>
            <a:ln>
              <a:solidFill>
                <a:srgbClr val="9bbb59">
                  <a:hueOff val="0"/>
                  <a:satOff val="0"/>
                  <a:lumOff val="0"/>
                  <a:alphaOff val="0"/>
                </a:srgbClr>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Number of students physically fit and awake before lectures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Professors willingly participating in beer pong</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rPr>
                <a:t>Rate at which the “hungover run” is formally recognized by the university</a:t>
              </a:r>
              <a:endParaRPr b="0" lang="en-GB" sz="900" spc="-1" strike="noStrike">
                <a:solidFill>
                  <a:srgbClr val="000000"/>
                </a:solidFill>
                <a:latin typeface="Arial"/>
              </a:endParaRPr>
            </a:p>
          </p:txBody>
        </p:sp>
        <p:sp>
          <p:nvSpPr>
            <p:cNvPr id="207" name=""/>
            <p:cNvSpPr/>
            <p:nvPr/>
          </p:nvSpPr>
          <p:spPr>
            <a:xfrm>
              <a:off x="2615040" y="5539680"/>
              <a:ext cx="6020640" cy="2595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rPr>
                <a:t>Effectiveness</a:t>
              </a:r>
              <a:endParaRPr b="0" lang="en-GB"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85"/>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2" name="CustomShape 186"/>
          <p:cNvSpPr/>
          <p:nvPr/>
        </p:nvSpPr>
        <p:spPr>
          <a:xfrm>
            <a:off x="335520" y="1268280"/>
            <a:ext cx="738792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423" name="CustomShape 187"/>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24" name="CustomShape 188"/>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25" name="CustomShape 189"/>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26" name="CustomShape 190"/>
          <p:cNvSpPr/>
          <p:nvPr/>
        </p:nvSpPr>
        <p:spPr>
          <a:xfrm>
            <a:off x="8076600" y="1268280"/>
            <a:ext cx="3177000" cy="495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91"/>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8" name="CustomShape 192"/>
          <p:cNvSpPr/>
          <p:nvPr/>
        </p:nvSpPr>
        <p:spPr>
          <a:xfrm>
            <a:off x="335520" y="1268280"/>
            <a:ext cx="738792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29" name="CustomShape 193"/>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0" name="CustomShape 194"/>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31" name="CustomShape 195"/>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32" name="CustomShape 196"/>
          <p:cNvSpPr/>
          <p:nvPr/>
        </p:nvSpPr>
        <p:spPr>
          <a:xfrm>
            <a:off x="8076600" y="1268280"/>
            <a:ext cx="3177000" cy="495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97"/>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34" name="CustomShape 198"/>
          <p:cNvSpPr/>
          <p:nvPr/>
        </p:nvSpPr>
        <p:spPr>
          <a:xfrm>
            <a:off x="335520" y="1268280"/>
            <a:ext cx="738792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35" name="CustomShape 199"/>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6" name="CustomShape 200"/>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37" name="CustomShape 201"/>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38" name="CustomShape 202"/>
          <p:cNvSpPr/>
          <p:nvPr/>
        </p:nvSpPr>
        <p:spPr>
          <a:xfrm>
            <a:off x="8076600" y="1268280"/>
            <a:ext cx="3177000" cy="495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203"/>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0" name="CustomShape 204"/>
          <p:cNvSpPr/>
          <p:nvPr/>
        </p:nvSpPr>
        <p:spPr>
          <a:xfrm>
            <a:off x="335520" y="1268280"/>
            <a:ext cx="738792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41" name="CustomShape 205"/>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42" name="CustomShape 206"/>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3" name="CustomShape 207"/>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4" name="CustomShape 208"/>
          <p:cNvSpPr/>
          <p:nvPr/>
        </p:nvSpPr>
        <p:spPr>
          <a:xfrm>
            <a:off x="8076600" y="1268280"/>
            <a:ext cx="3177000" cy="495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209"/>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6" name="CustomShape 210"/>
          <p:cNvSpPr/>
          <p:nvPr/>
        </p:nvSpPr>
        <p:spPr>
          <a:xfrm>
            <a:off x="335520" y="1268280"/>
            <a:ext cx="7387920" cy="50101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47" name="CustomShape 211"/>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48" name="CustomShape 212"/>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9" name="CustomShape 213"/>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50" name="CustomShape 214"/>
          <p:cNvSpPr/>
          <p:nvPr/>
        </p:nvSpPr>
        <p:spPr>
          <a:xfrm>
            <a:off x="8076600" y="1268280"/>
            <a:ext cx="3177000" cy="495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215"/>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52" name="CustomShape 216"/>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53" name="CustomShape 217"/>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54" name="CustomShape 218"/>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55" name="CustomShape 219"/>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220"/>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57" name="CustomShape 221"/>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58" name="CustomShape 222"/>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59" name="CustomShape 223"/>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60" name="CustomShape 224"/>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225"/>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462" name="CustomShape 226"/>
          <p:cNvSpPr/>
          <p:nvPr/>
        </p:nvSpPr>
        <p:spPr>
          <a:xfrm>
            <a:off x="335520" y="126864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464" name="CustomShape 2"/>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7"/>
          <p:cNvSpPr/>
          <p:nvPr/>
        </p:nvSpPr>
        <p:spPr>
          <a:xfrm>
            <a:off x="335520" y="4406760"/>
            <a:ext cx="10722240" cy="133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209" name="CustomShape 19"/>
          <p:cNvSpPr/>
          <p:nvPr/>
        </p:nvSpPr>
        <p:spPr>
          <a:xfrm>
            <a:off x="335520" y="2906640"/>
            <a:ext cx="10722240" cy="146916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4"/>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11" name="CustomShape 9"/>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212" name="CustomShape 16"/>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213" name="CustomShape 18"/>
          <p:cNvSpPr/>
          <p:nvPr/>
        </p:nvSpPr>
        <p:spPr>
          <a:xfrm>
            <a:off x="263520" y="6411600"/>
            <a:ext cx="978480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5"/>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15" name="CustomShape 54"/>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16" name="CustomShape 55"/>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17" name="CustomShape 56"/>
          <p:cNvSpPr/>
          <p:nvPr/>
        </p:nvSpPr>
        <p:spPr>
          <a:xfrm>
            <a:off x="263520" y="6411600"/>
            <a:ext cx="978480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5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19" name="CustomShape 5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20" name="CustomShape 5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1" name="CustomShape 93"/>
          <p:cNvSpPr/>
          <p:nvPr/>
        </p:nvSpPr>
        <p:spPr>
          <a:xfrm>
            <a:off x="263520" y="6411600"/>
            <a:ext cx="978480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1912</TotalTime>
  <Application>LibreOffice/24.2.7.2$Linux_X86_64 LibreOffice_project/420$Build-2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2024-01-24T12:30:38Z</cp:lastPrinted>
  <dcterms:modified xsi:type="dcterms:W3CDTF">2024-12-29T18:06:19Z</dcterms:modified>
  <cp:revision>4000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