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jpeg" ContentType="image/jpeg"/>
  <Override PartName="/ppt/media/image6.png" ContentType="image/png"/>
  <Override PartName="/ppt/media/image4.jpeg" ContentType="image/jpeg"/>
  <Override PartName="/ppt/media/image5.jpeg" ContentType="image/jpe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5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8FEDDD7-01A5-4D31-8F27-777E791C367F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1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694E9E7-B0E1-4DEE-B29E-AA0A05FFC9C5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3120" cy="376128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6760" cy="451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399200" y="9555480"/>
            <a:ext cx="336204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1B6EE12-9849-4BC3-8B20-3D0642FE7BC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3120" cy="376128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6760" cy="451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399200" y="9555480"/>
            <a:ext cx="336204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7ED6771-76B2-4549-87D6-6ED1A9BE9EA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35AC049-F3DC-4EDF-B743-E32126B3CD9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4634F33-A54A-4EE7-91EC-FF3EA9EE95F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6E90B9F-E884-43DB-9DE7-60FC48E0AD0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hfw-nqn-pg1" TargetMode="External"/><Relationship Id="rId2" Type="http://schemas.openxmlformats.org/officeDocument/2006/relationships/hyperlink" Target="https://bbb-staging.rz.tu-clausthal.de/b/ben-ykz-mjv-yam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The-Limits-to-Growth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etce-lab.com/index.php/mushr-a-smart-automated-and-scalable-indoor-harvesting-system-for-gourmet-mushrooms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0080" cy="114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IoT and Digitalization for the Circular Economy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0080" cy="23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 Shohreh Kia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3"/>
          <p:cNvSpPr/>
          <p:nvPr/>
        </p:nvSpPr>
        <p:spPr>
          <a:xfrm>
            <a:off x="33552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71520" y="1620000"/>
            <a:ext cx="10607760" cy="440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3552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35520" y="126864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1:15 pm to 2:45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OR video recordings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 pm to 3:30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13.03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Practical Workshop in Goslar/CLZ: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When: 15.02.2023 (Wednesday)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9 am – 4pm (Berlin time)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(DIGIT) or CLZ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3552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and Practical Workshop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35520" y="126828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even if it is an empty page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 (during Q&amp;A session)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Practical workshop → You pass the workshop if you score 50% (or more)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3552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35520" y="126864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all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Pass the practical workshop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likely 23.02.2023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Oral examination (20min)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Online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3552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35520" y="126828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or interesting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6285600" y="2132640"/>
            <a:ext cx="513720" cy="4935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4089960" y="2247480"/>
            <a:ext cx="228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3552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35520" y="126864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(1972).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Growth: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(2004).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Baccini et al.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Metabolism of the Anthroposphere: Analysis, Evaluation, Design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(2012).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Walter R. Stahel.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Circular Economy: A User's Guide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W. Brian Arthur.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Nature of Technology: What It Is and How it Evolves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9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>
          <a:xfrm>
            <a:off x="335520" y="1268640"/>
            <a:ext cx="10742400" cy="50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Perry Lea. Internet of Things for Architects: Architecting IoT solutions by implementing sensors, communication infrastructure, edge computing, analytics, and security (2018).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M.A. Khan, M.T. Quasim, F. Algarni, A. Alharthi.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Decentralised Internet of Things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(2020).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Dimitrios Serpanos und Marilyn Claire Wolf.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Internet-of-Things (IoT) Systems Architectures, Algorithms, Methodologies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(2018).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35520" y="126864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3552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520" y="764640"/>
            <a:ext cx="10738440" cy="4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35520" y="1268280"/>
            <a:ext cx="10738440" cy="50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3552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rafik 2" descr=""/>
          <p:cNvPicPr/>
          <p:nvPr/>
        </p:nvPicPr>
        <p:blipFill>
          <a:blip r:embed="rId1"/>
          <a:stretch/>
        </p:blipFill>
        <p:spPr>
          <a:xfrm>
            <a:off x="1784520" y="1710720"/>
            <a:ext cx="1467000" cy="2168280"/>
          </a:xfrm>
          <a:prstGeom prst="rect">
            <a:avLst/>
          </a:prstGeom>
          <a:ln w="0">
            <a:noFill/>
          </a:ln>
        </p:spPr>
      </p:pic>
      <p:pic>
        <p:nvPicPr>
          <p:cNvPr id="104" name="Grafik 11" descr=""/>
          <p:cNvPicPr/>
          <p:nvPr/>
        </p:nvPicPr>
        <p:blipFill>
          <a:blip r:embed="rId2"/>
          <a:stretch/>
        </p:blipFill>
        <p:spPr>
          <a:xfrm>
            <a:off x="7395480" y="2082600"/>
            <a:ext cx="1780920" cy="1773000"/>
          </a:xfrm>
          <a:prstGeom prst="rect">
            <a:avLst/>
          </a:prstGeom>
          <a:ln w="0"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720000" y="3826800"/>
            <a:ext cx="3631680" cy="67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6448320" y="3826800"/>
            <a:ext cx="3631680" cy="67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14"/>
          <p:cNvSpPr/>
          <p:nvPr/>
        </p:nvSpPr>
        <p:spPr>
          <a:xfrm>
            <a:off x="3569040" y="5987160"/>
            <a:ext cx="3630960" cy="67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Shohreh Kia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3"/>
          <a:srcRect l="0" t="10388" r="0" b="0"/>
          <a:stretch/>
        </p:blipFill>
        <p:spPr>
          <a:xfrm>
            <a:off x="4649040" y="4140000"/>
            <a:ext cx="1439640" cy="192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5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1" name="TextShape 2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Localized and resilient food production → Watch our mushrooms!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(WS – M.Sc.)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(SS/WS – open for everyone)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42880" y="721800"/>
            <a:ext cx="103500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1800" y="1709280"/>
            <a:ext cx="8217360" cy="4345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609480" y="1769400"/>
            <a:ext cx="10580400" cy="48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You want join us? Write us an email!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benjamin.leiding@tu-clausthal.de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42880" y="721800"/>
            <a:ext cx="103500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1800" y="1709280"/>
            <a:ext cx="8217360" cy="4345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09480" y="1769400"/>
            <a:ext cx="10580400" cy="48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the concept of a circular economy, sustainability, and related concepts (biocapacity, etc.).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Gain a basic understanding of causes, dimensions, and the characterization of climate change, environmental pollution, and dwindling non-renewable resources.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 to IoT and cyberphysical systems in the circular economy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Sensors and actuators for IoT, control and process systems of the circular economy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 in prototyping IoT applications and systems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science (applied) on circular economy topics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ability to critically assess upcoming technological solutions enabling/facilitating sustainability and the circular economy.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1"/>
          <p:cNvSpPr/>
          <p:nvPr/>
        </p:nvSpPr>
        <p:spPr>
          <a:xfrm>
            <a:off x="53964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12"/>
          <p:cNvSpPr/>
          <p:nvPr/>
        </p:nvSpPr>
        <p:spPr>
          <a:xfrm>
            <a:off x="53964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24.10.2022 → No lecture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31.10.2022 → No lecture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07.11.2022 → Organization (L00) + Introduction I (L01)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14.11.2022 → Introduction II (L02)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21.11.2022 → Introduction III (L03)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28.11.2022 → What Happened So Far? (L04)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05.12.2022 → Life-Cycle Assessment – LCA (L05)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12.12.2022 → World3 (L06)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19.12.2022 → Circular Economy (L07)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09.01.2023 → Circular Society (L08)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16.01.2023 → Introduction to the Internet of Things (L09)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23.01.2023 → IoT Communication (L10) + IoT Security &amp; Privacy (L11)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30.01.2023 → IoT Data Processing &amp; Big Data (L12)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06.02.2023 → Technology (L13)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13.02.2023 → Exam Q&amp;A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7"/>
          <p:cNvSpPr/>
          <p:nvPr/>
        </p:nvSpPr>
        <p:spPr>
          <a:xfrm>
            <a:off x="539640" y="764640"/>
            <a:ext cx="1074708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539640" y="1268640"/>
            <a:ext cx="10747080" cy="503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14.11.2022 → Exercise 01 – Carbon Footprint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21.11.2022 → Exercise 02 – Household Waste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28.11.2022 → Exercise 03 – Your Favourite Fruit or Vegetable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05.12.2022 → Exercise 04 – LCA of Your Favourite Fruit or Vegetable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12.12.2022 → Exercise 05 – World3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19.12.2022 → Exercise 06 – Performance Economy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09.01.2023 → Exercise 07 – Circular Society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06.02.2023 → Exercise 08 – Technology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3552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35520" y="126828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 and updates → StudIP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→ StudIP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recordings → StudIP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 notes: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Recordings might contain irrelevant information (made for previous semesters) → Please ignore those.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Lecture/exercise numbers in the videos might not match your lecture/exercise number → Don’t worry.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news for this semester (WS22/23) and this course will be communicated via StudIP.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</TotalTime>
  <Application>LibreOffice/7.5.2.2$Linux_X86_64 LibreOffice_project/50$Build-2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2023-04-16T16:28:52Z</dcterms:modified>
  <cp:revision>3189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