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ov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BB96084-C7A3-4322-981C-A60BE3FF3FF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353BF2D-029B-473E-8B01-41B5E0EE07B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B8377B1-130E-4156-A347-F84D57194C6A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B37C931-463E-4618-AB2C-9CE4A57705C6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497512F-B639-4742-B37D-4F2133325B05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F07A606-BD1E-4B6A-A5E9-228B3E5909F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7A210A7-0DA0-4A53-9EF0-12CC07D22B9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1E18852-6A7F-4FC5-9B17-C45235DA036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160" cy="11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16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964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04.03.2024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3964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89720" y="2132640"/>
            <a:ext cx="514800" cy="494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294080" y="2247480"/>
            <a:ext cx="228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3964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964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8080" cy="216936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2000" cy="177408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276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276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311840" y="5920200"/>
            <a:ext cx="362592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3950280" y="5903280"/>
            <a:ext cx="362592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Nisha Muthuraju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rcRect l="0" t="0" r="9021" b="11387"/>
          <a:stretch/>
        </p:blipFill>
        <p:spPr>
          <a:xfrm>
            <a:off x="4644360" y="4042080"/>
            <a:ext cx="2055600" cy="200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080" cy="207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851040" y="1482480"/>
          <a:ext cx="10134720" cy="472752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30.10.2023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-- No Lecture --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26.02.2024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Application>LibreOffice/7.6.2.1$Linux_X86_64 LibreOffice_project/60$Build-1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cp:lastPrinted>2023-12-04T12:34:06Z</cp:lastPrinted>
  <dcterms:modified xsi:type="dcterms:W3CDTF">2023-12-04T12:33:59Z</dcterms:modified>
  <cp:revision>3073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