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8E300E1-9F09-46B3-A101-30686BE693A7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B909D21-0C69-4792-AAA1-9B4B70BEF2E3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96F1EEB-CBF6-4A58-ACA9-103C6BFBDF57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4FD0E31-E105-40A1-89F9-C754F17C42FE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4468FA9-CF25-479E-8BBF-40E522DE528D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A0E5E44-3AA2-4B1E-8D99-368961323FC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320" cy="5652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160" cy="5173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7614C30-F5E1-4154-B782-8CED1860CB1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320" cy="5652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160" cy="5173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1C5D535-EE4A-4051-84CB-F89A30CDD40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Requirements-Engineering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b/ben-nb6-lcj-8hh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4400" cy="11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440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964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Exercise 05 – Coloured Petri Nets 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Exercise 06 – Coloured Petri Nets II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Bonus Task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Exercise 07 – Management and Traceability (MC)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live stream (BBB – next slide) and Goslar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lecture recordings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Wednesday at 1:59pm (right before the next lecture)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3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98760" y="1316880"/>
            <a:ext cx="103604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Step-1: Navigate to Moodle on your studip, select "Zum Kurs in Moodle"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7063200" y="3499200"/>
            <a:ext cx="68436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0" t="0" r="0" b="7376"/>
          <a:stretch/>
        </p:blipFill>
        <p:spPr>
          <a:xfrm>
            <a:off x="2057400" y="2111400"/>
            <a:ext cx="7314120" cy="405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5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698760" y="1316880"/>
            <a:ext cx="54432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Step-2 : Select </a:t>
            </a:r>
            <a:r>
              <a:rPr b="0" lang="de-DE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"Exercise 1"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13520" y="1828800"/>
            <a:ext cx="6858000" cy="473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7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698760" y="1316880"/>
            <a:ext cx="52146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Step-3 : Start your test if you are ready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00200" y="2073600"/>
            <a:ext cx="7699320" cy="375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rcRect l="0" t="23837" r="0" b="0"/>
          <a:stretch/>
        </p:blipFill>
        <p:spPr>
          <a:xfrm>
            <a:off x="937800" y="3069000"/>
            <a:ext cx="8868600" cy="292068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22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3"/>
          <p:cNvSpPr/>
          <p:nvPr/>
        </p:nvSpPr>
        <p:spPr>
          <a:xfrm>
            <a:off x="698760" y="1312200"/>
            <a:ext cx="173160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Step-4 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Line 1"/>
          <p:cNvSpPr/>
          <p:nvPr/>
        </p:nvSpPr>
        <p:spPr>
          <a:xfrm>
            <a:off x="9123480" y="363276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10320" bIns="31032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Line 3"/>
          <p:cNvSpPr/>
          <p:nvPr/>
        </p:nvSpPr>
        <p:spPr>
          <a:xfrm>
            <a:off x="9803880" y="423828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10320" bIns="31032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Line 4"/>
          <p:cNvSpPr/>
          <p:nvPr/>
        </p:nvSpPr>
        <p:spPr>
          <a:xfrm>
            <a:off x="7423560" y="580608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846720" y="1679400"/>
            <a:ext cx="8296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A. Sequence of questions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B. Timer running for the test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C. Navigate to next question/Finish attampt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Navigate to previous question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6"/>
          <p:cNvSpPr/>
          <p:nvPr/>
        </p:nvSpPr>
        <p:spPr>
          <a:xfrm>
            <a:off x="7839360" y="1679400"/>
            <a:ext cx="26136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CustomShape 27"/>
          <p:cNvSpPr/>
          <p:nvPr/>
        </p:nvSpPr>
        <p:spPr>
          <a:xfrm>
            <a:off x="9109440" y="3583440"/>
            <a:ext cx="2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8"/>
          <p:cNvSpPr/>
          <p:nvPr/>
        </p:nvSpPr>
        <p:spPr>
          <a:xfrm>
            <a:off x="9789840" y="4188960"/>
            <a:ext cx="2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7531920" y="5741280"/>
            <a:ext cx="2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Line 5"/>
          <p:cNvSpPr/>
          <p:nvPr/>
        </p:nvSpPr>
        <p:spPr>
          <a:xfrm>
            <a:off x="1206000" y="576360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1310760" y="5770800"/>
            <a:ext cx="2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964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five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22.02.2023 → 14:00 – 16:00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71320" cy="217260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5240" cy="177732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600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600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rafik 1" descr=""/>
          <p:cNvPicPr/>
          <p:nvPr/>
        </p:nvPicPr>
        <p:blipFill>
          <a:blip r:embed="rId3"/>
          <a:stretch/>
        </p:blipFill>
        <p:spPr>
          <a:xfrm>
            <a:off x="4845960" y="4206240"/>
            <a:ext cx="1778400" cy="177048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1311840" y="5920200"/>
            <a:ext cx="362916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950280" y="5903280"/>
            <a:ext cx="362916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Sepideh Sayadkouh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126828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489720" y="213264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294080" y="2247480"/>
            <a:ext cx="228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3964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320" cy="207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39640" y="126864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Documentation – Formal Requirements Specification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Validation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Traceability (L11)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Requirements Management (L12) and Tool Support (L13)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No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Application>LibreOffice/7.4.2.3$Linux_X86_64 LibreOffice_project/40$Build-3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2022-11-06T16:11:27Z</dcterms:modified>
  <cp:revision>3025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