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3.jpeg" ContentType="image/jpeg"/>
  <Override PartName="/ppt/media/image2.png" ContentType="image/png"/>
  <Override PartName="/ppt/media/image4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1F6FD28-B1B2-497B-8F25-6F135855C9DD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2CB2223-1969-45C4-95BD-EAB01C24563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B724E0B-0669-4D7B-84FC-3FC3E4F2C21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BB8B3345-792E-4A0E-BD66-7872E46F7BB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41BBEAE-82B6-41D5-B792-A9BF46ACA72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560" cy="3762720"/>
          </a:xfrm>
          <a:prstGeom prst="rect">
            <a:avLst/>
          </a:prstGeom>
          <a:ln w="0">
            <a:noFill/>
          </a:ln>
        </p:spPr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200" cy="451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4399200" y="9555480"/>
            <a:ext cx="336348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940D329-3E52-4111-8ED5-918A48A4E83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B37DFE8-D5F4-479C-B793-85B28B6244C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782788E-4083-4EC9-A301-FA233CA0F63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CE12529-01E6-4606-9D88-36AFA40FDA6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5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the-limits-to-growth-sustainability-and-the-circular-economy/" TargetMode="External"/><Relationship Id="rId2" Type="http://schemas.openxmlformats.org/officeDocument/2006/relationships/hyperlink" Target="https://studip.tu-clausthal.de/dispatch.php/course/overview?cid=2f6bd85fdb5c78aec9466036f99b7ed0" TargetMode="External"/><Relationship Id="rId3" Type="http://schemas.openxmlformats.org/officeDocument/2006/relationships/hyperlink" Target="http://eepurl.com/hYaBlz" TargetMode="External"/><Relationship Id="rId4" Type="http://schemas.openxmlformats.org/officeDocument/2006/relationships/hyperlink" Target="https://studip.tu-clausthal.de/dispatch.php/course/overview?cid=2f6bd85fdb5c78aec9466036f99b7ed0" TargetMode="External"/><Relationship Id="rId5" Type="http://schemas.openxmlformats.org/officeDocument/2006/relationships/hyperlink" Target="https://github.com/ETCE-LAB/teaching-material" TargetMode="External"/><Relationship Id="rId6" Type="http://schemas.openxmlformats.org/officeDocument/2006/relationships/hyperlink" Target="mailto:etce-ltg@tu-clausthal.de" TargetMode="External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bbb-staging.rz.tu-clausthal.de/b/ben-5hf-i1l-tdf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climateuniversity.fi/" TargetMode="External"/><Relationship Id="rId2" Type="http://schemas.openxmlformats.org/officeDocument/2006/relationships/hyperlink" Target="https://media.ccc.de/v/bub2018-207-circular_society#t=0" TargetMode="External"/><Relationship Id="rId3" Type="http://schemas.openxmlformats.org/officeDocument/2006/relationships/hyperlink" Target="https://media.ccc.de/v/36c3-11008-server_infrastructure_for_global_rebellion" TargetMode="External"/><Relationship Id="rId4" Type="http://schemas.openxmlformats.org/officeDocument/2006/relationships/hyperlink" Target="https://open.spotify.com/show/6zrL0QQWBhlVFsCveE2mtE" TargetMode="External"/><Relationship Id="rId5" Type="http://schemas.openxmlformats.org/officeDocument/2006/relationships/hyperlink" Target="https://open.spotify.com/show/1KzrasExlM5dgMYwgFHns6" TargetMode="External"/><Relationship Id="rId6" Type="http://schemas.openxmlformats.org/officeDocument/2006/relationships/hyperlink" Target="https://open.spotify.com/show/28sR8OiOq0MMnGEzMJTXSt" TargetMode="External"/><Relationship Id="rId7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website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CLZ students + DigiTec: StudIP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Everyone else: Mailing list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will be uploaded to StudIP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and to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Star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 ;)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will be available on StudIP and on Github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etce-ltg@tu-clausthal.de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US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 emails written to this specific email address!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Please note: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Gotec in Goslar is limited to ca. 15-20 seats due to the current COVID restrictions. Thus,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DigiTec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students may join us in Goslar.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kindly ask everyone else to use the BBB rooms (links below).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 pm to 2:30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4:30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27.07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13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orm groups of 5 people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ome up with a great idea that evolves around sustainability in general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 groups of 2 or more people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Come up with a great idea that revolves around sustainability in general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Push the idea as far as possible throughout the semester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 60s video explaining your idea and what you did throughout the semester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Display Ligh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 of the 5 best ideas → bonus points for the exam (e.g., better grade – instead of 2.0 → 1.7 or something similar)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Specific date yet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Either written exam (120min)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oral examination (20-25min)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 vs. lecture room examination → depends on the pandemic and the number of students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5160" cy="4950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89960" y="2247480"/>
            <a:ext cx="2283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is not a Drill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Wallace-Wells.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Uninhabitable Earth, Annotated Edition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James Lawrence Powell.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2084 Report: An Oral History of the Great Warming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Rutger Bregman.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Utopia for Realists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(2017).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(German) Stefan Rahmstorf, Hans Joachim Schellnhuber.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Der Klimawandel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David Archer, Stefan Rahmstorf.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Climate Crisis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Gabrielle Walker, David King.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Hot Topic: How to Tackle Global Warming and Still Keep the Lights 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Resources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Climate University – Teaching and learning for a sustainable future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Server Infrastructure for a Global Rebellion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Podcasts: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Drilled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4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to Save a Planet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5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49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1,5 Grad – der Klima-Podcast mit Luisa Neubauer (German)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6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988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988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2374920" y="2133000"/>
            <a:ext cx="1468440" cy="216972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6960240" y="2525760"/>
            <a:ext cx="1782360" cy="177444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310400" y="4249080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013080" y="4269960"/>
            <a:ext cx="3633120" cy="67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200" spc="-1" strike="noStrike">
                <a:solidFill>
                  <a:srgbClr val="595959"/>
                </a:solidFill>
                <a:latin typeface="DejaVu Sans"/>
                <a:ea typeface="DejaVu Sans"/>
              </a:rPr>
              <a:t>anant.sujatanagarjuna@tu-clausthal.de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Machine-to-Everything Economy (M2X Economy)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32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Basics of climate change, environmental pollution, and dwindling non-renewable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the circular economy, sustainability, and related concepts (biocapacity, etc.)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Sustainability goals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Feedback loops and tipping points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Implications of closed systems with a finite supply of resources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Technology-focused and technology-critical approaches towards sustainability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Societies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2880" y="721800"/>
            <a:ext cx="1035144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1800" y="1709280"/>
            <a:ext cx="8218800" cy="434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3"/>
          <p:cNvSpPr/>
          <p:nvPr/>
        </p:nvSpPr>
        <p:spPr>
          <a:xfrm>
            <a:off x="609480" y="1769400"/>
            <a:ext cx="10581840" cy="484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Being able to make high-level, transdisciplinary assessments of decisions and measures in a social, economic, and political context.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Plan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25.04.2022 → Organization (L00) Organization + Introduction I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02.05.2022 → Introduction II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09.05.2022 → Introduction III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16.05.2022 → What Happened So Far?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23.05.2022 → Life-cycle Assessment – LCA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30.05.2022 → World3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13.06.2022 → Circular Economy I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20.06.2022 → Circular Economy II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27.06.2022 → Beyond the Circular Economy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04.07.2022 → Technologies for Sustainability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11.07.2022 → Action Plan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18.07.2022 → Invited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25.07.2022 → Invited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Application>LibreOffice/7.4.2.3$Linux_X86_64 LibreOffice_project/40$Build-3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2022-11-15T09:39:09Z</dcterms:modified>
  <cp:revision>3132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