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_rels/notesSlide2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wmf" ContentType="image/x-wmf"/>
  <Override PartName="/ppt/media/image6.wmf" ContentType="image/x-wmf"/>
  <Override PartName="/ppt/media/image7.wmf" ContentType="image/x-wmf"/>
  <Override PartName="/ppt/media/image8.wmf" ContentType="image/x-wmf"/>
  <Override PartName="/ppt/media/image9.png" ContentType="image/png"/>
  <Override PartName="/ppt/media/image1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presProps" Target="presProps.xml"/><Relationship Id="rId61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6CA09A2-BBBC-47E4-9913-FBF8FA23B4D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9B3FC74-85E7-4732-B424-0F43801353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1132FF31-EDA6-4A2E-84C6-0DB0AA9991E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5022E74-5148-44C2-8D95-8F027BAA9FC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3BC32FB-8FE8-48B6-888E-F40AEA05F2F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EFAD0A0-F5ED-4A05-8EB4-2BD0866DDA8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2FE26481-C035-48AB-947C-FC2C82B5026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2D023AD-4384-49C1-90F6-7E9B00919DB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F28FC568-81E6-4F7B-AD78-38745A23C56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3596E1F-CEA6-4239-B2E3-14217EF1B627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5AA6A6E-24A3-40A0-AF9C-801BB8037CC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1DC6890-F262-4573-9D4B-D2D393D6230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D651127-7D7F-4820-BA34-01FF9BF949B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E5A5ECC-235B-4122-ABB8-22805C7DEAA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98FC6E3-54C2-4CE3-987B-E224BD30F4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3DACC33-FDC9-4DA0-8846-00010B35326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F378D7B-C1F4-45AE-A80A-0ABA6E4EB7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2358294-D826-4E7F-9C36-50067F6C26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5FE0409-5FAC-4EA0-8BE3-0F62AFC4206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B9E6C41-F3DB-4ABD-9405-7E653B1C79E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824CD03-CA1E-4317-8D18-C411195C3D0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CustomShape 2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35AAE2F-D9CF-488E-B6B6-4D18B1F59DD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472" name="PlaceHolder 2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2680" cy="45198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9151E889-3222-4A28-892E-55567072F71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1640" cy="4088520"/>
          </a:xfrm>
          <a:prstGeom prst="rect">
            <a:avLst/>
          </a:prstGeom>
          <a:ln w="0">
            <a:noFill/>
          </a:ln>
        </p:spPr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480" cy="490824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B815D25D-B485-404D-940C-5835E9A5CAF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1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1640" cy="4088520"/>
          </a:xfrm>
          <a:prstGeom prst="rect">
            <a:avLst/>
          </a:prstGeom>
          <a:ln w="0">
            <a:noFill/>
          </a:ln>
        </p:spPr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0480" cy="490824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82FE025-B101-4328-9724-92734C11A16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0A9E2C8-27F4-4343-B9DD-DFDC38DDF2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B3B553E1-CCD4-41FC-B000-84357983714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060EA12-F123-41D1-A98D-DF027EF1964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400" cy="408708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480" cy="49100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02ADE4DF-1315-4250-9665-119DD9983B3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A4ED747-F666-409F-BC76-FD63014EFAF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400" cy="408708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480" cy="49100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26F81356-75BF-424A-BB6F-806AFE9AAA4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F73C9E6-F15A-485F-A159-038A904FE93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400" cy="408708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480" cy="49100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8D25D760-5675-4ED8-A316-9A7FC401021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4362840" y="10378440"/>
            <a:ext cx="3329280" cy="5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F8D67EA-7771-47E6-8BA3-47ED34DEEAD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52</a:t>
            </a:fld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8400" cy="408708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0480" cy="491004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Nach Pohl S.332f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5A3685A-6A08-40B6-880B-29F63C214F1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984E196-A514-455C-A328-7F7700C5973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54EF2F7-059C-402F-9EB2-A7105451F94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CB31D12-133F-42CA-9084-22CA3F9082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3038A52-09D0-4C8A-BDAF-7851BE07C57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30D4298-231A-4B3A-9300-C2909E5E41C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71E5524-6CCC-40D2-A482-6762A5F1EB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B61A13F-BBF8-4B36-8AC4-994A85865E6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4818F35-B8B7-4B65-8D0B-337EDC44225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7440" cy="376560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83914D8-6BE4-4669-9975-19B9FD0084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TextShape 1"/>
          <p:cNvSpPr/>
          <p:nvPr/>
        </p:nvSpPr>
        <p:spPr>
          <a:xfrm>
            <a:off x="4403520" y="9555840"/>
            <a:ext cx="3360240" cy="494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44A72515-86FF-41C4-8FEB-968D8D1CD8C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5280" cy="376308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2680" cy="4518360"/>
          </a:xfrm>
          <a:prstGeom prst="rect">
            <a:avLst/>
          </a:prstGeom>
          <a:noFill/>
          <a:ln w="0">
            <a:noFill/>
          </a:ln>
        </p:spPr>
        <p:txBody>
          <a:bodyPr lIns="95400" rIns="95400" tIns="47520" bIns="475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720" cy="376488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360" cy="451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Shape 3"/>
          <p:cNvSpPr/>
          <p:nvPr/>
        </p:nvSpPr>
        <p:spPr>
          <a:xfrm>
            <a:off x="4399200" y="9555480"/>
            <a:ext cx="336564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5689C44-51DA-4ABB-98DA-C5B70C7F41F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809BF5A-06DA-42AA-854B-7D6E9BCC392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D3352ED-F4B6-42CA-BAA5-2C7C22BAE5C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6D6658B-79C4-49B7-B1AF-9B61AF5AEC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F11186C-8CEA-473D-A5E6-81F38219AF0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628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280" cy="5601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120" cy="5122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39440" cy="68482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6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1E1ACC-9DC1-4381-84F5-F6A366E4B27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59360" cy="11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59360" cy="236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DejaVu Sans"/>
              </a:rPr>
              <a:t>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7400"/>
            <a:ext cx="1073664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3640" cy="2756520"/>
          </a:xfrm>
          <a:prstGeom prst="rect">
            <a:avLst/>
          </a:prstGeom>
          <a:ln w="0"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542880" y="7246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664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880" y="7246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7400"/>
            <a:ext cx="1073664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2880" y="7246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/>
          <p:nvPr/>
        </p:nvSpPr>
        <p:spPr>
          <a:xfrm>
            <a:off x="465840" y="1828800"/>
            <a:ext cx="10728000" cy="457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2880" y="7228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/>
          <p:nvPr/>
        </p:nvSpPr>
        <p:spPr>
          <a:xfrm>
            <a:off x="465840" y="1828800"/>
            <a:ext cx="10728000" cy="4577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42880" y="7228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/>
          <p:nvPr/>
        </p:nvSpPr>
        <p:spPr>
          <a:xfrm>
            <a:off x="465840" y="1843200"/>
            <a:ext cx="1072800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42880" y="7239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/>
          <p:nvPr/>
        </p:nvSpPr>
        <p:spPr>
          <a:xfrm>
            <a:off x="458280" y="1339200"/>
            <a:ext cx="10735560" cy="5054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42880" y="7239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→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720" cy="207612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4760" cy="22550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 system user-friendly and simple.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5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/>
          <p:nvPr/>
        </p:nvSpPr>
        <p:spPr>
          <a:xfrm>
            <a:off x="465840" y="1339200"/>
            <a:ext cx="11516760" cy="4854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858000"/>
            <a:ext cx="121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63520" y="6411600"/>
            <a:ext cx="109159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4240" cy="515268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2880" y="7221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42880" y="12675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152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/>
          <p:nvPr/>
        </p:nvSpPr>
        <p:spPr>
          <a:xfrm>
            <a:off x="612720" y="1697400"/>
            <a:ext cx="10412280" cy="432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63520" y="6411600"/>
            <a:ext cx="109159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42880" y="7221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2880" y="12675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6411600"/>
            <a:ext cx="109159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12720" y="1687680"/>
            <a:ext cx="10725120" cy="43257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TextShape 4"/>
          <p:cNvSpPr/>
          <p:nvPr/>
        </p:nvSpPr>
        <p:spPr>
          <a:xfrm>
            <a:off x="55764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/>
          <p:nvPr/>
        </p:nvSpPr>
        <p:spPr>
          <a:xfrm>
            <a:off x="557640" y="1339200"/>
            <a:ext cx="10510200" cy="5056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7221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42880" y="126756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/>
          <p:nvPr/>
        </p:nvSpPr>
        <p:spPr>
          <a:xfrm>
            <a:off x="557640" y="1591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→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2880" y="72252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42880" y="126792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/>
          <p:nvPr/>
        </p:nvSpPr>
        <p:spPr>
          <a:xfrm>
            <a:off x="557640" y="1339200"/>
            <a:ext cx="1072836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42880" y="7228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42880" y="12682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465840" y="1339200"/>
            <a:ext cx="1151784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42880" y="126864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42880" y="72432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/>
          <p:nvPr/>
        </p:nvSpPr>
        <p:spPr>
          <a:xfrm>
            <a:off x="465840" y="1339200"/>
            <a:ext cx="11517840" cy="4856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42880" y="7228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42880" y="126828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→ What do you think is the most important feature of the new system?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→ Do you think the new system requires a GUI?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→ Not able to pose additional question due to feedback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→ Forgotten or badly phrased questions possible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4" name="Table 4"/>
          <p:cNvGraphicFramePr/>
          <p:nvPr/>
        </p:nvGraphicFramePr>
        <p:xfrm>
          <a:off x="732960" y="1813320"/>
          <a:ext cx="9979920" cy="451908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76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→ 6-3-5 method: six participants, three ideas each, fivefold hand-off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→ Approach a problem from six different perspectives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TextShape 4"/>
          <p:cNvSpPr/>
          <p:nvPr/>
        </p:nvSpPr>
        <p:spPr>
          <a:xfrm>
            <a:off x="609480" y="1769400"/>
            <a:ext cx="1036044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Shape 4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→ Everybody knows the relationship to the real system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950040" y="915480"/>
            <a:ext cx="517320" cy="4971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3560" y="1828800"/>
            <a:ext cx="1084428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20"/>
          <p:cNvSpPr/>
          <p:nvPr/>
        </p:nvSpPr>
        <p:spPr>
          <a:xfrm>
            <a:off x="335520" y="4406760"/>
            <a:ext cx="10745280" cy="13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21"/>
          <p:cNvSpPr/>
          <p:nvPr/>
        </p:nvSpPr>
        <p:spPr>
          <a:xfrm>
            <a:off x="335520" y="2906640"/>
            <a:ext cx="1074528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CustomShape 1"/>
          <p:cNvSpPr/>
          <p:nvPr/>
        </p:nvSpPr>
        <p:spPr>
          <a:xfrm>
            <a:off x="1823400" y="2057400"/>
            <a:ext cx="4977360" cy="5076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"/>
          <p:cNvSpPr/>
          <p:nvPr/>
        </p:nvSpPr>
        <p:spPr>
          <a:xfrm>
            <a:off x="1540440" y="2943360"/>
            <a:ext cx="5558400" cy="53604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1547280" y="3888000"/>
            <a:ext cx="5551920" cy="69732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4"/>
          <p:cNvSpPr/>
          <p:nvPr/>
        </p:nvSpPr>
        <p:spPr>
          <a:xfrm>
            <a:off x="2244960" y="4965480"/>
            <a:ext cx="4162320" cy="5238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5"/>
          <p:cNvSpPr/>
          <p:nvPr/>
        </p:nvSpPr>
        <p:spPr>
          <a:xfrm flipH="1" rot="16200000">
            <a:off x="4133160" y="2754360"/>
            <a:ext cx="362520" cy="360"/>
          </a:xfrm>
          <a:custGeom>
            <a:avLst/>
            <a:gdLst>
              <a:gd name="textAreaLeft" fmla="*/ -720 w 362520"/>
              <a:gd name="textAreaRight" fmla="*/ 362880 w 3625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6"/>
          <p:cNvSpPr/>
          <p:nvPr/>
        </p:nvSpPr>
        <p:spPr>
          <a:xfrm flipH="1" rot="16200000">
            <a:off x="4117680" y="3683520"/>
            <a:ext cx="392400" cy="360"/>
          </a:xfrm>
          <a:custGeom>
            <a:avLst/>
            <a:gdLst>
              <a:gd name="textAreaLeft" fmla="*/ 720 w 392400"/>
              <a:gd name="textAreaRight" fmla="*/ 394200 w 39240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7"/>
          <p:cNvSpPr/>
          <p:nvPr/>
        </p:nvSpPr>
        <p:spPr>
          <a:xfrm flipH="1" rot="16200000">
            <a:off x="4134600" y="4775040"/>
            <a:ext cx="364320" cy="360"/>
          </a:xfrm>
          <a:custGeom>
            <a:avLst/>
            <a:gdLst>
              <a:gd name="textAreaLeft" fmla="*/ 720 w 364320"/>
              <a:gd name="textAreaRight" fmla="*/ 366120 w 36432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8"/>
          <p:cNvSpPr/>
          <p:nvPr/>
        </p:nvSpPr>
        <p:spPr>
          <a:xfrm flipH="1" rot="16200000">
            <a:off x="4071240" y="5746680"/>
            <a:ext cx="499680" cy="360"/>
          </a:xfrm>
          <a:custGeom>
            <a:avLst/>
            <a:gdLst>
              <a:gd name="textAreaLeft" fmla="*/ 720 w 499680"/>
              <a:gd name="textAreaRight" fmla="*/ 501480 w 499680"/>
              <a:gd name="textAreaTop" fmla="*/ 0 h 360"/>
              <a:gd name="textAreaBottom" fmla="*/ 28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90000" bIns="90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CustomShape 9"/>
          <p:cNvSpPr/>
          <p:nvPr/>
        </p:nvSpPr>
        <p:spPr>
          <a:xfrm rot="10800000">
            <a:off x="1548000" y="3223440"/>
            <a:ext cx="696960" cy="200772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5" name="Group 10"/>
          <p:cNvGrpSpPr/>
          <p:nvPr/>
        </p:nvGrpSpPr>
        <p:grpSpPr>
          <a:xfrm>
            <a:off x="7539480" y="2774520"/>
            <a:ext cx="3654360" cy="1743120"/>
            <a:chOff x="7539480" y="2774520"/>
            <a:chExt cx="3654360" cy="1743120"/>
          </a:xfrm>
        </p:grpSpPr>
        <p:sp>
          <p:nvSpPr>
            <p:cNvPr id="406" name="CustomShape 11"/>
            <p:cNvSpPr/>
            <p:nvPr/>
          </p:nvSpPr>
          <p:spPr>
            <a:xfrm>
              <a:off x="7539480" y="2774520"/>
              <a:ext cx="3654360" cy="174312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CustomShape 12"/>
            <p:cNvSpPr/>
            <p:nvPr/>
          </p:nvSpPr>
          <p:spPr>
            <a:xfrm>
              <a:off x="7809840" y="2946960"/>
              <a:ext cx="298188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8" name="CustomShape 13"/>
          <p:cNvSpPr/>
          <p:nvPr/>
        </p:nvSpPr>
        <p:spPr>
          <a:xfrm rot="16200000">
            <a:off x="227880" y="3868920"/>
            <a:ext cx="1372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14"/>
          <p:cNvSpPr/>
          <p:nvPr/>
        </p:nvSpPr>
        <p:spPr>
          <a:xfrm>
            <a:off x="4167000" y="5557320"/>
            <a:ext cx="3350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0" name="Group 15"/>
          <p:cNvGrpSpPr/>
          <p:nvPr/>
        </p:nvGrpSpPr>
        <p:grpSpPr>
          <a:xfrm>
            <a:off x="4073040" y="6004800"/>
            <a:ext cx="514440" cy="384120"/>
            <a:chOff x="4073040" y="6004800"/>
            <a:chExt cx="514440" cy="384120"/>
          </a:xfrm>
        </p:grpSpPr>
        <p:sp>
          <p:nvSpPr>
            <p:cNvPr id="411" name="CustomShape 16"/>
            <p:cNvSpPr/>
            <p:nvPr/>
          </p:nvSpPr>
          <p:spPr>
            <a:xfrm>
              <a:off x="4110480" y="6028920"/>
              <a:ext cx="445320" cy="33228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CustomShape 17"/>
            <p:cNvSpPr/>
            <p:nvPr/>
          </p:nvSpPr>
          <p:spPr>
            <a:xfrm>
              <a:off x="4073040" y="6004800"/>
              <a:ext cx="514440" cy="38412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13" name="CustomShape 18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19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542880" y="721800"/>
            <a:ext cx="1035360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451800" y="1709280"/>
            <a:ext cx="8220960" cy="434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3"/>
          <p:cNvSpPr/>
          <p:nvPr/>
        </p:nvSpPr>
        <p:spPr>
          <a:xfrm>
            <a:off x="609480" y="1769400"/>
            <a:ext cx="10584000" cy="48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solidFill>
                <a:srgbClr val="000000"/>
              </a:solidFill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CustomShape 1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560" y="1828800"/>
            <a:ext cx="1084428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2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493560" y="1828800"/>
            <a:ext cx="10844280" cy="4564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>
              <a:rPr sz="1800"/>
            </a:b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560" y="1842480"/>
            <a:ext cx="5707080" cy="47930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60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6240" cy="104688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6560" y="1827360"/>
            <a:ext cx="10507680" cy="13777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7840" cy="972720"/>
          </a:xfrm>
          <a:prstGeom prst="rect">
            <a:avLst/>
          </a:prstGeom>
          <a:ln w="0"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25800" y="5077440"/>
            <a:ext cx="1625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77920" y="5077440"/>
            <a:ext cx="15800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2712240" y="4108680"/>
            <a:ext cx="1150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313680" y="5077440"/>
            <a:ext cx="20678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8"/>
          <p:cNvSpPr/>
          <p:nvPr/>
        </p:nvSpPr>
        <p:spPr>
          <a:xfrm>
            <a:off x="5241960" y="4108680"/>
            <a:ext cx="1319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10"/>
          <p:cNvSpPr/>
          <p:nvPr/>
        </p:nvSpPr>
        <p:spPr>
          <a:xfrm>
            <a:off x="7927920" y="4108680"/>
            <a:ext cx="13744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640080" y="5077440"/>
            <a:ext cx="7556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15"/>
          <p:cNvSpPr/>
          <p:nvPr/>
        </p:nvSpPr>
        <p:spPr>
          <a:xfrm>
            <a:off x="2876400" y="3381840"/>
            <a:ext cx="16563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19"/>
          <p:cNvSpPr/>
          <p:nvPr/>
        </p:nvSpPr>
        <p:spPr>
          <a:xfrm>
            <a:off x="7625880" y="3381840"/>
            <a:ext cx="23115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  <p:txBody>
          <a:bodyPr lIns="90000" rIns="90000" tIns="90000" bIns="90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23"/>
          <p:cNvSpPr/>
          <p:nvPr/>
        </p:nvSpPr>
        <p:spPr>
          <a:xfrm>
            <a:off x="2430360" y="5783760"/>
            <a:ext cx="16988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5055840" y="5790240"/>
            <a:ext cx="16992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7947720" y="5776920"/>
            <a:ext cx="16992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4920" cy="140976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4920" cy="110808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39000" cy="1176840"/>
          </a:xfrm>
          <a:prstGeom prst="rect">
            <a:avLst/>
          </a:prstGeom>
          <a:ln w="0">
            <a:noFill/>
          </a:ln>
        </p:spPr>
      </p:pic>
      <p:sp>
        <p:nvSpPr>
          <p:cNvPr id="244" name="CustomShape 26"/>
          <p:cNvSpPr/>
          <p:nvPr/>
        </p:nvSpPr>
        <p:spPr>
          <a:xfrm>
            <a:off x="542880" y="72468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542880" y="127116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</TotalTime>
  <Application>LibreOffice/7.4.2.3$Linux_X86_64 LibreOffice_project/40$Build-3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2022-11-09T13:14:19Z</dcterms:modified>
  <cp:revision>3222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