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2EACE008-D11B-490C-98A1-60A765EEC0F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B2D2C291-351E-4ABA-8471-B3D6404F952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DBEB26DA-486F-4612-A64E-C282FE2B5A4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E7030399-8DAF-4903-A984-3EEE3887D44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B2D2256E-A595-4045-809E-5FF94B7B1A9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 (Clausthal)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Dr. Arne Bochem (Göttingen)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 (Clausthal)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 (Clausthal)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371600"/>
            <a:ext cx="10784520" cy="36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371600"/>
            <a:ext cx="1078452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371600"/>
            <a:ext cx="1078452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371600"/>
            <a:ext cx="10784520" cy="21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371600"/>
            <a:ext cx="1078452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10784520" cy="21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1078452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371600"/>
            <a:ext cx="10784520" cy="31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3000" cy="165168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3000" cy="165168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1462320"/>
            <a:ext cx="10784520" cy="31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Protocol)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Iot COMMUNICATIONS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3080" cy="52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14400" y="6400800"/>
            <a:ext cx="913860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0920" cy="51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371600"/>
            <a:ext cx="10784520" cy="36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371600"/>
            <a:ext cx="10784520" cy="46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371600"/>
            <a:ext cx="1078452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Application>LibreOffice/7.5.2.2$Linux_X86_64 LibreOffice_project/50$Build-2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2023-05-15T11:28:54Z</dcterms:modified>
  <cp:revision>3318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55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Slides">
    <vt:i4>55</vt:i4>
  </property>
</Properties>
</file>