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2F8F055-14EB-48AE-A05A-409EA9D8BD0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520" y="763560"/>
            <a:ext cx="6694560" cy="3762720"/>
          </a:xfrm>
          <a:prstGeom prst="rect">
            <a:avLst/>
          </a:prstGeom>
        </p:spPr>
      </p:sp>
      <p:sp>
        <p:nvSpPr>
          <p:cNvPr id="209" name="PlaceHolder 2"/>
          <p:cNvSpPr>
            <a:spLocks noGrp="1"/>
          </p:cNvSpPr>
          <p:nvPr>
            <p:ph type="body"/>
          </p:nvPr>
        </p:nvSpPr>
        <p:spPr>
          <a:xfrm>
            <a:off x="777240" y="4777560"/>
            <a:ext cx="6208200" cy="4516560"/>
          </a:xfrm>
          <a:prstGeom prst="rect">
            <a:avLst/>
          </a:prstGeom>
        </p:spPr>
        <p:txBody>
          <a:bodyPr lIns="0" rIns="0" tIns="0" bIns="0">
            <a:noAutofit/>
          </a:bodyPr>
          <a:p>
            <a:endParaRPr b="0" lang="en-US" sz="2000" spc="-1" strike="noStrike">
              <a:latin typeface="Arial"/>
            </a:endParaRPr>
          </a:p>
        </p:txBody>
      </p:sp>
      <p:sp>
        <p:nvSpPr>
          <p:cNvPr id="210" name="CustomShape 3"/>
          <p:cNvSpPr/>
          <p:nvPr/>
        </p:nvSpPr>
        <p:spPr>
          <a:xfrm>
            <a:off x="4399200" y="9555480"/>
            <a:ext cx="3363480" cy="493200"/>
          </a:xfrm>
          <a:prstGeom prst="rect">
            <a:avLst/>
          </a:prstGeom>
          <a:noFill/>
          <a:ln>
            <a:noFill/>
          </a:ln>
        </p:spPr>
        <p:style>
          <a:lnRef idx="0"/>
          <a:fillRef idx="0"/>
          <a:effectRef idx="0"/>
          <a:fontRef idx="minor"/>
        </p:style>
        <p:txBody>
          <a:bodyPr lIns="0" rIns="0" tIns="0" bIns="0" anchor="b">
            <a:noAutofit/>
          </a:bodyPr>
          <a:p>
            <a:pPr algn="r">
              <a:lnSpc>
                <a:spcPct val="100000"/>
              </a:lnSpc>
            </a:pPr>
            <a:fld id="{93F52213-CDFA-4061-B0B2-C49CED060DAB}"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4560" cy="3762720"/>
          </a:xfrm>
          <a:prstGeom prst="rect">
            <a:avLst/>
          </a:prstGeom>
        </p:spPr>
      </p:sp>
      <p:sp>
        <p:nvSpPr>
          <p:cNvPr id="212" name="PlaceHolder 2"/>
          <p:cNvSpPr>
            <a:spLocks noGrp="1"/>
          </p:cNvSpPr>
          <p:nvPr>
            <p:ph type="body"/>
          </p:nvPr>
        </p:nvSpPr>
        <p:spPr>
          <a:xfrm>
            <a:off x="777240" y="4777560"/>
            <a:ext cx="6208200" cy="4516560"/>
          </a:xfrm>
          <a:prstGeom prst="rect">
            <a:avLst/>
          </a:prstGeom>
        </p:spPr>
        <p:txBody>
          <a:bodyPr lIns="0" rIns="0" tIns="0" bIns="0">
            <a:noAutofit/>
          </a:bodyPr>
          <a:p>
            <a:endParaRPr b="0" lang="en-US" sz="2000" spc="-1" strike="noStrike">
              <a:latin typeface="Arial"/>
            </a:endParaRPr>
          </a:p>
        </p:txBody>
      </p:sp>
      <p:sp>
        <p:nvSpPr>
          <p:cNvPr id="213" name="CustomShape 3"/>
          <p:cNvSpPr/>
          <p:nvPr/>
        </p:nvSpPr>
        <p:spPr>
          <a:xfrm>
            <a:off x="4399200" y="9555480"/>
            <a:ext cx="3363480" cy="493200"/>
          </a:xfrm>
          <a:prstGeom prst="rect">
            <a:avLst/>
          </a:prstGeom>
          <a:noFill/>
          <a:ln>
            <a:noFill/>
          </a:ln>
        </p:spPr>
        <p:style>
          <a:lnRef idx="0"/>
          <a:fillRef idx="0"/>
          <a:effectRef idx="0"/>
          <a:fontRef idx="minor"/>
        </p:style>
        <p:txBody>
          <a:bodyPr lIns="0" rIns="0" tIns="0" bIns="0" anchor="b">
            <a:noAutofit/>
          </a:bodyPr>
          <a:p>
            <a:pPr algn="r">
              <a:lnSpc>
                <a:spcPct val="100000"/>
              </a:lnSpc>
            </a:pPr>
            <a:fld id="{F145DBCA-0589-4728-9DBC-C326BCADF400}"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4560" cy="3762720"/>
          </a:xfrm>
          <a:prstGeom prst="rect">
            <a:avLst/>
          </a:prstGeom>
        </p:spPr>
      </p:sp>
      <p:sp>
        <p:nvSpPr>
          <p:cNvPr id="215" name="PlaceHolder 2"/>
          <p:cNvSpPr>
            <a:spLocks noGrp="1"/>
          </p:cNvSpPr>
          <p:nvPr>
            <p:ph type="body"/>
          </p:nvPr>
        </p:nvSpPr>
        <p:spPr>
          <a:xfrm>
            <a:off x="777240" y="4777560"/>
            <a:ext cx="6208200" cy="4516560"/>
          </a:xfrm>
          <a:prstGeom prst="rect">
            <a:avLst/>
          </a:prstGeom>
        </p:spPr>
        <p:txBody>
          <a:bodyPr lIns="0" rIns="0" tIns="0" bIns="0">
            <a:noAutofit/>
          </a:bodyPr>
          <a:p>
            <a:endParaRPr b="0" lang="en-US" sz="2000" spc="-1" strike="noStrike">
              <a:latin typeface="Arial"/>
            </a:endParaRPr>
          </a:p>
        </p:txBody>
      </p:sp>
      <p:sp>
        <p:nvSpPr>
          <p:cNvPr id="216" name="CustomShape 3"/>
          <p:cNvSpPr/>
          <p:nvPr/>
        </p:nvSpPr>
        <p:spPr>
          <a:xfrm>
            <a:off x="4399200" y="9555480"/>
            <a:ext cx="3363480" cy="493200"/>
          </a:xfrm>
          <a:prstGeom prst="rect">
            <a:avLst/>
          </a:prstGeom>
          <a:noFill/>
          <a:ln>
            <a:noFill/>
          </a:ln>
        </p:spPr>
        <p:style>
          <a:lnRef idx="0"/>
          <a:fillRef idx="0"/>
          <a:effectRef idx="0"/>
          <a:fontRef idx="minor"/>
        </p:style>
        <p:txBody>
          <a:bodyPr lIns="0" rIns="0" tIns="0" bIns="0" anchor="b">
            <a:noAutofit/>
          </a:bodyPr>
          <a:p>
            <a:pPr algn="r">
              <a:lnSpc>
                <a:spcPct val="100000"/>
              </a:lnSpc>
            </a:pPr>
            <a:fld id="{58C65AB5-5C8F-419D-B97E-F6C9E2E8675B}"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3040" cy="685188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5996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09844AE4-C922-4464-91F7-EC504F2CBFB4}"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2" name="CustomShape 3"/>
          <p:cNvSpPr/>
          <p:nvPr/>
        </p:nvSpPr>
        <p:spPr>
          <a:xfrm>
            <a:off x="912240" y="1268280"/>
            <a:ext cx="9209880" cy="36324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53880" cy="563760"/>
          </a:xfrm>
          <a:prstGeom prst="rect">
            <a:avLst/>
          </a:prstGeom>
          <a:ln>
            <a:noFill/>
          </a:ln>
        </p:spPr>
      </p:pic>
      <p:pic>
        <p:nvPicPr>
          <p:cNvPr id="4" name="Grafik 2" descr=""/>
          <p:cNvPicPr/>
          <p:nvPr/>
        </p:nvPicPr>
        <p:blipFill>
          <a:blip r:embed="rId3"/>
          <a:stretch/>
        </p:blipFill>
        <p:spPr>
          <a:xfrm>
            <a:off x="7430400" y="134640"/>
            <a:ext cx="3699720" cy="515880"/>
          </a:xfrm>
          <a:prstGeom prst="rect">
            <a:avLst/>
          </a:prstGeom>
          <a:ln>
            <a:noFill/>
          </a:ln>
        </p:spPr>
      </p:pic>
      <p:sp>
        <p:nvSpPr>
          <p:cNvPr id="5" name="CustomShape 4"/>
          <p:cNvSpPr/>
          <p:nvPr/>
        </p:nvSpPr>
        <p:spPr>
          <a:xfrm>
            <a:off x="912240" y="1268280"/>
            <a:ext cx="9209880" cy="363240"/>
          </a:xfrm>
          <a:prstGeom prst="rect">
            <a:avLst/>
          </a:prstGeom>
          <a:noFill/>
          <a:ln>
            <a:noFill/>
          </a:ln>
        </p:spPr>
        <p:style>
          <a:lnRef idx="0"/>
          <a:fillRef idx="0"/>
          <a:effectRef idx="0"/>
          <a:fontRef idx="minor"/>
        </p:style>
      </p:sp>
      <p:sp>
        <p:nvSpPr>
          <p:cNvPr id="6" name="CustomShape 5"/>
          <p:cNvSpPr/>
          <p:nvPr/>
        </p:nvSpPr>
        <p:spPr>
          <a:xfrm>
            <a:off x="11444760" y="0"/>
            <a:ext cx="743040" cy="685188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8600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3040" cy="685188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5996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F265B86-4EC7-4929-B1A3-7243B4107E62}"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48" name="CustomShape 3"/>
          <p:cNvSpPr/>
          <p:nvPr/>
        </p:nvSpPr>
        <p:spPr>
          <a:xfrm>
            <a:off x="912240" y="1268280"/>
            <a:ext cx="9209880" cy="36324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53880" cy="563760"/>
          </a:xfrm>
          <a:prstGeom prst="rect">
            <a:avLst/>
          </a:prstGeom>
          <a:ln>
            <a:noFill/>
          </a:ln>
        </p:spPr>
      </p:pic>
      <p:pic>
        <p:nvPicPr>
          <p:cNvPr id="50" name="Grafik 2" descr=""/>
          <p:cNvPicPr/>
          <p:nvPr/>
        </p:nvPicPr>
        <p:blipFill>
          <a:blip r:embed="rId3"/>
          <a:stretch/>
        </p:blipFill>
        <p:spPr>
          <a:xfrm>
            <a:off x="7430400" y="134640"/>
            <a:ext cx="3699720" cy="515880"/>
          </a:xfrm>
          <a:prstGeom prst="rect">
            <a:avLst/>
          </a:prstGeom>
          <a:ln>
            <a:noFill/>
          </a:ln>
        </p:spPr>
      </p:pic>
      <p:sp>
        <p:nvSpPr>
          <p:cNvPr id="51" name="CustomShape 4"/>
          <p:cNvSpPr/>
          <p:nvPr/>
        </p:nvSpPr>
        <p:spPr>
          <a:xfrm>
            <a:off x="11444760" y="0"/>
            <a:ext cx="743040" cy="685188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5996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C5798C31-A14C-456D-A2F5-4A205E8CC022}"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53" name="CustomShape 6"/>
          <p:cNvSpPr/>
          <p:nvPr/>
        </p:nvSpPr>
        <p:spPr>
          <a:xfrm>
            <a:off x="0" y="6642720"/>
            <a:ext cx="1218600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2960" cy="11494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latin typeface="Arial"/>
            </a:endParaRPr>
          </a:p>
        </p:txBody>
      </p:sp>
      <p:sp>
        <p:nvSpPr>
          <p:cNvPr id="99" name="CustomShape 2"/>
          <p:cNvSpPr/>
          <p:nvPr/>
        </p:nvSpPr>
        <p:spPr>
          <a:xfrm>
            <a:off x="527400" y="2852640"/>
            <a:ext cx="10362960" cy="237024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27" name="CustomShape 2"/>
          <p:cNvSpPr/>
          <p:nvPr/>
        </p:nvSpPr>
        <p:spPr>
          <a:xfrm>
            <a:off x="335520" y="2408400"/>
            <a:ext cx="10747080" cy="3894840"/>
          </a:xfrm>
          <a:prstGeom prst="rect">
            <a:avLst/>
          </a:prstGeom>
          <a:noFill/>
          <a:ln>
            <a:noFill/>
          </a:ln>
        </p:spPr>
        <p:style>
          <a:lnRef idx="0"/>
          <a:fillRef idx="0"/>
          <a:effectRef idx="0"/>
          <a:fontRef idx="minor"/>
        </p:style>
        <p:txBody>
          <a:bodyPr lIns="90000" rIns="90000" tIns="45000" bIns="45000">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9" name="CustomShape 2"/>
          <p:cNvSpPr/>
          <p:nvPr/>
        </p:nvSpPr>
        <p:spPr>
          <a:xfrm>
            <a:off x="335520" y="2408400"/>
            <a:ext cx="10747080" cy="3894840"/>
          </a:xfrm>
          <a:prstGeom prst="rect">
            <a:avLst/>
          </a:prstGeom>
          <a:noFill/>
          <a:ln>
            <a:noFill/>
          </a:ln>
        </p:spPr>
        <p:style>
          <a:lnRef idx="0"/>
          <a:fillRef idx="0"/>
          <a:effectRef idx="0"/>
          <a:fontRef idx="minor"/>
        </p:style>
        <p:txBody>
          <a:bodyPr lIns="90000" rIns="90000" tIns="45000" bIns="45000">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31" name="CustomShape 2"/>
          <p:cNvSpPr/>
          <p:nvPr/>
        </p:nvSpPr>
        <p:spPr>
          <a:xfrm>
            <a:off x="335520" y="2408400"/>
            <a:ext cx="10747080" cy="3894840"/>
          </a:xfrm>
          <a:prstGeom prst="rect">
            <a:avLst/>
          </a:prstGeom>
          <a:noFill/>
          <a:ln>
            <a:noFill/>
          </a:ln>
        </p:spPr>
        <p:style>
          <a:lnRef idx="0"/>
          <a:fillRef idx="0"/>
          <a:effectRef idx="0"/>
          <a:fontRef idx="minor"/>
        </p:style>
        <p:txBody>
          <a:bodyPr lIns="90000" rIns="90000" tIns="45000" bIns="45000">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Lectures</a:t>
            </a:r>
            <a:endParaRPr b="0" lang="en-US" sz="2400" spc="-1" strike="noStrike">
              <a:latin typeface="Arial"/>
            </a:endParaRPr>
          </a:p>
        </p:txBody>
      </p:sp>
      <p:sp>
        <p:nvSpPr>
          <p:cNvPr id="133" name="CustomShape 2"/>
          <p:cNvSpPr/>
          <p:nvPr/>
        </p:nvSpPr>
        <p:spPr>
          <a:xfrm>
            <a:off x="335520" y="1268640"/>
            <a:ext cx="10747080" cy="5034600"/>
          </a:xfrm>
          <a:prstGeom prst="rect">
            <a:avLst/>
          </a:prstGeom>
          <a:noFill/>
          <a:ln>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 to the Circular Economy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Introduction to the Internet of Things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Internet of Things – Communication</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Cloud and BigData</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Digital Twins, Privacy and Security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Exercises</a:t>
            </a:r>
            <a:endParaRPr b="0" lang="en-US" sz="2400" spc="-1" strike="noStrike">
              <a:latin typeface="Arial"/>
            </a:endParaRPr>
          </a:p>
        </p:txBody>
      </p:sp>
      <p:sp>
        <p:nvSpPr>
          <p:cNvPr id="135" name="CustomShape 2"/>
          <p:cNvSpPr/>
          <p:nvPr/>
        </p:nvSpPr>
        <p:spPr>
          <a:xfrm>
            <a:off x="335520" y="1268640"/>
            <a:ext cx="10747080" cy="5034600"/>
          </a:xfrm>
          <a:prstGeom prst="rect">
            <a:avLst/>
          </a:prstGeom>
          <a:noFill/>
          <a:ln>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latin typeface="Arial"/>
            </a:endParaRPr>
          </a:p>
        </p:txBody>
      </p:sp>
      <p:sp>
        <p:nvSpPr>
          <p:cNvPr id="137" name="CustomShape 2"/>
          <p:cNvSpPr/>
          <p:nvPr/>
        </p:nvSpPr>
        <p:spPr>
          <a:xfrm>
            <a:off x="335520" y="1268280"/>
            <a:ext cx="10747080" cy="5034600"/>
          </a:xfrm>
          <a:prstGeom prst="rect">
            <a:avLst/>
          </a:prstGeom>
          <a:noFill/>
          <a:ln>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39"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Arial"/>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Arial"/>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Arial"/>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Arial"/>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1" name="CustomShape 2"/>
          <p:cNvSpPr/>
          <p:nvPr/>
        </p:nvSpPr>
        <p:spPr>
          <a:xfrm>
            <a:off x="335520" y="1268280"/>
            <a:ext cx="10747080" cy="5034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3" name="CustomShape 2"/>
          <p:cNvSpPr/>
          <p:nvPr/>
        </p:nvSpPr>
        <p:spPr>
          <a:xfrm>
            <a:off x="335520" y="1268280"/>
            <a:ext cx="10747080" cy="503460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buClr>
                <a:srgbClr val="000000"/>
              </a:buClr>
              <a:buSzPct val="45000"/>
              <a:buFont typeface="Wingdings" charset="2"/>
              <a:buChar char=""/>
            </a:pPr>
            <a:r>
              <a:rPr b="0" lang="en-GB" sz="1800" spc="-1" strike="noStrike">
                <a:solidFill>
                  <a:srgbClr val="000000"/>
                </a:solidFill>
                <a:latin typeface="DejaVu Sans"/>
                <a:ea typeface="DejaVu Sans"/>
              </a:rPr>
              <a:t>Bonus task:</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Form groups of two or more people</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5" name="CustomShape 2"/>
          <p:cNvSpPr/>
          <p:nvPr/>
        </p:nvSpPr>
        <p:spPr>
          <a:xfrm>
            <a:off x="335520" y="1268640"/>
            <a:ext cx="10747080" cy="503460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0000"/>
              </a:buClr>
              <a:buSzPct val="45000"/>
              <a:buFont typeface="Wingdings"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Arial"/>
            </a:endParaRPr>
          </a:p>
          <a:p>
            <a:pPr lvl="1" marL="432000" indent="-213480">
              <a:lnSpc>
                <a:spcPct val="100000"/>
              </a:lnSpc>
              <a:spcBef>
                <a:spcPts val="360"/>
              </a:spcBef>
              <a:buClr>
                <a:srgbClr val="000000"/>
              </a:buClr>
              <a:buSzPct val="45000"/>
              <a:buFont typeface="Wingdings" charset="2"/>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Arial"/>
            </a:endParaRPr>
          </a:p>
          <a:p>
            <a:pPr lvl="1" marL="432000" indent="-213480">
              <a:lnSpc>
                <a:spcPct val="100000"/>
              </a:lnSpc>
              <a:spcBef>
                <a:spcPts val="360"/>
              </a:spcBef>
              <a:buClr>
                <a:srgbClr val="000000"/>
              </a:buClr>
              <a:buSzPct val="45000"/>
              <a:buFont typeface="Wingdings" charset="2"/>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Arial"/>
            </a:endParaRPr>
          </a:p>
        </p:txBody>
      </p:sp>
      <p:sp>
        <p:nvSpPr>
          <p:cNvPr id="146" name="CustomShape 3"/>
          <p:cNvSpPr/>
          <p:nvPr/>
        </p:nvSpPr>
        <p:spPr>
          <a:xfrm>
            <a:off x="4655880" y="476640"/>
            <a:ext cx="2433240" cy="3592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2400" spc="-1" strike="noStrike">
                <a:solidFill>
                  <a:srgbClr val="000000"/>
                </a:solidFill>
                <a:latin typeface="DejaVu Sans"/>
                <a:ea typeface="DejaVu Sans"/>
              </a:rPr>
              <a:t>License</a:t>
            </a:r>
            <a:endParaRPr b="0" lang="en-US" sz="2400" spc="-1" strike="noStrike">
              <a:latin typeface="Arial"/>
            </a:endParaRPr>
          </a:p>
        </p:txBody>
      </p:sp>
      <p:sp>
        <p:nvSpPr>
          <p:cNvPr id="101" name="CustomShape 2"/>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102" name="CustomShape 3"/>
          <p:cNvSpPr/>
          <p:nvPr/>
        </p:nvSpPr>
        <p:spPr>
          <a:xfrm>
            <a:off x="336600" y="3429000"/>
            <a:ext cx="10862640" cy="205452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Arial"/>
            </a:endParaRPr>
          </a:p>
          <a:p>
            <a:pPr marL="216000" indent="-2149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8" name="CustomShape 2"/>
          <p:cNvSpPr/>
          <p:nvPr/>
        </p:nvSpPr>
        <p:spPr>
          <a:xfrm>
            <a:off x="335520" y="1268640"/>
            <a:ext cx="10747080" cy="5034600"/>
          </a:xfrm>
          <a:prstGeom prst="rect">
            <a:avLst/>
          </a:prstGeom>
          <a:noFill/>
          <a:ln>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Arial"/>
            </a:endParaRPr>
          </a:p>
        </p:txBody>
      </p:sp>
      <p:sp>
        <p:nvSpPr>
          <p:cNvPr id="149" name="CustomShape 3"/>
          <p:cNvSpPr/>
          <p:nvPr/>
        </p:nvSpPr>
        <p:spPr>
          <a:xfrm>
            <a:off x="4655880" y="476640"/>
            <a:ext cx="2433240" cy="3592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1" name="CustomShape 2"/>
          <p:cNvSpPr/>
          <p:nvPr/>
        </p:nvSpPr>
        <p:spPr>
          <a:xfrm>
            <a:off x="388800" y="1488600"/>
            <a:ext cx="1072548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84040" indent="-281160">
              <a:lnSpc>
                <a:spcPct val="100000"/>
              </a:lnSpc>
              <a:buClr>
                <a:srgbClr val="000000"/>
              </a:buClr>
              <a:buFont typeface="Wingding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de-DE" sz="1400" spc="-1" strike="noStrike">
                <a:solidFill>
                  <a:srgbClr val="000000"/>
                </a:solidFill>
                <a:latin typeface="DejaVu Sans"/>
                <a:ea typeface="Arial Unicode MS"/>
              </a:rPr>
              <a:t>Goal of the Test:</a:t>
            </a: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de-DE" sz="1400" spc="-1" strike="noStrike">
                <a:solidFill>
                  <a:srgbClr val="000000"/>
                </a:solidFill>
                <a:latin typeface="DejaVu Sans"/>
                <a:ea typeface="Arial Unicode MS"/>
              </a:rPr>
              <a:t>Preparation:</a:t>
            </a: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de-DE" sz="1400" spc="-1" strike="noStrike">
                <a:solidFill>
                  <a:srgbClr val="000000"/>
                </a:solidFill>
                <a:latin typeface="DejaVu Sans"/>
                <a:ea typeface="Arial Unicode MS"/>
              </a:rPr>
              <a:t>Test strurcture:</a:t>
            </a: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1 minute 12 second </a:t>
            </a:r>
            <a:r>
              <a:rPr b="0" lang="de-DE" sz="1400" spc="-1" strike="noStrike">
                <a:solidFill>
                  <a:srgbClr val="000000"/>
                </a:solidFill>
                <a:latin typeface="DejaVu Sans"/>
                <a:ea typeface="Arial Unicode MS"/>
              </a:rPr>
              <a:t>time limit</a:t>
            </a:r>
            <a:r>
              <a:rPr b="1" lang="de-DE" sz="1400" spc="-1" strike="noStrike">
                <a:solidFill>
                  <a:srgbClr val="000000"/>
                </a:solidFill>
                <a:latin typeface="DejaVu Sans"/>
                <a:ea typeface="Arial Unicode MS"/>
              </a:rPr>
              <a:t> </a:t>
            </a:r>
            <a:r>
              <a:rPr b="0" lang="de-DE" sz="1400" spc="-1" strike="noStrike">
                <a:solidFill>
                  <a:srgbClr val="000000"/>
                </a:solidFill>
                <a:latin typeface="DejaVu Sans"/>
                <a:ea typeface="Arial Unicode MS"/>
              </a:rPr>
              <a:t>for each question.</a:t>
            </a: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39760" indent="-236880">
              <a:lnSpc>
                <a:spcPct val="100000"/>
              </a:lnSpc>
              <a:buClr>
                <a:srgbClr val="000000"/>
              </a:buClr>
              <a:buFont typeface="Wingdings"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39760" indent="-236880">
              <a:lnSpc>
                <a:spcPct val="100000"/>
              </a:lnSpc>
              <a:buClr>
                <a:srgbClr val="000000"/>
              </a:buClr>
              <a:buFont typeface="Wingdings"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3" name="CustomShape 2"/>
          <p:cNvSpPr/>
          <p:nvPr/>
        </p:nvSpPr>
        <p:spPr>
          <a:xfrm>
            <a:off x="4655880" y="476640"/>
            <a:ext cx="2433240" cy="359280"/>
          </a:xfrm>
          <a:prstGeom prst="rect">
            <a:avLst/>
          </a:prstGeom>
          <a:noFill/>
          <a:ln>
            <a:noFill/>
          </a:ln>
        </p:spPr>
        <p:style>
          <a:lnRef idx="0"/>
          <a:fillRef idx="0"/>
          <a:effectRef idx="0"/>
          <a:fontRef idx="minor"/>
        </p:style>
      </p:sp>
      <p:sp>
        <p:nvSpPr>
          <p:cNvPr id="154" name="CustomShape 3"/>
          <p:cNvSpPr/>
          <p:nvPr/>
        </p:nvSpPr>
        <p:spPr>
          <a:xfrm>
            <a:off x="494640" y="1523880"/>
            <a:ext cx="10365840" cy="48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Arial"/>
            </a:endParaRPr>
          </a:p>
        </p:txBody>
      </p:sp>
      <p:pic>
        <p:nvPicPr>
          <p:cNvPr id="155" name="" descr=""/>
          <p:cNvPicPr/>
          <p:nvPr/>
        </p:nvPicPr>
        <p:blipFill>
          <a:blip r:embed="rId1"/>
          <a:srcRect l="0" t="0" r="0" b="43315"/>
          <a:stretch/>
        </p:blipFill>
        <p:spPr>
          <a:xfrm>
            <a:off x="609120" y="2057760"/>
            <a:ext cx="9518400" cy="38826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7" name="CustomShape 2"/>
          <p:cNvSpPr/>
          <p:nvPr/>
        </p:nvSpPr>
        <p:spPr>
          <a:xfrm>
            <a:off x="4655880" y="476640"/>
            <a:ext cx="2433240" cy="359280"/>
          </a:xfrm>
          <a:prstGeom prst="rect">
            <a:avLst/>
          </a:prstGeom>
          <a:noFill/>
          <a:ln>
            <a:noFill/>
          </a:ln>
        </p:spPr>
        <p:style>
          <a:lnRef idx="0"/>
          <a:fillRef idx="0"/>
          <a:effectRef idx="0"/>
          <a:fontRef idx="minor"/>
        </p:style>
      </p:sp>
      <p:sp>
        <p:nvSpPr>
          <p:cNvPr id="158" name="CustomShape 3"/>
          <p:cNvSpPr/>
          <p:nvPr/>
        </p:nvSpPr>
        <p:spPr>
          <a:xfrm>
            <a:off x="494640" y="1474920"/>
            <a:ext cx="10365840" cy="48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Arial"/>
            </a:endParaRPr>
          </a:p>
        </p:txBody>
      </p:sp>
      <p:pic>
        <p:nvPicPr>
          <p:cNvPr id="159" name="Grafik 7" descr=""/>
          <p:cNvPicPr/>
          <p:nvPr/>
        </p:nvPicPr>
        <p:blipFill>
          <a:blip r:embed="rId1"/>
          <a:srcRect l="0" t="0" r="0" b="34950"/>
          <a:stretch/>
        </p:blipFill>
        <p:spPr>
          <a:xfrm>
            <a:off x="446400" y="2185200"/>
            <a:ext cx="9405720" cy="38487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1" name="CustomShape 2"/>
          <p:cNvSpPr/>
          <p:nvPr/>
        </p:nvSpPr>
        <p:spPr>
          <a:xfrm>
            <a:off x="4655880" y="476640"/>
            <a:ext cx="2433240" cy="359280"/>
          </a:xfrm>
          <a:prstGeom prst="rect">
            <a:avLst/>
          </a:prstGeom>
          <a:noFill/>
          <a:ln>
            <a:noFill/>
          </a:ln>
        </p:spPr>
        <p:style>
          <a:lnRef idx="0"/>
          <a:fillRef idx="0"/>
          <a:effectRef idx="0"/>
          <a:fontRef idx="minor"/>
        </p:style>
      </p:sp>
      <p:sp>
        <p:nvSpPr>
          <p:cNvPr id="162" name="CustomShape 3"/>
          <p:cNvSpPr/>
          <p:nvPr/>
        </p:nvSpPr>
        <p:spPr>
          <a:xfrm>
            <a:off x="494640" y="1523880"/>
            <a:ext cx="10365840" cy="48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Arial"/>
            </a:endParaRPr>
          </a:p>
        </p:txBody>
      </p:sp>
      <p:pic>
        <p:nvPicPr>
          <p:cNvPr id="163" name="Grafik 7" descr=""/>
          <p:cNvPicPr/>
          <p:nvPr/>
        </p:nvPicPr>
        <p:blipFill>
          <a:blip r:embed="rId1"/>
          <a:srcRect l="0" t="0" r="0" b="33481"/>
          <a:stretch/>
        </p:blipFill>
        <p:spPr>
          <a:xfrm>
            <a:off x="494640" y="2088360"/>
            <a:ext cx="8943480" cy="3965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5" name="CustomShape 2"/>
          <p:cNvSpPr/>
          <p:nvPr/>
        </p:nvSpPr>
        <p:spPr>
          <a:xfrm>
            <a:off x="4655880" y="476640"/>
            <a:ext cx="2433240" cy="359280"/>
          </a:xfrm>
          <a:prstGeom prst="rect">
            <a:avLst/>
          </a:prstGeom>
          <a:noFill/>
          <a:ln>
            <a:noFill/>
          </a:ln>
        </p:spPr>
        <p:style>
          <a:lnRef idx="0"/>
          <a:fillRef idx="0"/>
          <a:effectRef idx="0"/>
          <a:fontRef idx="minor"/>
        </p:style>
      </p:sp>
      <p:sp>
        <p:nvSpPr>
          <p:cNvPr id="166" name="CustomShape 3"/>
          <p:cNvSpPr/>
          <p:nvPr/>
        </p:nvSpPr>
        <p:spPr>
          <a:xfrm>
            <a:off x="494640" y="1523880"/>
            <a:ext cx="10365840" cy="48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Arial"/>
            </a:endParaRPr>
          </a:p>
        </p:txBody>
      </p:sp>
      <p:pic>
        <p:nvPicPr>
          <p:cNvPr id="167" name="Grafik 7" descr=""/>
          <p:cNvPicPr/>
          <p:nvPr/>
        </p:nvPicPr>
        <p:blipFill>
          <a:blip r:embed="rId1"/>
          <a:srcRect l="0" t="22322" r="0" b="17289"/>
          <a:stretch/>
        </p:blipFill>
        <p:spPr>
          <a:xfrm>
            <a:off x="494640" y="2166840"/>
            <a:ext cx="8339040" cy="418032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69" name="CustomShape 2"/>
          <p:cNvSpPr/>
          <p:nvPr/>
        </p:nvSpPr>
        <p:spPr>
          <a:xfrm>
            <a:off x="388800" y="1488600"/>
            <a:ext cx="1072080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strurcture:</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25 minutes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1" name="CustomShape 2"/>
          <p:cNvSpPr/>
          <p:nvPr/>
        </p:nvSpPr>
        <p:spPr>
          <a:xfrm>
            <a:off x="494640" y="1523880"/>
            <a:ext cx="10365840" cy="48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Arial"/>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8160" cy="41590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5" name="CustomShape 2"/>
          <p:cNvSpPr/>
          <p:nvPr/>
        </p:nvSpPr>
        <p:spPr>
          <a:xfrm>
            <a:off x="494640" y="1488600"/>
            <a:ext cx="5448600" cy="445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Arial"/>
            </a:endParaRPr>
          </a:p>
        </p:txBody>
      </p:sp>
      <p:pic>
        <p:nvPicPr>
          <p:cNvPr id="176" name="" descr=""/>
          <p:cNvPicPr/>
          <p:nvPr/>
        </p:nvPicPr>
        <p:blipFill>
          <a:blip r:embed="rId1"/>
          <a:stretch/>
        </p:blipFill>
        <p:spPr>
          <a:xfrm>
            <a:off x="1828800" y="1937160"/>
            <a:ext cx="7955640" cy="40899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pic>
        <p:nvPicPr>
          <p:cNvPr id="178" name="Grafik 5" descr=""/>
          <p:cNvPicPr/>
          <p:nvPr/>
        </p:nvPicPr>
        <p:blipFill>
          <a:blip r:embed="rId1"/>
          <a:stretch/>
        </p:blipFill>
        <p:spPr>
          <a:xfrm>
            <a:off x="2679480" y="2130480"/>
            <a:ext cx="7376040" cy="3486960"/>
          </a:xfrm>
          <a:prstGeom prst="rect">
            <a:avLst/>
          </a:prstGeom>
          <a:ln>
            <a:noFill/>
          </a:ln>
        </p:spPr>
      </p:pic>
      <p:sp>
        <p:nvSpPr>
          <p:cNvPr id="179" name="CustomShape 2"/>
          <p:cNvSpPr/>
          <p:nvPr/>
        </p:nvSpPr>
        <p:spPr>
          <a:xfrm>
            <a:off x="494640" y="1418040"/>
            <a:ext cx="5220000" cy="445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Team</a:t>
            </a:r>
            <a:endParaRPr b="0" lang="en-US" sz="2400" spc="-1" strike="noStrike">
              <a:latin typeface="Arial"/>
            </a:endParaRPr>
          </a:p>
        </p:txBody>
      </p:sp>
      <p:pic>
        <p:nvPicPr>
          <p:cNvPr id="104" name="Grafik 2" descr=""/>
          <p:cNvPicPr/>
          <p:nvPr/>
        </p:nvPicPr>
        <p:blipFill>
          <a:blip r:embed="rId1"/>
          <a:stretch/>
        </p:blipFill>
        <p:spPr>
          <a:xfrm>
            <a:off x="2394720" y="1153800"/>
            <a:ext cx="1469880" cy="2171160"/>
          </a:xfrm>
          <a:prstGeom prst="rect">
            <a:avLst/>
          </a:prstGeom>
          <a:ln>
            <a:noFill/>
          </a:ln>
        </p:spPr>
      </p:pic>
      <p:pic>
        <p:nvPicPr>
          <p:cNvPr id="105" name="Grafik 4" descr=""/>
          <p:cNvPicPr/>
          <p:nvPr/>
        </p:nvPicPr>
        <p:blipFill>
          <a:blip r:embed="rId2"/>
          <a:stretch/>
        </p:blipFill>
        <p:spPr>
          <a:xfrm>
            <a:off x="7250040" y="1153800"/>
            <a:ext cx="1735200" cy="2171160"/>
          </a:xfrm>
          <a:prstGeom prst="rect">
            <a:avLst/>
          </a:prstGeom>
          <a:ln>
            <a:noFill/>
          </a:ln>
        </p:spPr>
      </p:pic>
      <p:pic>
        <p:nvPicPr>
          <p:cNvPr id="106" name="Grafik 11" descr=""/>
          <p:cNvPicPr/>
          <p:nvPr/>
        </p:nvPicPr>
        <p:blipFill>
          <a:blip r:embed="rId3"/>
          <a:stretch/>
        </p:blipFill>
        <p:spPr>
          <a:xfrm>
            <a:off x="4846320" y="4206240"/>
            <a:ext cx="1783800" cy="1775880"/>
          </a:xfrm>
          <a:prstGeom prst="rect">
            <a:avLst/>
          </a:prstGeom>
          <a:ln>
            <a:noFill/>
          </a:ln>
        </p:spPr>
      </p:pic>
      <p:sp>
        <p:nvSpPr>
          <p:cNvPr id="107" name="CustomShape 2"/>
          <p:cNvSpPr/>
          <p:nvPr/>
        </p:nvSpPr>
        <p:spPr>
          <a:xfrm>
            <a:off x="1330200" y="3269880"/>
            <a:ext cx="3634560" cy="67608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benjamin.leiding@tu-clausthal.de</a:t>
            </a:r>
            <a:endParaRPr b="0" lang="en-US" sz="1200" spc="-1" strike="noStrike">
              <a:latin typeface="Arial"/>
            </a:endParaRPr>
          </a:p>
        </p:txBody>
      </p:sp>
      <p:sp>
        <p:nvSpPr>
          <p:cNvPr id="108" name="CustomShape 3"/>
          <p:cNvSpPr/>
          <p:nvPr/>
        </p:nvSpPr>
        <p:spPr>
          <a:xfrm>
            <a:off x="6321600" y="3269880"/>
            <a:ext cx="3634560" cy="67608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Arne Bochem</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arne.bochem@cs.uni-goettingen.de</a:t>
            </a:r>
            <a:endParaRPr b="0" lang="en-US" sz="1200" spc="-1" strike="noStrike">
              <a:latin typeface="Arial"/>
            </a:endParaRPr>
          </a:p>
        </p:txBody>
      </p:sp>
      <p:sp>
        <p:nvSpPr>
          <p:cNvPr id="109" name="CustomShape 4"/>
          <p:cNvSpPr/>
          <p:nvPr/>
        </p:nvSpPr>
        <p:spPr>
          <a:xfrm>
            <a:off x="1312200" y="5920200"/>
            <a:ext cx="3634560" cy="67608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latin typeface="Arial"/>
            </a:endParaRPr>
          </a:p>
          <a:p>
            <a:pPr marL="360" algn="ctr">
              <a:lnSpc>
                <a:spcPct val="100000"/>
              </a:lnSpc>
              <a:spcBef>
                <a:spcPts val="360"/>
              </a:spcBef>
            </a:pPr>
            <a:endParaRPr b="0" lang="en-US" sz="1800" spc="-1" strike="noStrike">
              <a:latin typeface="Arial"/>
            </a:endParaRPr>
          </a:p>
        </p:txBody>
      </p:sp>
      <p:sp>
        <p:nvSpPr>
          <p:cNvPr id="110" name="CustomShape 5"/>
          <p:cNvSpPr/>
          <p:nvPr/>
        </p:nvSpPr>
        <p:spPr>
          <a:xfrm>
            <a:off x="3950640" y="5903280"/>
            <a:ext cx="3634560" cy="67608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anant.sujatanagarjuna@tu-clausthal.de.de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4000" cy="3840480"/>
          </a:xfrm>
          <a:prstGeom prst="rect">
            <a:avLst/>
          </a:prstGeom>
          <a:ln>
            <a:noFill/>
          </a:ln>
        </p:spPr>
      </p:pic>
      <p:sp>
        <p:nvSpPr>
          <p:cNvPr id="181"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82" name="CustomShape 2"/>
          <p:cNvSpPr/>
          <p:nvPr/>
        </p:nvSpPr>
        <p:spPr>
          <a:xfrm>
            <a:off x="494640" y="1312200"/>
            <a:ext cx="1737000" cy="36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Step-4 :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38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latin typeface="Arial"/>
            </a:endParaRPr>
          </a:p>
        </p:txBody>
      </p:sp>
      <p:sp>
        <p:nvSpPr>
          <p:cNvPr id="187" name="CustomShape 7"/>
          <p:cNvSpPr/>
          <p:nvPr/>
        </p:nvSpPr>
        <p:spPr>
          <a:xfrm>
            <a:off x="6549480" y="1679400"/>
            <a:ext cx="4877640" cy="63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latin typeface="Arial"/>
            </a:endParaRPr>
          </a:p>
        </p:txBody>
      </p:sp>
      <p:sp>
        <p:nvSpPr>
          <p:cNvPr id="188" name="CustomShape 8"/>
          <p:cNvSpPr/>
          <p:nvPr/>
        </p:nvSpPr>
        <p:spPr>
          <a:xfrm>
            <a:off x="7839360" y="1679400"/>
            <a:ext cx="2619000" cy="4316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9" name="CustomShape 9"/>
          <p:cNvSpPr/>
          <p:nvPr/>
        </p:nvSpPr>
        <p:spPr>
          <a:xfrm>
            <a:off x="8857440" y="3943440"/>
            <a:ext cx="283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A</a:t>
            </a:r>
            <a:endParaRPr b="0" lang="en-US" sz="1800" spc="-1" strike="noStrike">
              <a:latin typeface="Arial"/>
            </a:endParaRPr>
          </a:p>
        </p:txBody>
      </p:sp>
      <p:sp>
        <p:nvSpPr>
          <p:cNvPr id="190" name="CustomShape 10"/>
          <p:cNvSpPr/>
          <p:nvPr/>
        </p:nvSpPr>
        <p:spPr>
          <a:xfrm>
            <a:off x="9537840" y="4548960"/>
            <a:ext cx="283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B</a:t>
            </a:r>
            <a:endParaRPr b="0" lang="en-US" sz="1800" spc="-1" strike="noStrike">
              <a:latin typeface="Arial"/>
            </a:endParaRPr>
          </a:p>
        </p:txBody>
      </p:sp>
      <p:sp>
        <p:nvSpPr>
          <p:cNvPr id="191" name="CustomShape 11"/>
          <p:cNvSpPr/>
          <p:nvPr/>
        </p:nvSpPr>
        <p:spPr>
          <a:xfrm>
            <a:off x="7279920" y="6101280"/>
            <a:ext cx="2840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C</a:t>
            </a:r>
            <a:endParaRPr b="0" lang="en-US" sz="1800" spc="-1" strike="noStrike">
              <a:latin typeface="Arial"/>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40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latin typeface="Arial"/>
            </a:endParaRPr>
          </a:p>
        </p:txBody>
      </p:sp>
      <p:sp>
        <p:nvSpPr>
          <p:cNvPr id="195" name="CustomShape 2"/>
          <p:cNvSpPr/>
          <p:nvPr/>
        </p:nvSpPr>
        <p:spPr>
          <a:xfrm>
            <a:off x="335520" y="1268640"/>
            <a:ext cx="10747080" cy="5034600"/>
          </a:xfrm>
          <a:prstGeom prst="rect">
            <a:avLst/>
          </a:prstGeom>
          <a:noFill/>
          <a:ln>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Submit all exercises</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Final exam:</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Arial"/>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5280" cy="49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latin typeface="Arial"/>
            </a:endParaRPr>
          </a:p>
        </p:txBody>
      </p:sp>
      <p:sp>
        <p:nvSpPr>
          <p:cNvPr id="197" name="CustomShape 2"/>
          <p:cNvSpPr/>
          <p:nvPr/>
        </p:nvSpPr>
        <p:spPr>
          <a:xfrm>
            <a:off x="335520" y="1268280"/>
            <a:ext cx="10745280" cy="503280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044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Arial"/>
            </a:endParaRPr>
          </a:p>
        </p:txBody>
      </p:sp>
      <p:sp>
        <p:nvSpPr>
          <p:cNvPr id="198" name="CustomShape 3"/>
          <p:cNvSpPr/>
          <p:nvPr/>
        </p:nvSpPr>
        <p:spPr>
          <a:xfrm>
            <a:off x="6285600" y="2132640"/>
            <a:ext cx="514800" cy="49464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3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5280" cy="49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1" name="CustomShape 2"/>
          <p:cNvSpPr/>
          <p:nvPr/>
        </p:nvSpPr>
        <p:spPr>
          <a:xfrm>
            <a:off x="335520" y="1268640"/>
            <a:ext cx="10745280" cy="5032800"/>
          </a:xfrm>
          <a:prstGeom prst="rect">
            <a:avLst/>
          </a:prstGeom>
          <a:noFill/>
          <a:ln>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Literature</a:t>
            </a:r>
            <a:endParaRPr b="0" lang="en-US" sz="2400" spc="-1" strike="noStrike">
              <a:latin typeface="Arial"/>
            </a:endParaRPr>
          </a:p>
        </p:txBody>
      </p:sp>
      <p:sp>
        <p:nvSpPr>
          <p:cNvPr id="203" name="CustomShape 2"/>
          <p:cNvSpPr/>
          <p:nvPr/>
        </p:nvSpPr>
        <p:spPr>
          <a:xfrm>
            <a:off x="335520" y="1268640"/>
            <a:ext cx="10747080" cy="503460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5280" cy="49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latin typeface="Arial"/>
            </a:endParaRPr>
          </a:p>
        </p:txBody>
      </p:sp>
      <p:sp>
        <p:nvSpPr>
          <p:cNvPr id="205" name="CustomShape 2"/>
          <p:cNvSpPr/>
          <p:nvPr/>
        </p:nvSpPr>
        <p:spPr>
          <a:xfrm>
            <a:off x="335520" y="1268640"/>
            <a:ext cx="10745280" cy="5032800"/>
          </a:xfrm>
          <a:prstGeom prst="rect">
            <a:avLst/>
          </a:prstGeom>
          <a:noFill/>
          <a:ln>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1268640"/>
            <a:ext cx="10747080" cy="5034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207" name="CustomShape 2"/>
          <p:cNvSpPr/>
          <p:nvPr/>
        </p:nvSpPr>
        <p:spPr>
          <a:xfrm>
            <a:off x="335520" y="764640"/>
            <a:ext cx="10747080" cy="497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51440" cy="4921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2" name="CustomShape 2"/>
          <p:cNvSpPr/>
          <p:nvPr/>
        </p:nvSpPr>
        <p:spPr>
          <a:xfrm>
            <a:off x="451800" y="1709280"/>
            <a:ext cx="8218800" cy="4347000"/>
          </a:xfrm>
          <a:prstGeom prst="rect">
            <a:avLst/>
          </a:prstGeom>
          <a:noFill/>
          <a:ln w="9360">
            <a:noFill/>
          </a:ln>
        </p:spPr>
        <p:style>
          <a:lnRef idx="0"/>
          <a:fillRef idx="0"/>
          <a:effectRef idx="0"/>
          <a:fontRef idx="minor"/>
        </p:style>
      </p:sp>
      <p:sp>
        <p:nvSpPr>
          <p:cNvPr id="113" name="CustomShape 3"/>
          <p:cNvSpPr/>
          <p:nvPr/>
        </p:nvSpPr>
        <p:spPr>
          <a:xfrm>
            <a:off x="609480" y="1769400"/>
            <a:ext cx="10581840" cy="4849920"/>
          </a:xfrm>
          <a:prstGeom prst="rect">
            <a:avLst/>
          </a:prstGeom>
          <a:noFill/>
          <a:ln>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Arial"/>
            </a:endParaRPr>
          </a:p>
          <a:p>
            <a:pPr marL="216000" indent="-2127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Arial"/>
            </a:endParaRPr>
          </a:p>
          <a:p>
            <a:pPr marL="216000" indent="-2127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51440" cy="4921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5" name="CustomShape 2"/>
          <p:cNvSpPr/>
          <p:nvPr/>
        </p:nvSpPr>
        <p:spPr>
          <a:xfrm>
            <a:off x="451800" y="1709280"/>
            <a:ext cx="8218800" cy="4347000"/>
          </a:xfrm>
          <a:prstGeom prst="rect">
            <a:avLst/>
          </a:prstGeom>
          <a:noFill/>
          <a:ln w="9360">
            <a:noFill/>
          </a:ln>
        </p:spPr>
        <p:style>
          <a:lnRef idx="0"/>
          <a:fillRef idx="0"/>
          <a:effectRef idx="0"/>
          <a:fontRef idx="minor"/>
        </p:style>
      </p:sp>
      <p:sp>
        <p:nvSpPr>
          <p:cNvPr id="116" name="CustomShape 3"/>
          <p:cNvSpPr/>
          <p:nvPr/>
        </p:nvSpPr>
        <p:spPr>
          <a:xfrm>
            <a:off x="609480" y="1769400"/>
            <a:ext cx="10581840" cy="4849920"/>
          </a:xfrm>
          <a:prstGeom prst="rect">
            <a:avLst/>
          </a:prstGeom>
          <a:noFill/>
          <a:ln>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27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5360">
              <a:lnSpc>
                <a:spcPct val="90000"/>
              </a:lnSpc>
              <a:spcBef>
                <a:spcPts val="1417"/>
              </a:spcBef>
              <a:tabLst>
                <a:tab algn="l" pos="0"/>
              </a:tabLst>
            </a:pPr>
            <a:endParaRPr b="0" lang="en-US" sz="1800" spc="-1" strike="noStrike">
              <a:latin typeface="Arial"/>
            </a:endParaRPr>
          </a:p>
          <a:p>
            <a:pPr marL="228600" indent="-22536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Arial"/>
            </a:endParaRPr>
          </a:p>
          <a:p>
            <a:pPr marL="457200" indent="-22536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51440" cy="4921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8" name="CustomShape 2"/>
          <p:cNvSpPr/>
          <p:nvPr/>
        </p:nvSpPr>
        <p:spPr>
          <a:xfrm>
            <a:off x="451800" y="1709280"/>
            <a:ext cx="8218800" cy="4347000"/>
          </a:xfrm>
          <a:prstGeom prst="rect">
            <a:avLst/>
          </a:prstGeom>
          <a:noFill/>
          <a:ln w="9360">
            <a:noFill/>
          </a:ln>
        </p:spPr>
        <p:style>
          <a:lnRef idx="0"/>
          <a:fillRef idx="0"/>
          <a:effectRef idx="0"/>
          <a:fontRef idx="minor"/>
        </p:style>
      </p:sp>
      <p:sp>
        <p:nvSpPr>
          <p:cNvPr id="119" name="CustomShape 3"/>
          <p:cNvSpPr/>
          <p:nvPr/>
        </p:nvSpPr>
        <p:spPr>
          <a:xfrm>
            <a:off x="609480" y="1769400"/>
            <a:ext cx="10581840" cy="4849920"/>
          </a:xfrm>
          <a:prstGeom prst="rect">
            <a:avLst/>
          </a:prstGeom>
          <a:noFill/>
          <a:ln>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27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5360">
              <a:lnSpc>
                <a:spcPct val="90000"/>
              </a:lnSpc>
              <a:spcBef>
                <a:spcPts val="1417"/>
              </a:spcBef>
              <a:tabLst>
                <a:tab algn="l" pos="0"/>
              </a:tabLst>
            </a:pPr>
            <a:endParaRPr b="0" lang="en-US" sz="1800" spc="-1" strike="noStrike">
              <a:latin typeface="Arial"/>
            </a:endParaRPr>
          </a:p>
          <a:p>
            <a:pPr marL="228600" indent="-22536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Arial"/>
            </a:endParaRPr>
          </a:p>
          <a:p>
            <a:pPr marL="457200" indent="-22536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1" name="CustomShape 2"/>
          <p:cNvSpPr/>
          <p:nvPr/>
        </p:nvSpPr>
        <p:spPr>
          <a:xfrm>
            <a:off x="335520" y="2408400"/>
            <a:ext cx="10747080" cy="3894840"/>
          </a:xfrm>
          <a:prstGeom prst="rect">
            <a:avLst/>
          </a:prstGeom>
          <a:noFill/>
          <a:ln>
            <a:noFill/>
          </a:ln>
        </p:spPr>
        <p:style>
          <a:lnRef idx="0"/>
          <a:fillRef idx="0"/>
          <a:effectRef idx="0"/>
          <a:fontRef idx="minor"/>
        </p:style>
        <p:txBody>
          <a:bodyPr lIns="90000" rIns="90000" tIns="45000" bIns="45000">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3" name="CustomShape 2"/>
          <p:cNvSpPr/>
          <p:nvPr/>
        </p:nvSpPr>
        <p:spPr>
          <a:xfrm>
            <a:off x="335520" y="2408400"/>
            <a:ext cx="10747080" cy="3894840"/>
          </a:xfrm>
          <a:prstGeom prst="rect">
            <a:avLst/>
          </a:prstGeom>
          <a:noFill/>
          <a:ln>
            <a:noFill/>
          </a:ln>
        </p:spPr>
        <p:style>
          <a:lnRef idx="0"/>
          <a:fillRef idx="0"/>
          <a:effectRef idx="0"/>
          <a:fontRef idx="minor"/>
        </p:style>
        <p:txBody>
          <a:bodyPr lIns="90000" rIns="90000" tIns="45000" bIns="45000">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7080" cy="49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5" name="CustomShape 2"/>
          <p:cNvSpPr/>
          <p:nvPr/>
        </p:nvSpPr>
        <p:spPr>
          <a:xfrm>
            <a:off x="335520" y="2408400"/>
            <a:ext cx="10747080" cy="3894840"/>
          </a:xfrm>
          <a:prstGeom prst="rect">
            <a:avLst/>
          </a:prstGeom>
          <a:noFill/>
          <a:ln>
            <a:noFill/>
          </a:ln>
        </p:spPr>
        <p:style>
          <a:lnRef idx="0"/>
          <a:fillRef idx="0"/>
          <a:effectRef idx="0"/>
          <a:fontRef idx="minor"/>
        </p:style>
        <p:txBody>
          <a:bodyPr lIns="90000" rIns="90000" tIns="45000" bIns="45000">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TotalTime>
  <Application>LibreOffice/6.4.7.2$Linux_X86_64 LibreOffice_project/40$Build-2</Applicat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2022-04-20T13:17:32Z</dcterms:modified>
  <cp:revision>2914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Breitbild</vt:lpwstr>
  </property>
  <property fmtid="{D5CDD505-2E9C-101B-9397-08002B2CF9AE}" pid="4" name="Slides">
    <vt:i4>29</vt:i4>
  </property>
</Properties>
</file>