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presProps" Target="presProps.xml"/><Relationship Id="rId4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790B5C11-0BD4-4E67-A98D-C99EE52F2337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560" cy="33901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520" cy="39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456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C9340F-6930-411F-9AF1-E629429094AD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560" cy="33901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520" cy="39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456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651F5-D9DE-4FDD-80D7-2081EE0A76E8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560" cy="33901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520" cy="39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456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94AF71-4376-4B7E-AFDB-7FC1C074C828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560" cy="33901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520" cy="39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4560" cy="50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29691B-5A8E-49A1-A313-B8A2ABA9E047}" type="slidenum">
              <a:rPr b="0" lang="de-DE" sz="1200" spc="-1" strike="noStrike">
                <a:latin typeface="DejaVu Serif"/>
              </a:rPr>
              <a:t>&lt;number&gt;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7C7D11A-CF28-4140-AD12-0352DF5A40D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8CE2843-75A0-4CC4-955F-40C7626FD5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6EFFE09-153D-41AA-9185-5E7EFB54DE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871C37C-E2E8-46FF-9A50-2E9DA460C4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3877EE1-BA3A-469B-B1A2-9C3FA79A9D0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9B63794-CE62-47DA-BFCB-B0568795734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404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404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Traceability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28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7760" cy="44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3160" cy="119520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8920" y="649692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8879760" y="2309760"/>
            <a:ext cx="183852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2640" y="3257640"/>
            <a:ext cx="10580040" cy="1879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9" name="PlaceHolder 1"/>
          <p:cNvSpPr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</a:t>
            </a: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2280240"/>
            <a:ext cx="10580040" cy="1108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542880" y="4100760"/>
            <a:ext cx="10580040" cy="1108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2" name="Textfeld 1"/>
          <p:cNvSpPr/>
          <p:nvPr/>
        </p:nvSpPr>
        <p:spPr>
          <a:xfrm>
            <a:off x="1145160" y="3526200"/>
            <a:ext cx="365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3" name="Gerade Verbindung mit Pfeil 3"/>
          <p:cNvSpPr/>
          <p:nvPr/>
        </p:nvSpPr>
        <p:spPr>
          <a:xfrm>
            <a:off x="1078560" y="2930400"/>
            <a:ext cx="360" cy="12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03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5240" cy="4399920"/>
          </a:xfrm>
          <a:prstGeom prst="rect">
            <a:avLst/>
          </a:prstGeom>
          <a:ln w="0">
            <a:noFill/>
          </a:ln>
        </p:spPr>
      </p:pic>
      <p:sp>
        <p:nvSpPr>
          <p:cNvPr id="304" name="Gleichschenkliges Dreieck 12"/>
          <p:cNvSpPr/>
          <p:nvPr/>
        </p:nvSpPr>
        <p:spPr>
          <a:xfrm rot="16200000">
            <a:off x="6162120" y="1932480"/>
            <a:ext cx="68040" cy="597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Gleichschenkliges Dreieck 13"/>
          <p:cNvSpPr/>
          <p:nvPr/>
        </p:nvSpPr>
        <p:spPr>
          <a:xfrm rot="16200000">
            <a:off x="3831120" y="1937880"/>
            <a:ext cx="68040" cy="597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Gleichschenkliges Dreieck 3"/>
          <p:cNvSpPr/>
          <p:nvPr/>
        </p:nvSpPr>
        <p:spPr>
          <a:xfrm rot="16200000">
            <a:off x="6027840" y="2426400"/>
            <a:ext cx="68040" cy="5976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10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1" name="Eckige Klammer links 2"/>
          <p:cNvSpPr/>
          <p:nvPr/>
        </p:nvSpPr>
        <p:spPr>
          <a:xfrm>
            <a:off x="1456200" y="2734200"/>
            <a:ext cx="233280" cy="28526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Eckige Klammer links 10"/>
          <p:cNvSpPr/>
          <p:nvPr/>
        </p:nvSpPr>
        <p:spPr>
          <a:xfrm rot="5400000">
            <a:off x="6970680" y="-1235160"/>
            <a:ext cx="233280" cy="74188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Textfeld 4"/>
          <p:cNvSpPr/>
          <p:nvPr/>
        </p:nvSpPr>
        <p:spPr>
          <a:xfrm>
            <a:off x="5811480" y="1957680"/>
            <a:ext cx="2244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4" name="Textfeld 12"/>
          <p:cNvSpPr/>
          <p:nvPr/>
        </p:nvSpPr>
        <p:spPr>
          <a:xfrm>
            <a:off x="0" y="3736080"/>
            <a:ext cx="1581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6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18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9" name="Eckige Klammer links 2"/>
          <p:cNvSpPr/>
          <p:nvPr/>
        </p:nvSpPr>
        <p:spPr>
          <a:xfrm>
            <a:off x="1456200" y="2734200"/>
            <a:ext cx="233280" cy="28526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Eckige Klammer links 10"/>
          <p:cNvSpPr/>
          <p:nvPr/>
        </p:nvSpPr>
        <p:spPr>
          <a:xfrm rot="5400000">
            <a:off x="6970680" y="-1235160"/>
            <a:ext cx="233280" cy="741888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Textfeld 4"/>
          <p:cNvSpPr/>
          <p:nvPr/>
        </p:nvSpPr>
        <p:spPr>
          <a:xfrm>
            <a:off x="5811480" y="1957680"/>
            <a:ext cx="2244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22" name="Textfeld 12"/>
          <p:cNvSpPr/>
          <p:nvPr/>
        </p:nvSpPr>
        <p:spPr>
          <a:xfrm>
            <a:off x="0" y="3736080"/>
            <a:ext cx="15814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4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186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Rechteck 10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334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81600" cy="541944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684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2640" y="3174480"/>
            <a:ext cx="10580040" cy="1879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8480" cy="463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80040" cy="1879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LibreOffice/7.3.0.3$Linux_X86_64 LibreOffice_project/30$Build-3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2022-02-24T14:51:31Z</dcterms:modified>
  <cp:revision>3323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