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7.xml.rels" ContentType="application/vnd.openxmlformats-package.relationships+xml"/>
  <Override PartName="/ppt/slides/_rels/slide5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C320557-3564-4E4C-885C-960BDB9E0642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Shape 1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2542B8C-2253-48D2-9E8E-2BBBF4245F0D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1680" cy="375984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5320" cy="45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4399200" y="9555480"/>
            <a:ext cx="336060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50E7A43-C324-4826-93FB-86A57EE430B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1680" cy="37598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5320" cy="451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399200" y="9555480"/>
            <a:ext cx="336060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4E441FC-8938-4337-80E1-170F283F6C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FF6E3B0-10A5-47A9-B80C-6680D57372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1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69CC683-6CA1-4557-AD4D-680795F5B82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556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49560" cy="5594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5400" cy="5115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38720" cy="68475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5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9FABC7D-2511-4861-AE78-15202CF46EF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16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rtl-yv4-kkk" TargetMode="External"/><Relationship Id="rId2" Type="http://schemas.openxmlformats.org/officeDocument/2006/relationships/hyperlink" Target="https://webconf.tu-clausthal.de/b/ben-rtl-yv4-kkk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IoT-and-Digitalization-for-Circular-Economy#readme" TargetMode="External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58640" cy="11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58640" cy="23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3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6320" cy="439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Coding Workshop: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and 17.07.2023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from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 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10.08.2023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6285600" y="2132640"/>
            <a:ext cx="512280" cy="49212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4089960" y="2247480"/>
            <a:ext cx="228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9"/>
          <p:cNvSpPr/>
          <p:nvPr/>
        </p:nvSpPr>
        <p:spPr>
          <a:xfrm>
            <a:off x="335520" y="764640"/>
            <a:ext cx="107409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10"/>
          <p:cNvSpPr/>
          <p:nvPr/>
        </p:nvSpPr>
        <p:spPr>
          <a:xfrm>
            <a:off x="335520" y="1268640"/>
            <a:ext cx="10740960" cy="50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126864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7000" cy="48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7000" cy="502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5560" cy="216684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79480" cy="177156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20000" y="3826800"/>
            <a:ext cx="363024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48320" y="3826800"/>
            <a:ext cx="3630240" cy="67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3569040" y="5987160"/>
            <a:ext cx="3629520" cy="67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rcRect l="0" t="10388" r="0" b="0"/>
          <a:stretch/>
        </p:blipFill>
        <p:spPr>
          <a:xfrm>
            <a:off x="4649040" y="4140000"/>
            <a:ext cx="1438200" cy="192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5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(SS/WS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42880" y="721800"/>
            <a:ext cx="1034856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1800" y="1709280"/>
            <a:ext cx="8215920" cy="434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69400"/>
            <a:ext cx="10578960" cy="48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2880" y="721800"/>
            <a:ext cx="1034856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1800" y="1709280"/>
            <a:ext cx="8215920" cy="43441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1769400"/>
            <a:ext cx="10578960" cy="48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5"/>
          <p:cNvSpPr/>
          <p:nvPr/>
        </p:nvSpPr>
        <p:spPr>
          <a:xfrm>
            <a:off x="335520" y="7646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16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15.05.2023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22.05.2023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05.06.2023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  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 MOOC - Foodsharing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19.06.2023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26.06.2023 → IoT in Mining I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IoT in Mining II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    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Technologies for Sustainability – MOOC Content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→ Coding Workshop 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17.07.2023 → Coding Workshop II (Goslar)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31.07.2023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7"/>
          <p:cNvSpPr/>
          <p:nvPr/>
        </p:nvSpPr>
        <p:spPr>
          <a:xfrm>
            <a:off x="53964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53964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Exercise 02 –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01.05.2023 → Exercise 03 –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Exercise 04 – LCA of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Exercise 05 – Industrial IoT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Exercise 06 – IoT in Mining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→ Exercise 07 – Technology Assessment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276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280"/>
            <a:ext cx="10742760" cy="503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on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Symbol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as live stream (BBB – next slide)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etce-iot@tu-clausthal.de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</TotalTime>
  <Application>LibreOffice/7.5.2.2$Linux_X86_64 LibreOffice_project/50$Build-2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2023-04-24T08:48:44Z</dcterms:modified>
  <cp:revision>3217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