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7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7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F6FD28-B1B2-497B-8F25-6F135855C9DD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88138" cy="3762375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D2CB2223-1969-45C4-95BD-EAB01C24563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B724E0B-0669-4D7B-84FC-3FC3E4F2C210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BB8B3345-792E-4A0E-BD66-7872E46F7BB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C41BBEAE-82B6-41D5-B792-A9BF46ACA729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575" y="763588"/>
            <a:ext cx="6688138" cy="3762375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A940D329-3E52-4111-8ED5-918A48A4E83F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5B37DFE8-D5F4-479C-B793-85B28B6244C7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3782788E-4083-4EC9-A301-FA233CA0F63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DCE12529-01E6-4606-9D88-36AFA40FDA60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GB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bb-staging.rz.tu-clausthal.de/b/ben-ykz-mjv-yam" TargetMode="External"/><Relationship Id="rId2" Type="http://schemas.openxmlformats.org/officeDocument/2006/relationships/hyperlink" Target="https://bbb-staging.rz.tu-clausthal.de/b/ben-5hf-i1l-tdf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bub2018-207-circular_society#t=0" TargetMode="External"/><Relationship Id="rId7" Type="http://schemas.openxmlformats.org/officeDocument/2006/relationships/hyperlink" Target="https://open.spotify.com/show/28sR8OiOq0MMnGEzMJTXSt" TargetMode="External"/><Relationship Id="rId2" Type="http://schemas.openxmlformats.org/officeDocument/2006/relationships/hyperlink" Target="https://climateuniversity.fi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open.spotify.com/show/1KzrasExlM5dgMYwgFHns6" TargetMode="External"/><Relationship Id="rId5" Type="http://schemas.openxmlformats.org/officeDocument/2006/relationships/hyperlink" Target="https://open.spotify.com/show/6zrL0QQWBhlVFsCveE2mtE" TargetMode="External"/><Relationship Id="rId4" Type="http://schemas.openxmlformats.org/officeDocument/2006/relationships/hyperlink" Target="https://media.ccc.de/v/36c3-11008-server_infrastructure_for_global_rebellion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The-Limits-to-Growth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p.tu-clausthal.de/dispatch.php/course/details?sem_id=8f1fd9dc300c043b645286586663cd54&amp;again=yes" TargetMode="External"/><Relationship Id="rId2" Type="http://schemas.openxmlformats.org/officeDocument/2006/relationships/hyperlink" Target="https://etce-lab.com/index.php/the-limits-to-growth-sustainability-and-the-circular-economy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etce-ltg@tu-clausthal.de" TargetMode="External"/><Relationship Id="rId5" Type="http://schemas.openxmlformats.org/officeDocument/2006/relationships/hyperlink" Target="https://github.com/ETCE-LAB/teaching-material" TargetMode="External"/><Relationship Id="rId4" Type="http://schemas.openxmlformats.org/officeDocument/2006/relationships/hyperlink" Target="https://studip.tu-clausthal.de/dispatch.php/course/files?cid=8f1fd9dc300c043b645286586663cd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1887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This semester we will include asynchronous learning for two of the lectures (L10 and L11)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Consisting of short pre-recorded videos and interactive content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You will get further information about these two sessions during the semester</a:t>
            </a:r>
          </a:p>
          <a:p>
            <a:pPr marL="652320" lvl="1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You will find the lecture videos on the course website </a:t>
            </a: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52378F1-C1B3-407A-8427-ACCFD98889B3}"/>
              </a:ext>
            </a:extLst>
          </p:cNvPr>
          <p:cNvSpPr/>
          <p:nvPr/>
        </p:nvSpPr>
        <p:spPr>
          <a:xfrm>
            <a:off x="335520" y="3078268"/>
            <a:ext cx="8711381" cy="32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de-DE" spc="-1" dirty="0">
                <a:solidFill>
                  <a:srgbClr val="000000"/>
                </a:solidFill>
                <a:latin typeface="DejaVu Sans"/>
              </a:rPr>
              <a:t>…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31.05.2023 → Circular Economy (L07)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07.06.2023 → Beyond the Circular Economy (L08)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14.06.2023 → Towards a Circular Society (L09)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b="1" spc="-1" dirty="0">
                <a:solidFill>
                  <a:schemeClr val="accent3">
                    <a:lumMod val="50000"/>
                  </a:schemeClr>
                </a:solidFill>
                <a:latin typeface="DejaVu Sans"/>
              </a:rPr>
              <a:t>21.06.2023 → Technologies And What They Can (Not) Do (L10)</a:t>
            </a:r>
            <a:endParaRPr lang="en-GB" b="1" spc="-1" dirty="0">
              <a:solidFill>
                <a:schemeClr val="accent3">
                  <a:lumMod val="50000"/>
                </a:schemeClr>
              </a:solidFill>
            </a:endParaRPr>
          </a:p>
          <a:p>
            <a:pPr marL="6480"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b="1" spc="-1" dirty="0">
                <a:solidFill>
                  <a:schemeClr val="accent3">
                    <a:lumMod val="50000"/>
                  </a:schemeClr>
                </a:solidFill>
                <a:latin typeface="DejaVu Sans"/>
              </a:rPr>
              <a:t>28.06.2023 → Critical Thinking and Sustainable Everyday Practices (L11) </a:t>
            </a:r>
            <a:endParaRPr lang="en-GB" b="1" spc="-1" dirty="0">
              <a:solidFill>
                <a:schemeClr val="accent3">
                  <a:lumMod val="50000"/>
                </a:schemeClr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05.07.2023 → Invited Lecture (L12)</a:t>
            </a:r>
            <a:endParaRPr lang="en-GB" spc="-1" dirty="0">
              <a:solidFill>
                <a:srgbClr val="000000"/>
              </a:solidFill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12.07.2023 → Invited Lecture (L13)</a:t>
            </a:r>
          </a:p>
          <a:p>
            <a:pPr marL="6480">
              <a:spcBef>
                <a:spcPts val="360"/>
              </a:spcBef>
              <a:buClr>
                <a:srgbClr val="008C4F"/>
              </a:buClr>
              <a:buSzPct val="80000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19.07.2023 → Now What? (L14)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BDF6080A-94D8-4F55-BAC2-39B1C19ED81B}"/>
              </a:ext>
            </a:extLst>
          </p:cNvPr>
          <p:cNvSpPr/>
          <p:nvPr/>
        </p:nvSpPr>
        <p:spPr>
          <a:xfrm>
            <a:off x="8790752" y="3429000"/>
            <a:ext cx="2290408" cy="2921959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L10 and L11 will </a:t>
            </a:r>
            <a:r>
              <a:rPr lang="en-US" b="1" dirty="0"/>
              <a:t>not</a:t>
            </a:r>
            <a:r>
              <a:rPr lang="en-US" dirty="0"/>
              <a:t> be live lectures. Instead, you will find pre-recorded videos and other content on our website. </a:t>
            </a:r>
          </a:p>
        </p:txBody>
      </p:sp>
    </p:spTree>
    <p:extLst>
      <p:ext uri="{BB962C8B-B14F-4D97-AF65-F5344CB8AC3E}">
        <p14:creationId xmlns:p14="http://schemas.microsoft.com/office/powerpoint/2010/main" val="3743541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in Goslar is limited to ca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. 15-20 seats due to the current COVID restrictions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 Thus,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only </a:t>
            </a:r>
            <a:r>
              <a:rPr lang="en-GB" sz="1800" b="1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DigiTec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 dirty="0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4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pm to 5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b="1" spc="-1" dirty="0">
                <a:solidFill>
                  <a:srgbClr val="000000"/>
                </a:solidFill>
                <a:latin typeface="DejaVu Sans"/>
              </a:rPr>
              <a:t>19.04.2023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b="1" spc="-1" dirty="0">
                <a:solidFill>
                  <a:srgbClr val="000000"/>
                </a:solidFill>
                <a:latin typeface="DejaVu Sans"/>
                <a:ea typeface="DejaVu Sans"/>
              </a:rPr>
              <a:t>19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.07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Location: Goslar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Gotec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(Am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Stollen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19 C, 38640 Goslar, Germany) or via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BigBlueButton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 err="1">
                <a:solidFill>
                  <a:srgbClr val="FFFFFF"/>
                </a:solidFill>
                <a:latin typeface="DejaVu Sans"/>
                <a:ea typeface="DejaVu Sans"/>
              </a:rPr>
              <a:t>orm</a:t>
            </a: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groups of 5 people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 err="1">
                <a:solidFill>
                  <a:srgbClr val="FFFFFF"/>
                </a:solidFill>
                <a:latin typeface="DejaVu Sans"/>
                <a:ea typeface="DejaVu Sans"/>
              </a:rPr>
              <a:t>ome</a:t>
            </a: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 up with a great idea that evolves around sustainability in general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r>
              <a:rPr lang="en-US" sz="2400" b="1" spc="-1" dirty="0">
                <a:solidFill>
                  <a:srgbClr val="000000"/>
                </a:solidFill>
                <a:highlight>
                  <a:srgbClr val="FF0000"/>
                </a:highlight>
                <a:latin typeface="DejaVu Sans"/>
              </a:rPr>
              <a:t>UPDATE NECESSARY</a:t>
            </a: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en-GB" sz="1800" b="1" strike="noStrike" spc="-1" dirty="0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lang="en-GB" sz="18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Baccini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et al.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Walter R.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Stahel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Rutger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Bregman. </a:t>
            </a:r>
            <a:r>
              <a:rPr lang="en-US" sz="1800" b="0" i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https://creativecommons.org/licenses/by-sa/4.0/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Github repository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/>
          <p:cNvPicPr/>
          <p:nvPr/>
        </p:nvPicPr>
        <p:blipFill>
          <a:blip r:embed="rId2"/>
          <a:stretch/>
        </p:blipFill>
        <p:spPr>
          <a:xfrm>
            <a:off x="2957566" y="2417704"/>
            <a:ext cx="1468440" cy="216972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893046" y="4659747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5160693" y="4659747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spc="-1" dirty="0">
                <a:solidFill>
                  <a:srgbClr val="595959"/>
                </a:solidFill>
                <a:latin typeface="DejaVu Sans"/>
              </a:rPr>
              <a:t>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2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theresa.sommer@tu-clausthal.de</a:t>
            </a:r>
            <a:endParaRPr lang="en-GB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45D4A8-8418-4772-A984-F77DE38FDA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2" t="11782" r="9762"/>
          <a:stretch/>
        </p:blipFill>
        <p:spPr>
          <a:xfrm>
            <a:off x="6269869" y="2417704"/>
            <a:ext cx="1414767" cy="21697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19313" y="121392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echnologies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for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the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ircular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GB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pc="-1" dirty="0">
                <a:solidFill>
                  <a:srgbClr val="000000"/>
                </a:solidFill>
                <a:latin typeface="DejaVu Sans"/>
              </a:rPr>
              <a:t>IoT and Digitalization for Circular Economy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SS – </a:t>
            </a:r>
            <a:r>
              <a:rPr lang="en-US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M.Sc.)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718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lang="en-GB" sz="2400" b="0" strike="noStrike" spc="-1" dirty="0">
              <a:solidFill>
                <a:srgbClr val="000000"/>
              </a:solidFill>
              <a:highlight>
                <a:srgbClr val="FF0000"/>
              </a:highlight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CLZ students +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DigiTec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r>
              <a:rPr lang="en-GB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GB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Everyone else: </a:t>
            </a:r>
            <a:r>
              <a:rPr lang="en-GB" sz="18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DejaVu Sans"/>
                <a:ea typeface="DejaVu Sans"/>
              </a:rPr>
              <a:t>MATRIX</a:t>
            </a:r>
            <a:endParaRPr lang="en-GB" sz="1800" b="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Slides will be uploaded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 and to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(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StudIP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and on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DejaVu Sans"/>
                <a:ea typeface="DejaVu Sans"/>
              </a:rPr>
              <a:t>Github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US" sz="1800" b="0" u="sng" strike="noStrike" spc="-1" dirty="0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US" sz="1800" b="1" u="sng" strike="noStrike" spc="-1" dirty="0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US" sz="1800" b="1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1385</Words>
  <Application>Microsoft Office PowerPoint</Application>
  <PresentationFormat>Breitbild</PresentationFormat>
  <Paragraphs>180</Paragraphs>
  <Slides>19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32" baseType="lpstr">
      <vt:lpstr>Arial</vt:lpstr>
      <vt:lpstr>DejaVu Sans</vt:lpstr>
      <vt:lpstr>OpenSymbol</vt:lpstr>
      <vt:lpstr>StarSymbol</vt:lpstr>
      <vt:lpstr>Symbol</vt:lpstr>
      <vt:lpstr>Times New Roman</vt:lpstr>
      <vt:lpstr>Walbaum Display Light</vt:lpstr>
      <vt:lpstr>Walbaum Heading</vt:lpstr>
      <vt:lpstr>Walbaum Text</vt:lpstr>
      <vt:lpstr>Wingdings</vt:lpstr>
      <vt:lpstr>Wingdings 2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Theresa Sommer</cp:lastModifiedBy>
  <cp:revision>3152</cp:revision>
  <dcterms:created xsi:type="dcterms:W3CDTF">2013-05-21T09:22:36Z</dcterms:created>
  <dcterms:modified xsi:type="dcterms:W3CDTF">2023-04-04T13:39:30Z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