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/><Relationship Id="rId31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move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58AD03E-B344-491A-BE49-D69B2314D5F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C08BC98-2347-42DB-B85D-01C59338724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BCC47D7-F4DA-4FB3-A682-E060F299EDC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846DD7-C929-496E-BE7D-E4540DA03EA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DA1CEFD-EC55-4D18-B7D6-E1B4C18644F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1E6BBA-38BB-4569-B159-55D94A04B88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94FEB1-0643-489D-8489-9AD8657F941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BCDA31-6996-4A1A-8C5C-D5CF77680B7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687DC4-2A94-41A1-BBC9-ACC20E5BBDA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980508-0FF9-4860-960E-B63037C7251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66D4DF-6674-4320-82D2-BB97A1B2113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C89889-216A-4172-8128-7F49D6C360E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A3A6B1-47D7-4743-8AB4-50409C401D5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D7B24E-A50D-4F4D-B8D6-31DE372B44C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4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880" cy="452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16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AF944D-1238-4022-8A64-83AF1DB4C21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21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6374149-DBC5-4210-B5D9-824C7F25452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E0A511F-2434-45C0-925D-98DF7306A96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1296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151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CDCD6C2-8D4A-4750-9CA4-A615D63828B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7831400-2AE9-4114-B972-0FEDEEA5471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10CB0E5-3E94-4F46-A93F-0E26F2C427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360" cy="360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360" cy="5612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200" cy="5133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520" cy="68493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74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7A038DE-5BED-45E5-AA9D-BEB7A0BD139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440" cy="1146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440" cy="236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7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deficit of information, false information, or different interpretation of information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start-up time of the system does not exceed 2 seconds.”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thinks this is too slow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thinks this is infeasibly fast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have different goals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due to costs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46304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to minimize the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146304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desires a high quality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related to monetary values!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Means values in the sense of principles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open source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stereotypical relationship concepts (“I just cannot stand the marketing guys”), communication deficits, or negative personal relationships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and B are of equal importance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tries to distinguish itself through forcing his requirements on the project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unequal levels of power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Superior rejects all input of an employee invariable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Important stakeholder A completely rejects opinions and suppresses requirements of less important stakeholder B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a clear classification not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open source due to their principles, but also due to cost objectives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 due to their principles and does not care about potentially higher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conflict of interest and conflict of values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1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important part of the conflict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Fair resolution leads to acceptance by all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involve all relevant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conflict resolution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negotiate a solution to the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Exchange of information, ideas, arguments, and opinions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in an agreeable solution for everyone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alternatives is selected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try to find a compromise between alternative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to agreement: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Mix and match different parts of alternate solutions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a completely new alternative 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possible solution alternatives are presented to the relevant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vote on solution alternatives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with the most votes is the accepted 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developed to allow multiple alternatives through configuration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directly satisfies the needs of the stakeholder without restrictions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associated with higher costs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are resolved by hierarchical means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solution of the party higher up in the hierarchy is selected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both parties are on the same level, a superior or third party decides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advisable if other techniques failed!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Precursor to plus-minus-interesting and decision matrix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 much information about the conflict as possible is collected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Influence factors are prioritized and their relevance is determined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724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support other techniques, e.g., agreement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repercussions are placed in a “plus” category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Negative repercussions are placed in a “minus” category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Neither positive nor negative repercussions are placed in a “interesting” category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2057400"/>
            <a:ext cx="10586520" cy="456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relevant decision criteria for the conflict resolution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a score from 0 to 10 to all alternative regarding for each criterion (Higher = better suited)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Highest sum of scores is elected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56" name="Tabelle 3"/>
          <p:cNvGraphicFramePr/>
          <p:nvPr/>
        </p:nvGraphicFramePr>
        <p:xfrm>
          <a:off x="1659240" y="4326840"/>
          <a:ext cx="8127360" cy="185400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1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Sum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Documentation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resolutions to all conflicts must be documented in a traceable way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was involved in the resolution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was a specific alternative chosen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Otherwise, problems may occur at a later stage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same conflict may arise twice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documentation, you can just point to the previous resolution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Inappropriate conflict resolution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Sometimes, the resolutions are dissatisfying and need to be reconsidered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documentation of the first resolution, the same mistakes may happen again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240" cy="207864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2377800" y="2297880"/>
            <a:ext cx="1411920" cy="22575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deals with gaining a common understanding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between stakeholders are resolved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 vital part of the negotiation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negotiation, a unified and agreed-upon understanding of requirements between all stakeholders exists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520" y="1268640"/>
            <a:ext cx="10744560" cy="503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20" y="764640"/>
            <a:ext cx="1074456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6120" cy="49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HSN-Hierarchy 26"/>
          <p:cNvSpPr/>
          <p:nvPr/>
        </p:nvSpPr>
        <p:spPr>
          <a:xfrm>
            <a:off x="604080" y="186156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Negotiation in general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Interpretation of the elicitation results may uncover conflicts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</a:t>
            </a:r>
            <a:r>
              <a:rPr b="0" lang="en-US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contradictory demands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the system to shut down in case of failure.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the system to restarts in case of failure.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Unresolved conflicts threaten the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Erode support by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Loosing” side in a conflict may cease to support the project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may provide opportunities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Force thinking about new concepts and solutions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the conflicts between stakeholders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a conflict cannot be resolved, negotiation helps with acceptance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Loosing party was involved an knows the reasons why they do not get the feature they wanted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common and agreed-upon understanding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is closely related to the validation!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5520" y="4406760"/>
            <a:ext cx="10747800" cy="13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Conflict Management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35520" y="2906640"/>
            <a:ext cx="10747800" cy="149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Identification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can arise at any point during the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may change their opinion at any point, leading do conflicts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conflicts identified during the interpretation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is the task of the requirements engineer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only person involved with all stakeholders and a complete overview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3480" cy="435168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520" cy="485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task of analyzing the reason for a conflict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resolve a conflict without completely understanding 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types of conflicts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LibreOffice/7.4.2.3$Linux_X86_64 LibreOffice_project/40$Build-3</Application>
  <AppVersion>15.0000</AppVersion>
  <Words>1013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2022-11-22T10:38:48Z</dcterms:modified>
  <cp:revision>3246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14</vt:i4>
  </property>
  <property fmtid="{D5CDD505-2E9C-101B-9397-08002B2CF9AE}" pid="4" name="PresentationFormat">
    <vt:lpwstr>Widescreen</vt:lpwstr>
  </property>
  <property fmtid="{D5CDD505-2E9C-101B-9397-08002B2CF9AE}" pid="5" name="Slides">
    <vt:i4>23</vt:i4>
  </property>
</Properties>
</file>