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presProps.xml" ContentType="application/vnd.openxmlformats-officedocument.presentationml.presPro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_rels/slideLayout12.xml.rels" ContentType="application/vnd.openxmlformats-package.relationships+xml"/>
  <Override PartName="/ppt/slideLayouts/_rels/slideLayout8.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9.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2.xml.rels" ContentType="application/vnd.openxmlformats-package.relationships+xml"/>
  <Override PartName="/ppt/slideLayouts/_rels/slideLayout1.xml.rels" ContentType="application/vnd.openxmlformats-package.relationships+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slides/slide29.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45.xml" ContentType="application/vnd.openxmlformats-officedocument.presentationml.slide+xml"/>
  <Override PartName="/ppt/slides/slide27.xml" ContentType="application/vnd.openxmlformats-officedocument.presentationml.slide+xml"/>
  <Override PartName="/ppt/slides/slide44.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53.xml" ContentType="application/vnd.openxmlformats-officedocument.presentationml.slide+xml"/>
  <Override PartName="/ppt/slides/slide26.xml" ContentType="application/vnd.openxmlformats-officedocument.presentationml.slide+xml"/>
  <Override PartName="/ppt/slides/slide43.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Override PartName="/ppt/slides/slide52.xml" ContentType="application/vnd.openxmlformats-officedocument.presentationml.slide+xml"/>
  <Override PartName="/ppt/slides/_rels/slide10.xml.rels" ContentType="application/vnd.openxmlformats-package.relationships+xml"/>
  <Override PartName="/ppt/slides/_rels/slide11.xml.rels" ContentType="application/vnd.openxmlformats-package.relationships+xml"/>
  <Override PartName="/ppt/slides/_rels/slide15.xml.rels" ContentType="application/vnd.openxmlformats-package.relationships+xml"/>
  <Override PartName="/ppt/slides/_rels/slide32.xml.rels" ContentType="application/vnd.openxmlformats-package.relationships+xml"/>
  <Override PartName="/ppt/slides/_rels/slide31.xml.rels" ContentType="application/vnd.openxmlformats-package.relationships+xml"/>
  <Override PartName="/ppt/slides/_rels/slide14.xml.rels" ContentType="application/vnd.openxmlformats-package.relationships+xml"/>
  <Override PartName="/ppt/slides/_rels/slide3.xml.rels" ContentType="application/vnd.openxmlformats-package.relationships+xml"/>
  <Override PartName="/ppt/slides/_rels/slide47.xml.rels" ContentType="application/vnd.openxmlformats-package.relationships+xml"/>
  <Override PartName="/ppt/slides/_rels/slide54.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55.xml.rels" ContentType="application/vnd.openxmlformats-package.relationships+xml"/>
  <Override PartName="/ppt/slides/_rels/slide20.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xml.rels" ContentType="application/vnd.openxmlformats-package.relationships+xml"/>
  <Override PartName="/ppt/slides/_rels/slide9.xml.rels" ContentType="application/vnd.openxmlformats-package.relationships+xml"/>
  <Override PartName="/ppt/slides/_rels/slide48.xml.rels" ContentType="application/vnd.openxmlformats-package.relationships+xml"/>
  <Override PartName="/ppt/slides/_rels/slide4.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2.xml.rels" ContentType="application/vnd.openxmlformats-package.relationships+xml"/>
  <Override PartName="/ppt/slides/_rels/slide46.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13.xml.rels" ContentType="application/vnd.openxmlformats-package.relationships+xml"/>
  <Override PartName="/ppt/slides/_rels/slide7.xml.rels" ContentType="application/vnd.openxmlformats-package.relationships+xml"/>
  <Override PartName="/ppt/slides/_rels/slide43.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35.xml.rels" ContentType="application/vnd.openxmlformats-package.relationships+xml"/>
  <Override PartName="/ppt/slides/_rels/slide18.xml.rels" ContentType="application/vnd.openxmlformats-package.relationships+xml"/>
  <Override PartName="/ppt/slides/_rels/slide52.xml.rels" ContentType="application/vnd.openxmlformats-package.relationships+xml"/>
  <Override PartName="/ppt/slides/_rels/slide19.xml.rels" ContentType="application/vnd.openxmlformats-package.relationships+xml"/>
  <Override PartName="/ppt/slides/_rels/slide53.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42.xml.rels" ContentType="application/vnd.openxmlformats-package.relationships+xml"/>
  <Override PartName="/ppt/slides/_rels/slide25.xml.rels" ContentType="application/vnd.openxmlformats-package.relationships+xml"/>
  <Override PartName="/ppt/slides/_rels/slide51.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41.xml.rels" ContentType="application/vnd.openxmlformats-package.relationships+xml"/>
  <Override PartName="/ppt/slides/_rels/slide24.xml.rels" ContentType="application/vnd.openxmlformats-package.relationships+xml"/>
  <Override PartName="/ppt/slides/_rels/slide50.xml.rels" ContentType="application/vnd.openxmlformats-package.relationships+xml"/>
  <Override PartName="/ppt/slides/_rels/slide33.xml.rels" ContentType="application/vnd.openxmlformats-package.relationships+xml"/>
  <Override PartName="/ppt/slides/_rels/slide16.xml.rels" ContentType="application/vnd.openxmlformats-package.relationships+xml"/>
  <Override PartName="/ppt/slides/_rels/slide40.xml.rels" ContentType="application/vnd.openxmlformats-package.relationships+xml"/>
  <Override PartName="/ppt/slides/_rels/slide23.xml.rels" ContentType="application/vnd.openxmlformats-package.relationships+xml"/>
  <Override PartName="/ppt/slides/_rels/slide39.xml.rels" ContentType="application/vnd.openxmlformats-package.relationships+xml"/>
  <Override PartName="/ppt/slides/slide25.xml" ContentType="application/vnd.openxmlformats-officedocument.presentationml.slide+xml"/>
  <Override PartName="/ppt/slides/slide42.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51.xml" ContentType="application/vnd.openxmlformats-officedocument.presentationml.slide+xml"/>
  <Override PartName="/ppt/slides/slide24.xml" ContentType="application/vnd.openxmlformats-officedocument.presentationml.slide+xml"/>
  <Override PartName="/ppt/slides/slide41.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slide50.xml" ContentType="application/vnd.openxmlformats-officedocument.presentationml.slide+xml"/>
  <Override PartName="/ppt/slides/slide2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9.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55.xml" ContentType="application/vnd.openxmlformats-officedocument.presentationml.slide+xml"/>
  <Override PartName="/ppt/slides/slide3.xml" ContentType="application/vnd.openxmlformats-officedocument.presentationml.slide+xml"/>
  <Override PartName="/ppt/slides/slide38.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54.xml" ContentType="application/vnd.openxmlformats-officedocument.presentationml.slide+xml"/>
  <Override PartName="/ppt/slides/slide37.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3.xml" ContentType="application/vnd.openxmlformats-officedocument.presentationml.slide+xml"/>
  <Override PartName="/ppt/slides/slide4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slide" Target="slides/slide27.xml"/><Relationship Id="rId30" Type="http://schemas.openxmlformats.org/officeDocument/2006/relationships/slide" Target="slides/slide28.xml"/><Relationship Id="rId31" Type="http://schemas.openxmlformats.org/officeDocument/2006/relationships/slide" Target="slides/slide29.xml"/><Relationship Id="rId32" Type="http://schemas.openxmlformats.org/officeDocument/2006/relationships/slide" Target="slides/slide30.xml"/><Relationship Id="rId33" Type="http://schemas.openxmlformats.org/officeDocument/2006/relationships/slide" Target="slides/slide31.xml"/><Relationship Id="rId34" Type="http://schemas.openxmlformats.org/officeDocument/2006/relationships/slide" Target="slides/slide32.xml"/><Relationship Id="rId35" Type="http://schemas.openxmlformats.org/officeDocument/2006/relationships/slide" Target="slides/slide33.xml"/><Relationship Id="rId36" Type="http://schemas.openxmlformats.org/officeDocument/2006/relationships/slide" Target="slides/slide34.xml"/><Relationship Id="rId37" Type="http://schemas.openxmlformats.org/officeDocument/2006/relationships/slide" Target="slides/slide35.xml"/><Relationship Id="rId38" Type="http://schemas.openxmlformats.org/officeDocument/2006/relationships/slide" Target="slides/slide36.xml"/><Relationship Id="rId39" Type="http://schemas.openxmlformats.org/officeDocument/2006/relationships/slide" Target="slides/slide37.xml"/><Relationship Id="rId40" Type="http://schemas.openxmlformats.org/officeDocument/2006/relationships/slide" Target="slides/slide38.xml"/><Relationship Id="rId41" Type="http://schemas.openxmlformats.org/officeDocument/2006/relationships/slide" Target="slides/slide39.xml"/><Relationship Id="rId42" Type="http://schemas.openxmlformats.org/officeDocument/2006/relationships/slide" Target="slides/slide40.xml"/><Relationship Id="rId43" Type="http://schemas.openxmlformats.org/officeDocument/2006/relationships/slide" Target="slides/slide41.xml"/><Relationship Id="rId44" Type="http://schemas.openxmlformats.org/officeDocument/2006/relationships/slide" Target="slides/slide42.xml"/><Relationship Id="rId45" Type="http://schemas.openxmlformats.org/officeDocument/2006/relationships/slide" Target="slides/slide43.xml"/><Relationship Id="rId46" Type="http://schemas.openxmlformats.org/officeDocument/2006/relationships/slide" Target="slides/slide44.xml"/><Relationship Id="rId47" Type="http://schemas.openxmlformats.org/officeDocument/2006/relationships/slide" Target="slides/slide45.xml"/><Relationship Id="rId48" Type="http://schemas.openxmlformats.org/officeDocument/2006/relationships/slide" Target="slides/slide46.xml"/><Relationship Id="rId49" Type="http://schemas.openxmlformats.org/officeDocument/2006/relationships/slide" Target="slides/slide47.xml"/><Relationship Id="rId50" Type="http://schemas.openxmlformats.org/officeDocument/2006/relationships/slide" Target="slides/slide48.xml"/><Relationship Id="rId51" Type="http://schemas.openxmlformats.org/officeDocument/2006/relationships/slide" Target="slides/slide49.xml"/><Relationship Id="rId52" Type="http://schemas.openxmlformats.org/officeDocument/2006/relationships/slide" Target="slides/slide50.xml"/><Relationship Id="rId53" Type="http://schemas.openxmlformats.org/officeDocument/2006/relationships/slide" Target="slides/slide51.xml"/><Relationship Id="rId54" Type="http://schemas.openxmlformats.org/officeDocument/2006/relationships/slide" Target="slides/slide52.xml"/><Relationship Id="rId55" Type="http://schemas.openxmlformats.org/officeDocument/2006/relationships/slide" Target="slides/slide53.xml"/><Relationship Id="rId56" Type="http://schemas.openxmlformats.org/officeDocument/2006/relationships/slide" Target="slides/slide54.xml"/><Relationship Id="rId57" Type="http://schemas.openxmlformats.org/officeDocument/2006/relationships/slide" Target="slides/slide55.xml"/><Relationship Id="rId58"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8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E7A67090-2402-4740-A72F-95E75FF9F94E}"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18864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2640" cy="542520"/>
          </a:xfrm>
          <a:prstGeom prst="rect">
            <a:avLst/>
          </a:prstGeom>
          <a:ln w="0">
            <a:noFill/>
          </a:ln>
        </p:spPr>
      </p:pic>
      <p:pic>
        <p:nvPicPr>
          <p:cNvPr id="4" name="Grafik 2" descr=""/>
          <p:cNvPicPr/>
          <p:nvPr/>
        </p:nvPicPr>
        <p:blipFill>
          <a:blip r:embed="rId3"/>
          <a:stretch/>
        </p:blipFill>
        <p:spPr>
          <a:xfrm>
            <a:off x="7430400" y="134640"/>
            <a:ext cx="3678480" cy="494640"/>
          </a:xfrm>
          <a:prstGeom prst="rect">
            <a:avLst/>
          </a:prstGeom>
          <a:ln w="0">
            <a:noFill/>
          </a:ln>
        </p:spPr>
      </p:pic>
      <p:sp>
        <p:nvSpPr>
          <p:cNvPr id="5" name="CustomShape 4"/>
          <p:cNvSpPr/>
          <p:nvPr/>
        </p:nvSpPr>
        <p:spPr>
          <a:xfrm>
            <a:off x="912240" y="1268280"/>
            <a:ext cx="9188640" cy="342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21800" cy="6830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4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34.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
</Relationships>
</file>

<file path=ppt/slides/_rels/slide35.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1.xml"/>
</Relationships>
</file>

<file path=ppt/slides/_rels/slide3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3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4.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1.xml"/>
</Relationships>
</file>

<file path=ppt/slides/_rels/slide4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49.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5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1.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7.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1.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CustomShape 1"/>
          <p:cNvSpPr/>
          <p:nvPr/>
        </p:nvSpPr>
        <p:spPr>
          <a:xfrm>
            <a:off x="527400" y="1412640"/>
            <a:ext cx="10341720" cy="11282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47" name="CustomShape 2"/>
          <p:cNvSpPr/>
          <p:nvPr/>
        </p:nvSpPr>
        <p:spPr>
          <a:xfrm>
            <a:off x="527400" y="2852640"/>
            <a:ext cx="10341720" cy="2349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a:lnSpc>
                <a:spcPct val="100000"/>
              </a:lnSpc>
              <a:spcBef>
                <a:spcPts val="320"/>
              </a:spcBef>
              <a:tabLst>
                <a:tab algn="l" pos="0"/>
              </a:tabLst>
            </a:pPr>
            <a:r>
              <a:rPr b="0" lang="en-GB" sz="1600" spc="-1" strike="noStrike">
                <a:solidFill>
                  <a:srgbClr val="000000"/>
                </a:solidFill>
                <a:latin typeface="DejaVu Sans"/>
                <a:ea typeface="DejaVu Sans"/>
              </a:rPr>
              <a:t>M.A. Theresa Sommer</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04"/>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77" name="CustomShape 105"/>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GB" sz="1800" spc="-1" strike="noStrike">
              <a:solidFill>
                <a:srgbClr val="000000"/>
              </a:solidFill>
              <a:latin typeface="Arial"/>
            </a:endParaRPr>
          </a:p>
        </p:txBody>
      </p:sp>
      <p:sp>
        <p:nvSpPr>
          <p:cNvPr id="78" name="CustomShape 106"/>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79" name="CustomShape 107"/>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80" name="CustomShape 108"/>
          <p:cNvSpPr/>
          <p:nvPr/>
        </p:nvSpPr>
        <p:spPr>
          <a:xfrm>
            <a:off x="282240" y="2340000"/>
            <a:ext cx="10782000" cy="117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1" name=""/>
          <p:cNvSpPr/>
          <p:nvPr/>
        </p:nvSpPr>
        <p:spPr>
          <a:xfrm>
            <a:off x="539280" y="2215080"/>
            <a:ext cx="10333800" cy="875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CustomShape 99"/>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83" name="CustomShape 100"/>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GB" sz="1800" spc="-1" strike="noStrike">
              <a:solidFill>
                <a:srgbClr val="000000"/>
              </a:solidFill>
              <a:latin typeface="Arial"/>
            </a:endParaRPr>
          </a:p>
        </p:txBody>
      </p:sp>
      <p:sp>
        <p:nvSpPr>
          <p:cNvPr id="84" name="CustomShape 101"/>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85" name="CustomShape 102"/>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86" name="CustomShape 103"/>
          <p:cNvSpPr/>
          <p:nvPr/>
        </p:nvSpPr>
        <p:spPr>
          <a:xfrm>
            <a:off x="282240" y="2340000"/>
            <a:ext cx="10782000" cy="117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7" name=""/>
          <p:cNvSpPr/>
          <p:nvPr/>
        </p:nvSpPr>
        <p:spPr>
          <a:xfrm>
            <a:off x="539280" y="2215080"/>
            <a:ext cx="10333800" cy="875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227"/>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89" name="CustomShape 228"/>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90" name="CustomShape 22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GB" sz="2200" spc="-1" strike="noStrike">
              <a:solidFill>
                <a:srgbClr val="000000"/>
              </a:solidFill>
              <a:latin typeface="Arial"/>
            </a:endParaRPr>
          </a:p>
        </p:txBody>
      </p:sp>
      <p:sp>
        <p:nvSpPr>
          <p:cNvPr id="91" name="CustomShape 230"/>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92" name="CustomShape 231"/>
          <p:cNvSpPr/>
          <p:nvPr/>
        </p:nvSpPr>
        <p:spPr>
          <a:xfrm>
            <a:off x="282240" y="216000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3" name=""/>
          <p:cNvSpPr/>
          <p:nvPr/>
        </p:nvSpPr>
        <p:spPr>
          <a:xfrm>
            <a:off x="540000" y="1980000"/>
            <a:ext cx="10333800" cy="111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CustomShape 237"/>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95" name="CustomShape 238"/>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GB" sz="1800" spc="-1" strike="noStrike">
              <a:solidFill>
                <a:srgbClr val="000000"/>
              </a:solidFill>
              <a:latin typeface="Arial"/>
            </a:endParaRPr>
          </a:p>
        </p:txBody>
      </p:sp>
      <p:sp>
        <p:nvSpPr>
          <p:cNvPr id="96" name="CustomShape 23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97" name="CustomShape 240"/>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98" name="CustomShape 241"/>
          <p:cNvSpPr/>
          <p:nvPr/>
        </p:nvSpPr>
        <p:spPr>
          <a:xfrm>
            <a:off x="282240" y="216000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9" name=""/>
          <p:cNvSpPr/>
          <p:nvPr/>
        </p:nvSpPr>
        <p:spPr>
          <a:xfrm>
            <a:off x="540000" y="1980000"/>
            <a:ext cx="10333800" cy="111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232"/>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01" name="CustomShape 233"/>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GB" sz="1800" spc="-1" strike="noStrike">
              <a:solidFill>
                <a:srgbClr val="000000"/>
              </a:solidFill>
              <a:latin typeface="Arial"/>
            </a:endParaRPr>
          </a:p>
        </p:txBody>
      </p:sp>
      <p:sp>
        <p:nvSpPr>
          <p:cNvPr id="102" name="CustomShape 234"/>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103" name="CustomShape 235"/>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104" name="CustomShape 236"/>
          <p:cNvSpPr/>
          <p:nvPr/>
        </p:nvSpPr>
        <p:spPr>
          <a:xfrm>
            <a:off x="282240" y="2160000"/>
            <a:ext cx="10782000" cy="135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5" name=""/>
          <p:cNvSpPr/>
          <p:nvPr/>
        </p:nvSpPr>
        <p:spPr>
          <a:xfrm>
            <a:off x="540000" y="1980000"/>
            <a:ext cx="10333800" cy="1110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CustomShape 33"/>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07" name="CustomShape 34"/>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GB" sz="1800" spc="-1" strike="noStrike">
              <a:solidFill>
                <a:srgbClr val="000000"/>
              </a:solidFill>
              <a:latin typeface="Arial"/>
            </a:endParaRPr>
          </a:p>
        </p:txBody>
      </p:sp>
      <p:sp>
        <p:nvSpPr>
          <p:cNvPr id="108" name="CustomShape 35"/>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GB" sz="2200" spc="-1" strike="noStrike">
              <a:solidFill>
                <a:srgbClr val="000000"/>
              </a:solidFill>
              <a:latin typeface="Arial"/>
            </a:endParaRPr>
          </a:p>
        </p:txBody>
      </p:sp>
      <p:sp>
        <p:nvSpPr>
          <p:cNvPr id="109" name="CustomShape 64"/>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CustomShape 30"/>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11" name="CustomShape 31"/>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2" name="CustomShape 32"/>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13" name="CustomShape 65"/>
          <p:cNvSpPr/>
          <p:nvPr/>
        </p:nvSpPr>
        <p:spPr>
          <a:xfrm>
            <a:off x="264600" y="6300000"/>
            <a:ext cx="11073960" cy="362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114" name="CustomShape 27"/>
          <p:cNvSpPr/>
          <p:nvPr/>
        </p:nvSpPr>
        <p:spPr>
          <a:xfrm>
            <a:off x="284400" y="2078640"/>
            <a:ext cx="11054160" cy="99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CustomShape 28"/>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16" name="CustomShape 248"/>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17" name="CustomShape 24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18" name="CustomShape 250"/>
          <p:cNvSpPr/>
          <p:nvPr/>
        </p:nvSpPr>
        <p:spPr>
          <a:xfrm>
            <a:off x="264600" y="6300000"/>
            <a:ext cx="11073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119" name="CustomShape 251"/>
          <p:cNvSpPr/>
          <p:nvPr/>
        </p:nvSpPr>
        <p:spPr>
          <a:xfrm>
            <a:off x="284400" y="2078640"/>
            <a:ext cx="11054160" cy="99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0" name=""/>
          <p:cNvSpPr/>
          <p:nvPr/>
        </p:nvSpPr>
        <p:spPr>
          <a:xfrm>
            <a:off x="540000" y="2078640"/>
            <a:ext cx="10618560" cy="88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242"/>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22" name="CustomShape 243"/>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23" name="CustomShape 244"/>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24" name="CustomShape 245"/>
          <p:cNvSpPr/>
          <p:nvPr/>
        </p:nvSpPr>
        <p:spPr>
          <a:xfrm>
            <a:off x="264600" y="6300000"/>
            <a:ext cx="11073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25" name="CustomShape 246"/>
          <p:cNvSpPr/>
          <p:nvPr/>
        </p:nvSpPr>
        <p:spPr>
          <a:xfrm>
            <a:off x="284400" y="2078640"/>
            <a:ext cx="11054160" cy="99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6" name=""/>
          <p:cNvSpPr/>
          <p:nvPr/>
        </p:nvSpPr>
        <p:spPr>
          <a:xfrm>
            <a:off x="540000" y="2078640"/>
            <a:ext cx="10618560" cy="88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27" name=""/>
          <p:cNvSpPr/>
          <p:nvPr/>
        </p:nvSpPr>
        <p:spPr>
          <a:xfrm>
            <a:off x="360000" y="3780000"/>
            <a:ext cx="10618560" cy="898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28" name="CustomShape 247"/>
          <p:cNvSpPr/>
          <p:nvPr/>
        </p:nvSpPr>
        <p:spPr>
          <a:xfrm>
            <a:off x="284400" y="3679920"/>
            <a:ext cx="11054160" cy="117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29"/>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30" name="CustomShape 36"/>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31" name="CustomShape 37"/>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132" name="CustomShape 38"/>
          <p:cNvSpPr/>
          <p:nvPr/>
        </p:nvSpPr>
        <p:spPr>
          <a:xfrm>
            <a:off x="264600" y="6300000"/>
            <a:ext cx="1107396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133" name="CustomShape 62"/>
          <p:cNvSpPr/>
          <p:nvPr/>
        </p:nvSpPr>
        <p:spPr>
          <a:xfrm>
            <a:off x="284400" y="2078640"/>
            <a:ext cx="11054160" cy="99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4" name=""/>
          <p:cNvSpPr/>
          <p:nvPr/>
        </p:nvSpPr>
        <p:spPr>
          <a:xfrm>
            <a:off x="540000" y="2078640"/>
            <a:ext cx="10618560" cy="8848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135" name=""/>
          <p:cNvSpPr/>
          <p:nvPr/>
        </p:nvSpPr>
        <p:spPr>
          <a:xfrm>
            <a:off x="360000" y="3780000"/>
            <a:ext cx="10618560" cy="89856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136" name="CustomShape 63"/>
          <p:cNvSpPr/>
          <p:nvPr/>
        </p:nvSpPr>
        <p:spPr>
          <a:xfrm>
            <a:off x="284400" y="3679920"/>
            <a:ext cx="11054160" cy="117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37" name=""/>
          <p:cNvSpPr/>
          <p:nvPr/>
        </p:nvSpPr>
        <p:spPr>
          <a:xfrm>
            <a:off x="3500640" y="5400000"/>
            <a:ext cx="4957920" cy="6195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CustomShape 1"/>
          <p:cNvSpPr/>
          <p:nvPr/>
        </p:nvSpPr>
        <p:spPr>
          <a:xfrm>
            <a:off x="335520" y="764640"/>
            <a:ext cx="1072584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49" name="CustomShape 2"/>
          <p:cNvSpPr/>
          <p:nvPr/>
        </p:nvSpPr>
        <p:spPr>
          <a:xfrm>
            <a:off x="335520" y="1268280"/>
            <a:ext cx="10725840" cy="5013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43"/>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39" name="CustomShape 44"/>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0" name="CustomShape 48"/>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1" name="CustomShape 49"/>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2" name="CustomShape 45"/>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43" name="CustomShape 46"/>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4" name="CustomShape 47"/>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5" name="CustomShape 66"/>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50"/>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47" name="CustomShape 51"/>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48" name="CustomShape 52"/>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49" name="CustomShape 53"/>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39"/>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1" name="CustomShape 40"/>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152" name="CustomShape 41"/>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53" name="CustomShape 42"/>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79"/>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5" name="CustomShape 80"/>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156" name="CustomShape 81"/>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57" name="CustomShape 82"/>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67"/>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59" name="CustomShape 68"/>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160" name="CustomShape 6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161" name="CustomShape 70"/>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6"/>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163" name="CustomShape 7"/>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164" name="CustomShape 72"/>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GB" sz="2200" spc="-1" strike="noStrike">
              <a:solidFill>
                <a:srgbClr val="000000"/>
              </a:solidFill>
              <a:latin typeface="Arial"/>
            </a:endParaRPr>
          </a:p>
        </p:txBody>
      </p:sp>
      <p:sp>
        <p:nvSpPr>
          <p:cNvPr id="165" name="CustomShape 73"/>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Image recreated from „Manfred Folkers, Niko Paech (2020) – All you need is less“ </a:t>
            </a:r>
            <a:endParaRPr b="0" lang="en-GB" sz="900" spc="-1" strike="noStrike">
              <a:solidFill>
                <a:srgbClr val="000000"/>
              </a:solidFill>
              <a:latin typeface="Arial"/>
            </a:endParaRPr>
          </a:p>
        </p:txBody>
      </p:sp>
      <p:pic>
        <p:nvPicPr>
          <p:cNvPr id="166" name="" descr=""/>
          <p:cNvPicPr/>
          <p:nvPr/>
        </p:nvPicPr>
        <p:blipFill>
          <a:blip r:embed="rId1"/>
          <a:stretch/>
        </p:blipFill>
        <p:spPr>
          <a:xfrm>
            <a:off x="2231280" y="1833480"/>
            <a:ext cx="6292800" cy="3420360"/>
          </a:xfrm>
          <a:prstGeom prst="rect">
            <a:avLst/>
          </a:prstGeom>
          <a:ln w="0">
            <a:noFill/>
          </a:ln>
        </p:spPr>
      </p:pic>
      <p:sp>
        <p:nvSpPr>
          <p:cNvPr id="167" name=""/>
          <p:cNvSpPr/>
          <p:nvPr/>
        </p:nvSpPr>
        <p:spPr>
          <a:xfrm>
            <a:off x="1620000" y="5511600"/>
            <a:ext cx="1619640" cy="772920"/>
          </a:xfrm>
          <a:prstGeom prst="wedgeRectCallout">
            <a:avLst>
              <a:gd name="adj1" fmla="val 40953"/>
              <a:gd name="adj2" fmla="val -93787"/>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Shortage; global south; emerging countries</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168" name=""/>
          <p:cNvSpPr/>
          <p:nvPr/>
        </p:nvSpPr>
        <p:spPr>
          <a:xfrm>
            <a:off x="3600000" y="5511600"/>
            <a:ext cx="1439640" cy="772920"/>
          </a:xfrm>
          <a:prstGeom prst="wedgeRectCallout">
            <a:avLst>
              <a:gd name="adj1" fmla="val -5064"/>
              <a:gd name="adj2" fmla="val -99740"/>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Saturation in consumption-oriented society</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169" name=""/>
          <p:cNvSpPr/>
          <p:nvPr/>
        </p:nvSpPr>
        <p:spPr>
          <a:xfrm>
            <a:off x="5400000" y="5580000"/>
            <a:ext cx="2879640" cy="704520"/>
          </a:xfrm>
          <a:prstGeom prst="wedgeRectCallout">
            <a:avLst>
              <a:gd name="adj1" fmla="val -42703"/>
              <a:gd name="adj2" fmla="val -107731"/>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Overstimulation, lack of time, stress</a:t>
            </a: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&lt;”Consumer congestion”&gt;</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8"/>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171" name="CustomShape 12"/>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3"/>
          <p:cNvSpPr/>
          <p:nvPr/>
        </p:nvSpPr>
        <p:spPr>
          <a:xfrm>
            <a:off x="335520" y="764640"/>
            <a:ext cx="10733400" cy="48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73" name="CustomShape 13"/>
          <p:cNvSpPr/>
          <p:nvPr/>
        </p:nvSpPr>
        <p:spPr>
          <a:xfrm>
            <a:off x="335520" y="1244520"/>
            <a:ext cx="10733400" cy="43329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74" name="CustomShape 14"/>
          <p:cNvSpPr/>
          <p:nvPr/>
        </p:nvSpPr>
        <p:spPr>
          <a:xfrm>
            <a:off x="432720" y="1148040"/>
            <a:ext cx="10342440" cy="483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75" name="CustomShape 15"/>
          <p:cNvSpPr/>
          <p:nvPr/>
        </p:nvSpPr>
        <p:spPr>
          <a:xfrm>
            <a:off x="335520" y="2778480"/>
            <a:ext cx="10782360" cy="1359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6" name="CustomShape 21"/>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22"/>
          <p:cNvSpPr/>
          <p:nvPr/>
        </p:nvSpPr>
        <p:spPr>
          <a:xfrm>
            <a:off x="335520" y="764640"/>
            <a:ext cx="10733400" cy="48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78" name="CustomShape 23"/>
          <p:cNvSpPr/>
          <p:nvPr/>
        </p:nvSpPr>
        <p:spPr>
          <a:xfrm>
            <a:off x="335520" y="1244520"/>
            <a:ext cx="10733400" cy="43329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79" name="CustomShape 60"/>
          <p:cNvSpPr/>
          <p:nvPr/>
        </p:nvSpPr>
        <p:spPr>
          <a:xfrm>
            <a:off x="432720" y="1148040"/>
            <a:ext cx="10342440" cy="483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80" name="CustomShape 87"/>
          <p:cNvSpPr/>
          <p:nvPr/>
        </p:nvSpPr>
        <p:spPr>
          <a:xfrm>
            <a:off x="335520" y="2778480"/>
            <a:ext cx="10782360" cy="1359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1" name="CustomShape 88"/>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CustomShape 1"/>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51" name="CustomShape 2"/>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CustomShape 109"/>
          <p:cNvSpPr/>
          <p:nvPr/>
        </p:nvSpPr>
        <p:spPr>
          <a:xfrm>
            <a:off x="335520" y="764640"/>
            <a:ext cx="10733400" cy="484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83" name="CustomShape 110"/>
          <p:cNvSpPr/>
          <p:nvPr/>
        </p:nvSpPr>
        <p:spPr>
          <a:xfrm>
            <a:off x="335520" y="1244520"/>
            <a:ext cx="10733400" cy="433296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184" name="CustomShape 111"/>
          <p:cNvSpPr/>
          <p:nvPr/>
        </p:nvSpPr>
        <p:spPr>
          <a:xfrm>
            <a:off x="432720" y="1148040"/>
            <a:ext cx="10342440" cy="483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185" name="CustomShape 112"/>
          <p:cNvSpPr/>
          <p:nvPr/>
        </p:nvSpPr>
        <p:spPr>
          <a:xfrm>
            <a:off x="335520" y="2778480"/>
            <a:ext cx="10782360" cy="135900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6" name="CustomShape 113"/>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14"/>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88" name="CustomShape 115"/>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189" name="CustomShape 116"/>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190" name="CustomShape 117"/>
          <p:cNvSpPr/>
          <p:nvPr/>
        </p:nvSpPr>
        <p:spPr>
          <a:xfrm>
            <a:off x="198000" y="3420000"/>
            <a:ext cx="10779480" cy="99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CustomShape 118"/>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2" name="CustomShape 119"/>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193" name="CustomShape 120"/>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21"/>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5" name="CustomShape 122"/>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196" name="CustomShape 123"/>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24"/>
          <p:cNvSpPr/>
          <p:nvPr/>
        </p:nvSpPr>
        <p:spPr>
          <a:xfrm>
            <a:off x="335520" y="764640"/>
            <a:ext cx="1073052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198" name="CustomShape 125"/>
          <p:cNvSpPr/>
          <p:nvPr/>
        </p:nvSpPr>
        <p:spPr>
          <a:xfrm>
            <a:off x="432720" y="1148040"/>
            <a:ext cx="10339560" cy="480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199" name="AutoShape 2"/>
          <p:cNvSpPr/>
          <p:nvPr/>
        </p:nvSpPr>
        <p:spPr>
          <a:xfrm>
            <a:off x="5943600" y="3276720"/>
            <a:ext cx="4220280" cy="422028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200" name="CustomShape 126"/>
          <p:cNvSpPr/>
          <p:nvPr/>
        </p:nvSpPr>
        <p:spPr>
          <a:xfrm>
            <a:off x="263520" y="6442920"/>
            <a:ext cx="10785240" cy="5011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201" name="Grafik 2" descr=""/>
          <p:cNvPicPr/>
          <p:nvPr/>
        </p:nvPicPr>
        <p:blipFill>
          <a:blip r:embed="rId1"/>
          <a:stretch/>
        </p:blipFill>
        <p:spPr>
          <a:xfrm>
            <a:off x="1347120" y="1853640"/>
            <a:ext cx="8314920" cy="4397040"/>
          </a:xfrm>
          <a:prstGeom prst="rect">
            <a:avLst/>
          </a:prstGeom>
          <a:ln w="0">
            <a:noFill/>
          </a:ln>
        </p:spPr>
      </p:pic>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2" name="CustomShape 127"/>
          <p:cNvSpPr/>
          <p:nvPr/>
        </p:nvSpPr>
        <p:spPr>
          <a:xfrm>
            <a:off x="335520" y="764640"/>
            <a:ext cx="1073052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03" name="CustomShape 128"/>
          <p:cNvSpPr/>
          <p:nvPr/>
        </p:nvSpPr>
        <p:spPr>
          <a:xfrm>
            <a:off x="432720" y="1148040"/>
            <a:ext cx="10339560" cy="480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204" name="CustomShape 129"/>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30"/>
          <p:cNvSpPr/>
          <p:nvPr/>
        </p:nvSpPr>
        <p:spPr>
          <a:xfrm>
            <a:off x="335520" y="764640"/>
            <a:ext cx="1073052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06" name="CustomShape 131"/>
          <p:cNvSpPr/>
          <p:nvPr/>
        </p:nvSpPr>
        <p:spPr>
          <a:xfrm>
            <a:off x="335520" y="1268280"/>
            <a:ext cx="10730520" cy="5018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07" name="CustomShape 132"/>
          <p:cNvSpPr/>
          <p:nvPr/>
        </p:nvSpPr>
        <p:spPr>
          <a:xfrm>
            <a:off x="432720" y="1148040"/>
            <a:ext cx="10339560" cy="480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08" name="CustomShape 133"/>
          <p:cNvSpPr/>
          <p:nvPr/>
        </p:nvSpPr>
        <p:spPr>
          <a:xfrm>
            <a:off x="335520" y="3291840"/>
            <a:ext cx="10779480" cy="1356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9" name="CustomShape 134"/>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10" name="CustomShape 135"/>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36"/>
          <p:cNvSpPr/>
          <p:nvPr/>
        </p:nvSpPr>
        <p:spPr>
          <a:xfrm>
            <a:off x="335520" y="764640"/>
            <a:ext cx="10730520" cy="4813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12" name="CustomShape 137"/>
          <p:cNvSpPr/>
          <p:nvPr/>
        </p:nvSpPr>
        <p:spPr>
          <a:xfrm>
            <a:off x="335520" y="1268280"/>
            <a:ext cx="10730520" cy="5018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213" name="CustomShape 138"/>
          <p:cNvSpPr/>
          <p:nvPr/>
        </p:nvSpPr>
        <p:spPr>
          <a:xfrm>
            <a:off x="432720" y="1148040"/>
            <a:ext cx="10339560" cy="4802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214" name="CustomShape 139"/>
          <p:cNvSpPr/>
          <p:nvPr/>
        </p:nvSpPr>
        <p:spPr>
          <a:xfrm>
            <a:off x="335520" y="3291840"/>
            <a:ext cx="10779480" cy="1356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15" name="CustomShape 140"/>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16" name="CustomShape 141"/>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17" name="CustomShape 142"/>
          <p:cNvSpPr/>
          <p:nvPr/>
        </p:nvSpPr>
        <p:spPr>
          <a:xfrm>
            <a:off x="0" y="5140080"/>
            <a:ext cx="11422800" cy="34848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43"/>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19" name="CustomShape 144"/>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20" name="CustomShape 145"/>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21" name="CustomShape 146"/>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CustomShape 147"/>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23" name="CustomShape 148"/>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24" name="CustomShape 149"/>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25" name="CustomShape 150"/>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26" name="CustomShape 151"/>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 name="CustomShape 4"/>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3" name="CustomShape 9"/>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54" name="CustomShape 16"/>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55" name="CustomShape 18"/>
          <p:cNvSpPr/>
          <p:nvPr/>
        </p:nvSpPr>
        <p:spPr>
          <a:xfrm>
            <a:off x="263520" y="6411600"/>
            <a:ext cx="978660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52"/>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28" name="CustomShape 153"/>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29" name="CustomShape 154"/>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30" name="CustomShape 155"/>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31" name="CustomShape 156"/>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57"/>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33" name="CustomShape 158"/>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34" name="CustomShape 159"/>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35" name="CustomShape 160"/>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36" name="CustomShape 161"/>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62"/>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38" name="CustomShape 163"/>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39" name="CustomShape 164"/>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40" name="CustomShape 165"/>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41" name="CustomShape 166"/>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67"/>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43" name="CustomShape 168"/>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44" name="CustomShape 169"/>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245" name="CustomShape 170"/>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46" name="CustomShape 171"/>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7" name="CustomShape 172"/>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48" name="CustomShape 173"/>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249" name="CustomShape 174"/>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250" name="CustomShape 175"/>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51" name="CustomShape 176"/>
          <p:cNvSpPr/>
          <p:nvPr/>
        </p:nvSpPr>
        <p:spPr>
          <a:xfrm>
            <a:off x="327960" y="3165120"/>
            <a:ext cx="10779480" cy="135612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2" name="CustomShape 177"/>
          <p:cNvSpPr/>
          <p:nvPr/>
        </p:nvSpPr>
        <p:spPr>
          <a:xfrm>
            <a:off x="335520" y="1268280"/>
            <a:ext cx="10730520" cy="501804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78"/>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54" name="CustomShape 179"/>
          <p:cNvSpPr/>
          <p:nvPr/>
        </p:nvSpPr>
        <p:spPr>
          <a:xfrm>
            <a:off x="432720" y="123552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255" name="CustomShape 180"/>
          <p:cNvSpPr/>
          <p:nvPr/>
        </p:nvSpPr>
        <p:spPr>
          <a:xfrm>
            <a:off x="259200" y="6424200"/>
            <a:ext cx="110599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256" name="Grafik 1" descr=""/>
          <p:cNvPicPr/>
          <p:nvPr/>
        </p:nvPicPr>
        <p:blipFill>
          <a:blip r:embed="rId1"/>
          <a:stretch/>
        </p:blipFill>
        <p:spPr>
          <a:xfrm>
            <a:off x="620280" y="2789280"/>
            <a:ext cx="10427040" cy="1494000"/>
          </a:xfrm>
          <a:prstGeom prst="rect">
            <a:avLst/>
          </a:prstGeom>
          <a:ln w="0">
            <a:noFill/>
          </a:ln>
        </p:spPr>
      </p:pic>
      <p:sp>
        <p:nvSpPr>
          <p:cNvPr id="257" name="Pfeil: nach oben 3"/>
          <p:cNvSpPr/>
          <p:nvPr/>
        </p:nvSpPr>
        <p:spPr>
          <a:xfrm>
            <a:off x="5760720" y="4249800"/>
            <a:ext cx="247680" cy="70128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58" name="Pfeil: nach oben 4"/>
          <p:cNvSpPr/>
          <p:nvPr/>
        </p:nvSpPr>
        <p:spPr>
          <a:xfrm>
            <a:off x="9410040" y="4279680"/>
            <a:ext cx="247680" cy="70128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CustomShape 181"/>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0" name="CustomShape 182"/>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261" name="CustomShape 183"/>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262" name="CustomShape 184"/>
          <p:cNvSpPr/>
          <p:nvPr/>
        </p:nvSpPr>
        <p:spPr>
          <a:xfrm>
            <a:off x="198000" y="3420000"/>
            <a:ext cx="10779480" cy="99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CustomShape 185"/>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64" name="CustomShape 186"/>
          <p:cNvSpPr/>
          <p:nvPr/>
        </p:nvSpPr>
        <p:spPr>
          <a:xfrm>
            <a:off x="335520" y="1268280"/>
            <a:ext cx="7389720" cy="5011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265" name="CustomShape 187"/>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66" name="CustomShape 188"/>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67" name="CustomShape 189"/>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68" name="CustomShape 190"/>
          <p:cNvSpPr/>
          <p:nvPr/>
        </p:nvSpPr>
        <p:spPr>
          <a:xfrm>
            <a:off x="8076600" y="1268280"/>
            <a:ext cx="3178800" cy="49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91"/>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0" name="CustomShape 192"/>
          <p:cNvSpPr/>
          <p:nvPr/>
        </p:nvSpPr>
        <p:spPr>
          <a:xfrm>
            <a:off x="335520" y="1268280"/>
            <a:ext cx="7389720" cy="5011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71" name="CustomShape 193"/>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72" name="CustomShape 194"/>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73" name="CustomShape 195"/>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74" name="CustomShape 196"/>
          <p:cNvSpPr/>
          <p:nvPr/>
        </p:nvSpPr>
        <p:spPr>
          <a:xfrm>
            <a:off x="8076600" y="1268280"/>
            <a:ext cx="3178800" cy="49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5" name="CustomShape 197"/>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76" name="CustomShape 198"/>
          <p:cNvSpPr/>
          <p:nvPr/>
        </p:nvSpPr>
        <p:spPr>
          <a:xfrm>
            <a:off x="335520" y="1268280"/>
            <a:ext cx="7389720" cy="5011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77" name="CustomShape 199"/>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78" name="CustomShape 200"/>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79" name="CustomShape 201"/>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80" name="CustomShape 202"/>
          <p:cNvSpPr/>
          <p:nvPr/>
        </p:nvSpPr>
        <p:spPr>
          <a:xfrm>
            <a:off x="8076600" y="1268280"/>
            <a:ext cx="3178800" cy="49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6" name="CustomShape 5"/>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57" name="CustomShape 54"/>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58" name="CustomShape 55"/>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59" name="CustomShape 56"/>
          <p:cNvSpPr/>
          <p:nvPr/>
        </p:nvSpPr>
        <p:spPr>
          <a:xfrm>
            <a:off x="263520" y="6411600"/>
            <a:ext cx="978660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203"/>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2" name="CustomShape 204"/>
          <p:cNvSpPr/>
          <p:nvPr/>
        </p:nvSpPr>
        <p:spPr>
          <a:xfrm>
            <a:off x="335520" y="1268280"/>
            <a:ext cx="7389720" cy="5011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83" name="CustomShape 205"/>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84" name="CustomShape 206"/>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85" name="CustomShape 207"/>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86" name="CustomShape 208"/>
          <p:cNvSpPr/>
          <p:nvPr/>
        </p:nvSpPr>
        <p:spPr>
          <a:xfrm>
            <a:off x="8076600" y="1268280"/>
            <a:ext cx="3178800" cy="49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CustomShape 209"/>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88" name="CustomShape 210"/>
          <p:cNvSpPr/>
          <p:nvPr/>
        </p:nvSpPr>
        <p:spPr>
          <a:xfrm>
            <a:off x="335520" y="1268280"/>
            <a:ext cx="7389720" cy="501192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289" name="CustomShape 211"/>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290" name="CustomShape 212"/>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91" name="CustomShape 213"/>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292" name="CustomShape 214"/>
          <p:cNvSpPr/>
          <p:nvPr/>
        </p:nvSpPr>
        <p:spPr>
          <a:xfrm>
            <a:off x="8076600" y="1268280"/>
            <a:ext cx="3178800" cy="49557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215"/>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4" name="CustomShape 216"/>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95" name="CustomShape 217"/>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296" name="CustomShape 218"/>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297" name="CustomShape 219"/>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220"/>
          <p:cNvSpPr/>
          <p:nvPr/>
        </p:nvSpPr>
        <p:spPr>
          <a:xfrm>
            <a:off x="335520" y="764640"/>
            <a:ext cx="10724400" cy="475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299" name="CustomShape 221"/>
          <p:cNvSpPr/>
          <p:nvPr/>
        </p:nvSpPr>
        <p:spPr>
          <a:xfrm>
            <a:off x="335520" y="1268280"/>
            <a:ext cx="10724400" cy="50119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00" name="CustomShape 222"/>
          <p:cNvSpPr/>
          <p:nvPr/>
        </p:nvSpPr>
        <p:spPr>
          <a:xfrm>
            <a:off x="432720" y="1148040"/>
            <a:ext cx="10333440" cy="4741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301" name="CustomShape 223"/>
          <p:cNvSpPr/>
          <p:nvPr/>
        </p:nvSpPr>
        <p:spPr>
          <a:xfrm>
            <a:off x="263520" y="649224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02" name="CustomShape 224"/>
          <p:cNvSpPr/>
          <p:nvPr/>
        </p:nvSpPr>
        <p:spPr>
          <a:xfrm>
            <a:off x="263520" y="6309360"/>
            <a:ext cx="1078524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225"/>
          <p:cNvSpPr/>
          <p:nvPr/>
        </p:nvSpPr>
        <p:spPr>
          <a:xfrm>
            <a:off x="335520" y="764640"/>
            <a:ext cx="10729440" cy="4802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304" name="CustomShape 226"/>
          <p:cNvSpPr/>
          <p:nvPr/>
        </p:nvSpPr>
        <p:spPr>
          <a:xfrm>
            <a:off x="335520" y="1268640"/>
            <a:ext cx="10729440" cy="50169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335520" y="1268640"/>
            <a:ext cx="10725840" cy="5013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306" name="CustomShape 2"/>
          <p:cNvSpPr/>
          <p:nvPr/>
        </p:nvSpPr>
        <p:spPr>
          <a:xfrm>
            <a:off x="335520" y="764640"/>
            <a:ext cx="10725840" cy="476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CustomShape 57"/>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1" name="CustomShape 58"/>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62" name="CustomShape 59"/>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63" name="CustomShape 93"/>
          <p:cNvSpPr/>
          <p:nvPr/>
        </p:nvSpPr>
        <p:spPr>
          <a:xfrm>
            <a:off x="263520" y="6411600"/>
            <a:ext cx="978660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CustomShape 94"/>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65" name="CustomShape 95"/>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66" name="CustomShape 96"/>
          <p:cNvSpPr/>
          <p:nvPr/>
        </p:nvSpPr>
        <p:spPr>
          <a:xfrm>
            <a:off x="432720" y="1148040"/>
            <a:ext cx="10333800" cy="4744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67" name="CustomShape 97"/>
          <p:cNvSpPr/>
          <p:nvPr/>
        </p:nvSpPr>
        <p:spPr>
          <a:xfrm>
            <a:off x="263520" y="6411600"/>
            <a:ext cx="9786600" cy="3823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CustomShape 10"/>
          <p:cNvSpPr/>
          <p:nvPr/>
        </p:nvSpPr>
        <p:spPr>
          <a:xfrm>
            <a:off x="335520" y="4406760"/>
            <a:ext cx="10724040" cy="1333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69" name="CustomShape 11"/>
          <p:cNvSpPr/>
          <p:nvPr/>
        </p:nvSpPr>
        <p:spPr>
          <a:xfrm>
            <a:off x="335520" y="2906640"/>
            <a:ext cx="10724040" cy="14709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 name="CustomShape 24"/>
          <p:cNvSpPr/>
          <p:nvPr/>
        </p:nvSpPr>
        <p:spPr>
          <a:xfrm>
            <a:off x="335520" y="764640"/>
            <a:ext cx="10728720" cy="479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71" name="CustomShape 25"/>
          <p:cNvSpPr/>
          <p:nvPr/>
        </p:nvSpPr>
        <p:spPr>
          <a:xfrm>
            <a:off x="335520" y="1268280"/>
            <a:ext cx="10728720" cy="501624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72" name="CustomShape 26"/>
          <p:cNvSpPr/>
          <p:nvPr/>
        </p:nvSpPr>
        <p:spPr>
          <a:xfrm>
            <a:off x="432720" y="1148040"/>
            <a:ext cx="10334160" cy="47484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GB" sz="2200" spc="-1" strike="noStrike">
              <a:solidFill>
                <a:srgbClr val="000000"/>
              </a:solidFill>
              <a:latin typeface="Arial"/>
            </a:endParaRPr>
          </a:p>
        </p:txBody>
      </p:sp>
      <p:sp>
        <p:nvSpPr>
          <p:cNvPr id="73" name="CustomShape 61"/>
          <p:cNvSpPr/>
          <p:nvPr/>
        </p:nvSpPr>
        <p:spPr>
          <a:xfrm>
            <a:off x="263520" y="6411600"/>
            <a:ext cx="11073960" cy="226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74" name="CustomShape 98"/>
          <p:cNvSpPr/>
          <p:nvPr/>
        </p:nvSpPr>
        <p:spPr>
          <a:xfrm>
            <a:off x="282240" y="2340000"/>
            <a:ext cx="10782000" cy="11786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75" name=""/>
          <p:cNvSpPr/>
          <p:nvPr/>
        </p:nvSpPr>
        <p:spPr>
          <a:xfrm>
            <a:off x="539280" y="2215080"/>
            <a:ext cx="10333800" cy="8755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1905</TotalTime>
  <Application>LibreOffice/7.5.9.2$Linux_X86_64 LibreOffice_project/50$Build-2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
  <cp:lastPrinted>2024-01-24T12:30:38Z</cp:lastPrinted>
  <dcterms:modified xsi:type="dcterms:W3CDTF">2024-01-24T12:54:26Z</dcterms:modified>
  <cp:revision>3990</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