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presProps" Target="presProps.xml"/><Relationship Id="rId53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AC15CE0-D1F1-491F-9565-AF25824D6A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07D096-7826-4E20-B2F1-D30B14D4FD9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72DD63-3DA9-4492-ACDC-4963FBEA895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F0C196-5A0F-4910-87F1-74690250FA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1B6649-B4BC-41A1-A91C-2F14B69B1CA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0E034-46E0-4583-B7EA-EF2373F1355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44CA7E-6FCF-479B-860E-9E5BC2694F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58CF93-5589-43BE-8C7C-F5759906FB5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2817F3-4B5B-49E1-807E-95CE6D1CC0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68F3F8-6F27-4A87-AD08-6DD79C6B28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E61581-53FB-4334-BA25-1DD37C10E8F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BF4585-5385-4B9D-BA81-3B2D5A8F4E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988CB4-67AB-4C8C-827C-6E7F90A43F9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B048F-856A-4740-BA09-867D9BF262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DE26B9-4536-40A1-8353-1A27D8C56BA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63097C-660B-4B87-82E0-0B0BE6191F8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854416-E245-4BB4-910E-6983910B843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59DBB5-0DA4-4740-AC8D-0F8635E184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ACACD-0E4A-4825-9B7A-A3D597D46C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5FF59B-B4AF-47A2-A919-94A57C3FF28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C84A56-2D4F-4DAC-BA5E-578F21891EB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29878E-1CFC-4EA8-9EBB-CB5BDE18ECD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7DC0D9-1815-4DD0-AAC9-0278B6C210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6C5D60-E40C-44CF-A6CF-E94AF95B9E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8006C5-28E7-4898-A0F8-455695A5349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3B9090-D510-407E-A674-62682D92EB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7427A9-5FF4-4A72-95CE-C95FE2D2B0D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D39733-ECB5-4816-923B-B14ABF2B857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3766CB-3E1D-4890-8D93-45A6FB131E6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2F8551-9ABE-4648-8BCC-30E4E234290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29967F-34DC-46CA-BBB3-9A7FB7A137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153C11-8BB3-414B-BA5F-FD39890CBA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9523FA1-D2F5-4CF9-B939-0866484BF7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EA11125-1390-4DF0-A7C5-4E930D5598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98AD732-64B9-4272-B8B9-B54A9FDA9E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BD76339-FDF2-4AF6-9A7C-6DB3B8F3FC7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CE8506-1BAC-4239-A4CE-A1441AC5A8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7D58596-10A0-4C52-B429-118FD0C969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36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360" cy="23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692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5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64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Traceability (L11),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088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5"/>
          <p:cNvSpPr/>
          <p:nvPr/>
        </p:nvSpPr>
        <p:spPr>
          <a:xfrm>
            <a:off x="5973840" y="1769760"/>
            <a:ext cx="533088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352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53964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Exercise 07 – Management and Traceability (MC)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04, Part 1, Section 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04, Part 1, Section 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Box 3"/>
          <p:cNvSpPr/>
          <p:nvPr/>
        </p:nvSpPr>
        <p:spPr>
          <a:xfrm>
            <a:off x="5147280" y="32529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Box 4"/>
          <p:cNvSpPr/>
          <p:nvPr/>
        </p:nvSpPr>
        <p:spPr>
          <a:xfrm>
            <a:off x="6671520" y="32529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 Box 5"/>
          <p:cNvSpPr/>
          <p:nvPr/>
        </p:nvSpPr>
        <p:spPr>
          <a:xfrm>
            <a:off x="8100360" y="3252960"/>
            <a:ext cx="1135440" cy="335520"/>
          </a:xfrm>
          <a:custGeom>
            <a:avLst/>
            <a:gdLst>
              <a:gd name="textAreaLeft" fmla="*/ 0 w 1135440"/>
              <a:gd name="textAreaRight" fmla="*/ 1137240 w 113544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Box 6"/>
          <p:cNvSpPr/>
          <p:nvPr/>
        </p:nvSpPr>
        <p:spPr>
          <a:xfrm>
            <a:off x="3530520" y="3252960"/>
            <a:ext cx="1135080" cy="335520"/>
          </a:xfrm>
          <a:custGeom>
            <a:avLst/>
            <a:gdLst>
              <a:gd name="textAreaLeft" fmla="*/ 0 w 1135080"/>
              <a:gd name="textAreaRight" fmla="*/ 1136880 w 113508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Box 7"/>
          <p:cNvSpPr/>
          <p:nvPr/>
        </p:nvSpPr>
        <p:spPr>
          <a:xfrm>
            <a:off x="9527040" y="3252960"/>
            <a:ext cx="1708920" cy="335520"/>
          </a:xfrm>
          <a:custGeom>
            <a:avLst/>
            <a:gdLst>
              <a:gd name="textAreaLeft" fmla="*/ 0 w 1708920"/>
              <a:gd name="textAreaRight" fmla="*/ 1710720 w 170892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tangle 8"/>
          <p:cNvSpPr/>
          <p:nvPr/>
        </p:nvSpPr>
        <p:spPr>
          <a:xfrm>
            <a:off x="8005320" y="3557880"/>
            <a:ext cx="2944800" cy="702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70560" bIns="7056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Text Box 9"/>
          <p:cNvSpPr/>
          <p:nvPr/>
        </p:nvSpPr>
        <p:spPr>
          <a:xfrm>
            <a:off x="857160" y="3100680"/>
            <a:ext cx="2191320" cy="305280"/>
          </a:xfrm>
          <a:custGeom>
            <a:avLst/>
            <a:gdLst>
              <a:gd name="textAreaLeft" fmla="*/ 0 w 2191320"/>
              <a:gd name="textAreaRight" fmla="*/ 2193120 w 2191320"/>
              <a:gd name="textAreaTop" fmla="*/ 0 h 305280"/>
              <a:gd name="textAreaBottom" fmla="*/ 307080 h 30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 Box 11"/>
          <p:cNvSpPr/>
          <p:nvPr/>
        </p:nvSpPr>
        <p:spPr>
          <a:xfrm>
            <a:off x="952200" y="2490840"/>
            <a:ext cx="2113560" cy="305280"/>
          </a:xfrm>
          <a:custGeom>
            <a:avLst/>
            <a:gdLst>
              <a:gd name="textAreaLeft" fmla="*/ 0 w 2113560"/>
              <a:gd name="textAreaRight" fmla="*/ 2115360 w 2113560"/>
              <a:gd name="textAreaTop" fmla="*/ 0 h 305280"/>
              <a:gd name="textAreaBottom" fmla="*/ 307080 h 30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17"/>
          <p:cNvSpPr/>
          <p:nvPr/>
        </p:nvSpPr>
        <p:spPr>
          <a:xfrm>
            <a:off x="3244680" y="249084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Rectangle 18"/>
          <p:cNvSpPr/>
          <p:nvPr/>
        </p:nvSpPr>
        <p:spPr>
          <a:xfrm>
            <a:off x="4861800" y="249084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Rectangle 19"/>
          <p:cNvSpPr/>
          <p:nvPr/>
        </p:nvSpPr>
        <p:spPr>
          <a:xfrm>
            <a:off x="6386040" y="249084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0"/>
          <p:cNvSpPr/>
          <p:nvPr/>
        </p:nvSpPr>
        <p:spPr>
          <a:xfrm>
            <a:off x="7909920" y="249084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Rectangle 21"/>
          <p:cNvSpPr/>
          <p:nvPr/>
        </p:nvSpPr>
        <p:spPr>
          <a:xfrm>
            <a:off x="9431640" y="2490840"/>
            <a:ext cx="8928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Rectangle 22"/>
          <p:cNvSpPr/>
          <p:nvPr/>
        </p:nvSpPr>
        <p:spPr>
          <a:xfrm>
            <a:off x="10860480" y="249084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Rectangle 24"/>
          <p:cNvSpPr/>
          <p:nvPr/>
        </p:nvSpPr>
        <p:spPr>
          <a:xfrm>
            <a:off x="3244680" y="310068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Rectangle 25"/>
          <p:cNvSpPr/>
          <p:nvPr/>
        </p:nvSpPr>
        <p:spPr>
          <a:xfrm>
            <a:off x="4861800" y="310068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Rectangle 26"/>
          <p:cNvSpPr/>
          <p:nvPr/>
        </p:nvSpPr>
        <p:spPr>
          <a:xfrm>
            <a:off x="6386040" y="310068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Rectangle 27"/>
          <p:cNvSpPr/>
          <p:nvPr/>
        </p:nvSpPr>
        <p:spPr>
          <a:xfrm>
            <a:off x="7909920" y="310068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Rectangle 28"/>
          <p:cNvSpPr/>
          <p:nvPr/>
        </p:nvSpPr>
        <p:spPr>
          <a:xfrm>
            <a:off x="9431640" y="31006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Rectangle 29"/>
          <p:cNvSpPr/>
          <p:nvPr/>
        </p:nvSpPr>
        <p:spPr>
          <a:xfrm>
            <a:off x="10860480" y="310068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Text Box 36"/>
          <p:cNvSpPr/>
          <p:nvPr/>
        </p:nvSpPr>
        <p:spPr>
          <a:xfrm>
            <a:off x="8481600" y="3633840"/>
            <a:ext cx="1896840" cy="366480"/>
          </a:xfrm>
          <a:custGeom>
            <a:avLst/>
            <a:gdLst>
              <a:gd name="textAreaLeft" fmla="*/ 0 w 1896840"/>
              <a:gd name="textAreaRight" fmla="*/ 1898640 w 1896840"/>
              <a:gd name="textAreaTop" fmla="*/ 0 h 366480"/>
              <a:gd name="textAreaBottom" fmla="*/ 368280 h 366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52640" bIns="152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Rectangle 38"/>
          <p:cNvSpPr/>
          <p:nvPr/>
        </p:nvSpPr>
        <p:spPr>
          <a:xfrm>
            <a:off x="7909920" y="3405240"/>
            <a:ext cx="89640" cy="222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Rectangle 39"/>
          <p:cNvSpPr/>
          <p:nvPr/>
        </p:nvSpPr>
        <p:spPr>
          <a:xfrm>
            <a:off x="10860120" y="3405240"/>
            <a:ext cx="87480" cy="222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Text Box 39"/>
          <p:cNvSpPr/>
          <p:nvPr/>
        </p:nvSpPr>
        <p:spPr>
          <a:xfrm>
            <a:off x="5147280" y="54975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40"/>
          <p:cNvSpPr/>
          <p:nvPr/>
        </p:nvSpPr>
        <p:spPr>
          <a:xfrm>
            <a:off x="6671520" y="54975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41"/>
          <p:cNvSpPr/>
          <p:nvPr/>
        </p:nvSpPr>
        <p:spPr>
          <a:xfrm>
            <a:off x="8100360" y="5497560"/>
            <a:ext cx="1135440" cy="335520"/>
          </a:xfrm>
          <a:custGeom>
            <a:avLst/>
            <a:gdLst>
              <a:gd name="textAreaLeft" fmla="*/ 0 w 1135440"/>
              <a:gd name="textAreaRight" fmla="*/ 1137240 w 113544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42"/>
          <p:cNvSpPr/>
          <p:nvPr/>
        </p:nvSpPr>
        <p:spPr>
          <a:xfrm>
            <a:off x="3530520" y="5497560"/>
            <a:ext cx="1135080" cy="335520"/>
          </a:xfrm>
          <a:custGeom>
            <a:avLst/>
            <a:gdLst>
              <a:gd name="textAreaLeft" fmla="*/ 0 w 1135080"/>
              <a:gd name="textAreaRight" fmla="*/ 1136880 w 113508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43"/>
          <p:cNvSpPr/>
          <p:nvPr/>
        </p:nvSpPr>
        <p:spPr>
          <a:xfrm>
            <a:off x="9527040" y="5497560"/>
            <a:ext cx="1708920" cy="335520"/>
          </a:xfrm>
          <a:custGeom>
            <a:avLst/>
            <a:gdLst>
              <a:gd name="textAreaLeft" fmla="*/ 0 w 1708920"/>
              <a:gd name="textAreaRight" fmla="*/ 1710720 w 170892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44"/>
          <p:cNvSpPr/>
          <p:nvPr/>
        </p:nvSpPr>
        <p:spPr>
          <a:xfrm>
            <a:off x="857160" y="5345280"/>
            <a:ext cx="2191320" cy="305280"/>
          </a:xfrm>
          <a:custGeom>
            <a:avLst/>
            <a:gdLst>
              <a:gd name="textAreaLeft" fmla="*/ 0 w 2191320"/>
              <a:gd name="textAreaRight" fmla="*/ 2193120 w 2191320"/>
              <a:gd name="textAreaTop" fmla="*/ 0 h 305280"/>
              <a:gd name="textAreaBottom" fmla="*/ 307080 h 30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Text Box 45"/>
          <p:cNvSpPr/>
          <p:nvPr/>
        </p:nvSpPr>
        <p:spPr>
          <a:xfrm>
            <a:off x="952200" y="4735800"/>
            <a:ext cx="2096280" cy="305280"/>
          </a:xfrm>
          <a:custGeom>
            <a:avLst/>
            <a:gdLst>
              <a:gd name="textAreaLeft" fmla="*/ 0 w 2096280"/>
              <a:gd name="textAreaRight" fmla="*/ 2098080 w 2096280"/>
              <a:gd name="textAreaTop" fmla="*/ 0 h 305280"/>
              <a:gd name="textAreaBottom" fmla="*/ 307080 h 30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46"/>
          <p:cNvSpPr/>
          <p:nvPr/>
        </p:nvSpPr>
        <p:spPr>
          <a:xfrm>
            <a:off x="5147280" y="45831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Box 47"/>
          <p:cNvSpPr/>
          <p:nvPr/>
        </p:nvSpPr>
        <p:spPr>
          <a:xfrm>
            <a:off x="6671520" y="45831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Box 48"/>
          <p:cNvSpPr/>
          <p:nvPr/>
        </p:nvSpPr>
        <p:spPr>
          <a:xfrm>
            <a:off x="8100360" y="4583160"/>
            <a:ext cx="1135440" cy="335520"/>
          </a:xfrm>
          <a:custGeom>
            <a:avLst/>
            <a:gdLst>
              <a:gd name="textAreaLeft" fmla="*/ 0 w 1135440"/>
              <a:gd name="textAreaRight" fmla="*/ 1137240 w 113544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Box 49"/>
          <p:cNvSpPr/>
          <p:nvPr/>
        </p:nvSpPr>
        <p:spPr>
          <a:xfrm>
            <a:off x="3530520" y="4583160"/>
            <a:ext cx="1135080" cy="335520"/>
          </a:xfrm>
          <a:custGeom>
            <a:avLst/>
            <a:gdLst>
              <a:gd name="textAreaLeft" fmla="*/ 0 w 1135080"/>
              <a:gd name="textAreaRight" fmla="*/ 1136880 w 113508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 Box 50"/>
          <p:cNvSpPr/>
          <p:nvPr/>
        </p:nvSpPr>
        <p:spPr>
          <a:xfrm>
            <a:off x="9527040" y="4583160"/>
            <a:ext cx="1708920" cy="335520"/>
          </a:xfrm>
          <a:custGeom>
            <a:avLst/>
            <a:gdLst>
              <a:gd name="textAreaLeft" fmla="*/ 0 w 1708920"/>
              <a:gd name="textAreaRight" fmla="*/ 1710720 w 170892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43"/>
          <p:cNvSpPr/>
          <p:nvPr/>
        </p:nvSpPr>
        <p:spPr>
          <a:xfrm>
            <a:off x="3244680" y="473580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Rectangle 44"/>
          <p:cNvSpPr/>
          <p:nvPr/>
        </p:nvSpPr>
        <p:spPr>
          <a:xfrm>
            <a:off x="4861800" y="473580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Rectangle 45"/>
          <p:cNvSpPr/>
          <p:nvPr/>
        </p:nvSpPr>
        <p:spPr>
          <a:xfrm>
            <a:off x="6386040" y="473580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Rectangle 46"/>
          <p:cNvSpPr/>
          <p:nvPr/>
        </p:nvSpPr>
        <p:spPr>
          <a:xfrm>
            <a:off x="7909920" y="473580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Rectangle 47"/>
          <p:cNvSpPr/>
          <p:nvPr/>
        </p:nvSpPr>
        <p:spPr>
          <a:xfrm>
            <a:off x="9431640" y="473580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Rectangle 48"/>
          <p:cNvSpPr/>
          <p:nvPr/>
        </p:nvSpPr>
        <p:spPr>
          <a:xfrm>
            <a:off x="10860480" y="4735800"/>
            <a:ext cx="8964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Rectangle 49"/>
          <p:cNvSpPr/>
          <p:nvPr/>
        </p:nvSpPr>
        <p:spPr>
          <a:xfrm>
            <a:off x="3244680" y="53452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Rectangle 50"/>
          <p:cNvSpPr/>
          <p:nvPr/>
        </p:nvSpPr>
        <p:spPr>
          <a:xfrm>
            <a:off x="4861800" y="53452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Rectangle 51"/>
          <p:cNvSpPr/>
          <p:nvPr/>
        </p:nvSpPr>
        <p:spPr>
          <a:xfrm>
            <a:off x="6386040" y="53452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Rectangle 52"/>
          <p:cNvSpPr/>
          <p:nvPr/>
        </p:nvSpPr>
        <p:spPr>
          <a:xfrm>
            <a:off x="7909920" y="53452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Rectangle 53"/>
          <p:cNvSpPr/>
          <p:nvPr/>
        </p:nvSpPr>
        <p:spPr>
          <a:xfrm>
            <a:off x="9431640" y="5345280"/>
            <a:ext cx="8928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Rectangle 54"/>
          <p:cNvSpPr/>
          <p:nvPr/>
        </p:nvSpPr>
        <p:spPr>
          <a:xfrm>
            <a:off x="10860480" y="53452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Text Box 12"/>
          <p:cNvSpPr/>
          <p:nvPr/>
        </p:nvSpPr>
        <p:spPr>
          <a:xfrm>
            <a:off x="5141520" y="23421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Box 13"/>
          <p:cNvSpPr/>
          <p:nvPr/>
        </p:nvSpPr>
        <p:spPr>
          <a:xfrm>
            <a:off x="6665760" y="2342160"/>
            <a:ext cx="1137600" cy="335520"/>
          </a:xfrm>
          <a:custGeom>
            <a:avLst/>
            <a:gdLst>
              <a:gd name="textAreaLeft" fmla="*/ 0 w 1137600"/>
              <a:gd name="textAreaRight" fmla="*/ 1139400 w 113760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 Box 14"/>
          <p:cNvSpPr/>
          <p:nvPr/>
        </p:nvSpPr>
        <p:spPr>
          <a:xfrm>
            <a:off x="8094600" y="2342160"/>
            <a:ext cx="1135440" cy="335520"/>
          </a:xfrm>
          <a:custGeom>
            <a:avLst/>
            <a:gdLst>
              <a:gd name="textAreaLeft" fmla="*/ 0 w 1135440"/>
              <a:gd name="textAreaRight" fmla="*/ 1137240 w 113544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 Box 15"/>
          <p:cNvSpPr/>
          <p:nvPr/>
        </p:nvSpPr>
        <p:spPr>
          <a:xfrm>
            <a:off x="3524760" y="2342160"/>
            <a:ext cx="1135080" cy="335520"/>
          </a:xfrm>
          <a:custGeom>
            <a:avLst/>
            <a:gdLst>
              <a:gd name="textAreaLeft" fmla="*/ 0 w 1135080"/>
              <a:gd name="textAreaRight" fmla="*/ 1136880 w 113508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Box 16"/>
          <p:cNvSpPr/>
          <p:nvPr/>
        </p:nvSpPr>
        <p:spPr>
          <a:xfrm>
            <a:off x="9521280" y="2342160"/>
            <a:ext cx="1708920" cy="335520"/>
          </a:xfrm>
          <a:custGeom>
            <a:avLst/>
            <a:gdLst>
              <a:gd name="textAreaLeft" fmla="*/ 0 w 1708920"/>
              <a:gd name="textAreaRight" fmla="*/ 1710720 w 1708920"/>
              <a:gd name="textAreaTop" fmla="*/ 0 h 335520"/>
              <a:gd name="textAreaBottom" fmla="*/ 337320 h 335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Text Box 1"/>
          <p:cNvSpPr/>
          <p:nvPr/>
        </p:nvSpPr>
        <p:spPr>
          <a:xfrm>
            <a:off x="781560" y="2725920"/>
            <a:ext cx="1450800" cy="397080"/>
          </a:xfrm>
          <a:custGeom>
            <a:avLst/>
            <a:gdLst>
              <a:gd name="textAreaLeft" fmla="*/ 0 w 1450800"/>
              <a:gd name="textAreaRight" fmla="*/ 1452600 w 1450800"/>
              <a:gd name="textAreaTop" fmla="*/ 0 h 397080"/>
              <a:gd name="textAreaBottom" fmla="*/ 398880 h 39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Box 2"/>
          <p:cNvSpPr/>
          <p:nvPr/>
        </p:nvSpPr>
        <p:spPr>
          <a:xfrm>
            <a:off x="2318400" y="2725920"/>
            <a:ext cx="1055880" cy="702000"/>
          </a:xfrm>
          <a:custGeom>
            <a:avLst/>
            <a:gdLst>
              <a:gd name="textAreaLeft" fmla="*/ 0 w 1055880"/>
              <a:gd name="textAreaRight" fmla="*/ 1057680 w 1055880"/>
              <a:gd name="textAreaTop" fmla="*/ 0 h 702000"/>
              <a:gd name="textAreaBottom" fmla="*/ 703800 h 70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 Box 8"/>
          <p:cNvSpPr/>
          <p:nvPr/>
        </p:nvSpPr>
        <p:spPr>
          <a:xfrm>
            <a:off x="3738600" y="2725920"/>
            <a:ext cx="1725120" cy="397080"/>
          </a:xfrm>
          <a:custGeom>
            <a:avLst/>
            <a:gdLst>
              <a:gd name="textAreaLeft" fmla="*/ 0 w 1725120"/>
              <a:gd name="textAreaRight" fmla="*/ 1726920 w 1725120"/>
              <a:gd name="textAreaTop" fmla="*/ 0 h 397080"/>
              <a:gd name="textAreaBottom" fmla="*/ 398880 h 39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Box 10"/>
          <p:cNvSpPr/>
          <p:nvPr/>
        </p:nvSpPr>
        <p:spPr>
          <a:xfrm>
            <a:off x="5355000" y="2725920"/>
            <a:ext cx="1830240" cy="702000"/>
          </a:xfrm>
          <a:custGeom>
            <a:avLst/>
            <a:gdLst>
              <a:gd name="textAreaLeft" fmla="*/ 0 w 1830240"/>
              <a:gd name="textAreaRight" fmla="*/ 1832040 w 1830240"/>
              <a:gd name="textAreaTop" fmla="*/ 0 h 702000"/>
              <a:gd name="textAreaBottom" fmla="*/ 703800 h 70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 Box 17"/>
          <p:cNvSpPr/>
          <p:nvPr/>
        </p:nvSpPr>
        <p:spPr>
          <a:xfrm>
            <a:off x="7494120" y="2725920"/>
            <a:ext cx="2020680" cy="702000"/>
          </a:xfrm>
          <a:custGeom>
            <a:avLst/>
            <a:gdLst>
              <a:gd name="textAreaLeft" fmla="*/ 0 w 2020680"/>
              <a:gd name="textAreaRight" fmla="*/ 2022480 w 2020680"/>
              <a:gd name="textAreaTop" fmla="*/ 0 h 702000"/>
              <a:gd name="textAreaBottom" fmla="*/ 703800 h 70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 Box 18"/>
          <p:cNvSpPr/>
          <p:nvPr/>
        </p:nvSpPr>
        <p:spPr>
          <a:xfrm>
            <a:off x="9575280" y="2750760"/>
            <a:ext cx="1055880" cy="397080"/>
          </a:xfrm>
          <a:custGeom>
            <a:avLst/>
            <a:gdLst>
              <a:gd name="textAreaLeft" fmla="*/ 0 w 1055880"/>
              <a:gd name="textAreaRight" fmla="*/ 1057680 w 1055880"/>
              <a:gd name="textAreaTop" fmla="*/ 0 h 397080"/>
              <a:gd name="textAreaBottom" fmla="*/ 398880 h 39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Text Box 19"/>
          <p:cNvSpPr/>
          <p:nvPr/>
        </p:nvSpPr>
        <p:spPr>
          <a:xfrm>
            <a:off x="544320" y="2005200"/>
            <a:ext cx="723960" cy="518400"/>
          </a:xfrm>
          <a:custGeom>
            <a:avLst/>
            <a:gdLst>
              <a:gd name="textAreaLeft" fmla="*/ 0 w 723960"/>
              <a:gd name="textAreaRight" fmla="*/ 725760 w 723960"/>
              <a:gd name="textAreaTop" fmla="*/ 0 h 518400"/>
              <a:gd name="textAreaBottom" fmla="*/ 520200 h 518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 Box 20"/>
          <p:cNvSpPr/>
          <p:nvPr/>
        </p:nvSpPr>
        <p:spPr>
          <a:xfrm>
            <a:off x="10045080" y="2047320"/>
            <a:ext cx="723960" cy="518400"/>
          </a:xfrm>
          <a:custGeom>
            <a:avLst/>
            <a:gdLst>
              <a:gd name="textAreaLeft" fmla="*/ 0 w 723960"/>
              <a:gd name="textAreaRight" fmla="*/ 725760 w 723960"/>
              <a:gd name="textAreaTop" fmla="*/ 0 h 518400"/>
              <a:gd name="textAreaBottom" fmla="*/ 520200 h 518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2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2"/>
          <p:cNvSpPr/>
          <p:nvPr/>
        </p:nvSpPr>
        <p:spPr>
          <a:xfrm>
            <a:off x="542880" y="12672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/>
          <p:nvPr/>
        </p:nvSpPr>
        <p:spPr>
          <a:xfrm>
            <a:off x="335520" y="126900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199" name="TextShape 4"/>
          <p:cNvSpPr/>
          <p:nvPr/>
        </p:nvSpPr>
        <p:spPr>
          <a:xfrm>
            <a:off x="487800" y="142128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0960" cy="41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4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chteck 3"/>
          <p:cNvSpPr/>
          <p:nvPr/>
        </p:nvSpPr>
        <p:spPr>
          <a:xfrm>
            <a:off x="542880" y="12672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5"/>
          <p:cNvSpPr/>
          <p:nvPr/>
        </p:nvSpPr>
        <p:spPr>
          <a:xfrm>
            <a:off x="335520" y="126900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433" name="TextShape 6"/>
          <p:cNvSpPr/>
          <p:nvPr/>
        </p:nvSpPr>
        <p:spPr>
          <a:xfrm>
            <a:off x="487800" y="142128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Grafik 3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0960" cy="41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1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  <p:sp>
        <p:nvSpPr>
          <p:cNvPr id="204" name="Rahmen 6"/>
          <p:cNvSpPr/>
          <p:nvPr/>
        </p:nvSpPr>
        <p:spPr>
          <a:xfrm>
            <a:off x="5519160" y="2297880"/>
            <a:ext cx="1816200" cy="22564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4"/>
          <p:cNvSpPr/>
          <p:nvPr/>
        </p:nvSpPr>
        <p:spPr>
          <a:xfrm>
            <a:off x="542880" y="757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195"/>
          <p:cNvSpPr/>
          <p:nvPr/>
        </p:nvSpPr>
        <p:spPr>
          <a:xfrm>
            <a:off x="542880" y="1303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2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HSN-Hierarchy 26"/>
          <p:cNvSpPr/>
          <p:nvPr/>
        </p:nvSpPr>
        <p:spPr>
          <a:xfrm>
            <a:off x="604080" y="186156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LibreOffice/7.4.3.2$Linux_X86_64 LibreOffice_project/40$Build-2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2023-01-18T10:16:17Z</dcterms:modified>
  <cp:revision>3271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