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_rels/presentation.xml.rels" ContentType="application/vnd.openxmlformats-package.relationships+xml"/>
  <Override PartName="/ppt/media/image12.png" ContentType="image/png"/>
  <Override PartName="/ppt/media/image15.png" ContentType="image/png"/>
  <Override PartName="/ppt/media/image5.jpeg" ContentType="image/jpeg"/>
  <Override PartName="/ppt/media/image14.png" ContentType="image/png"/>
  <Override PartName="/ppt/media/image9.png" ContentType="image/png"/>
  <Override PartName="/ppt/media/image1.png" ContentType="image/png"/>
  <Override PartName="/ppt/media/image2.png" ContentType="image/png"/>
  <Override PartName="/ppt/media/image3.png" ContentType="image/png"/>
  <Override PartName="/ppt/media/image4.png" ContentType="image/png"/>
  <Override PartName="/ppt/media/image8.png" ContentType="image/png"/>
  <Override PartName="/ppt/media/image13.png" ContentType="image/png"/>
  <Override PartName="/ppt/media/image10.png" ContentType="image/png"/>
  <Override PartName="/ppt/media/image6.jpeg" ContentType="image/jpeg"/>
  <Override PartName="/ppt/media/image7.jpeg" ContentType="image/jpeg"/>
  <Override PartName="/ppt/media/image11.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3.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16.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8.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36.xml.rels" ContentType="application/vnd.openxmlformats-package.relationships+xml"/>
  <Override PartName="/ppt/slides/_rels/slide21.xml.rels" ContentType="application/vnd.openxmlformats-package.relationships+xml"/>
  <Override PartName="/ppt/slides/_rels/slide35.xml.rels" ContentType="application/vnd.openxmlformats-package.relationships+xml"/>
  <Override PartName="/ppt/slides/_rels/slide20.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_rels/slide34.xml.rels" ContentType="application/vnd.openxmlformats-package.relationships+xml"/>
  <Override PartName="/ppt/slides/_rels/slide6.xml.rels" ContentType="application/vnd.openxmlformats-package.relationships+xml"/>
  <Override PartName="/ppt/slides/_rels/slide33.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buNone/>
            </a:pPr>
            <a:r>
              <a:rPr b="0" lang="en-US" sz="4400" spc="-1" strike="noStrike">
                <a:latin typeface="DejaVu Sans"/>
              </a:rPr>
              <a:t>Click to move the slide</a:t>
            </a:r>
            <a:endParaRPr b="0" lang="en-US" sz="4400" spc="-1" strike="noStrike">
              <a:latin typeface="DejaVu Sans"/>
            </a:endParaRPr>
          </a:p>
        </p:txBody>
      </p:sp>
      <p:sp>
        <p:nvSpPr>
          <p:cNvPr id="9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r>
              <a:rPr b="0" lang="en-US" sz="2000" spc="-1" strike="noStrike">
                <a:latin typeface="DejaVu Sans"/>
              </a:rPr>
              <a:t>Click to edit the notes format</a:t>
            </a:r>
            <a:endParaRPr b="0" lang="en-US" sz="2000" spc="-1" strike="noStrike">
              <a:latin typeface="DejaVu Sans"/>
            </a:endParaRPr>
          </a:p>
        </p:txBody>
      </p:sp>
      <p:sp>
        <p:nvSpPr>
          <p:cNvPr id="94" name="PlaceHolder 3"/>
          <p:cNvSpPr>
            <a:spLocks noGrp="1"/>
          </p:cNvSpPr>
          <p:nvPr>
            <p:ph type="hdr"/>
          </p:nvPr>
        </p:nvSpPr>
        <p:spPr>
          <a:xfrm>
            <a:off x="0" y="0"/>
            <a:ext cx="3372840" cy="502560"/>
          </a:xfrm>
          <a:prstGeom prst="rect">
            <a:avLst/>
          </a:prstGeom>
          <a:noFill/>
          <a:ln w="0">
            <a:noFill/>
          </a:ln>
        </p:spPr>
        <p:txBody>
          <a:bodyPr lIns="0" rIns="0" tIns="0" bIns="0" anchor="t">
            <a:noAutofit/>
          </a:bodyPr>
          <a:p>
            <a:r>
              <a:rPr b="0" lang="en-US" sz="1400" spc="-1" strike="noStrike">
                <a:latin typeface="DejaVu Serif"/>
              </a:rPr>
              <a:t>&lt;header&gt;</a:t>
            </a:r>
            <a:endParaRPr b="0" lang="en-US" sz="1400" spc="-1" strike="noStrike">
              <a:latin typeface="DejaVu Serif"/>
            </a:endParaRPr>
          </a:p>
        </p:txBody>
      </p:sp>
      <p:sp>
        <p:nvSpPr>
          <p:cNvPr id="95"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algn="r">
              <a:buNone/>
              <a:defRPr b="0" lang="en-US" sz="1400" spc="-1" strike="noStrike">
                <a:latin typeface="DejaVu Serif"/>
              </a:defRPr>
            </a:lvl1pPr>
          </a:lstStyle>
          <a:p>
            <a:pPr algn="r">
              <a:buNone/>
            </a:pPr>
            <a:r>
              <a:rPr b="0" lang="en-US" sz="1400" spc="-1" strike="noStrike">
                <a:latin typeface="DejaVu Serif"/>
              </a:rPr>
              <a:t>&lt;date/time&gt;</a:t>
            </a:r>
            <a:endParaRPr b="0" lang="en-US" sz="1400" spc="-1" strike="noStrike">
              <a:latin typeface="DejaVu Serif"/>
            </a:endParaRPr>
          </a:p>
        </p:txBody>
      </p:sp>
      <p:sp>
        <p:nvSpPr>
          <p:cNvPr id="96"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a:defRPr b="0" lang="en-US" sz="1400" spc="-1" strike="noStrike">
                <a:latin typeface="DejaVu Serif"/>
              </a:defRPr>
            </a:lvl1pPr>
          </a:lstStyle>
          <a:p>
            <a:r>
              <a:rPr b="0" lang="en-US" sz="1400" spc="-1" strike="noStrike">
                <a:latin typeface="DejaVu Serif"/>
              </a:rPr>
              <a:t>&lt;footer&gt;</a:t>
            </a:r>
            <a:endParaRPr b="0" lang="en-US" sz="1400" spc="-1" strike="noStrike">
              <a:latin typeface="DejaVu Serif"/>
            </a:endParaRPr>
          </a:p>
        </p:txBody>
      </p:sp>
      <p:sp>
        <p:nvSpPr>
          <p:cNvPr id="97"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algn="r">
              <a:buNone/>
              <a:defRPr b="0" lang="en-US" sz="1400" spc="-1" strike="noStrike">
                <a:latin typeface="DejaVu Serif"/>
              </a:defRPr>
            </a:lvl1pPr>
          </a:lstStyle>
          <a:p>
            <a:pPr algn="r">
              <a:buNone/>
            </a:pPr>
            <a:fld id="{EE7A1E73-4DBB-48C5-BD24-4CD5A1573A11}" type="slidenum">
              <a:rPr b="0" lang="en-US" sz="1400" spc="-1" strike="noStrike">
                <a:latin typeface="DejaVu Serif"/>
              </a:rPr>
              <a:t>&lt;number&gt;</a:t>
            </a:fld>
            <a:endParaRPr b="0" lang="en-US" sz="1400" spc="-1" strike="noStrike">
              <a:latin typeface="DejaVu Serif"/>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PlaceHolder 1"/>
          <p:cNvSpPr>
            <a:spLocks noGrp="1"/>
          </p:cNvSpPr>
          <p:nvPr>
            <p:ph type="sldImg"/>
          </p:nvPr>
        </p:nvSpPr>
        <p:spPr>
          <a:xfrm>
            <a:off x="533520" y="763560"/>
            <a:ext cx="6694920" cy="3763080"/>
          </a:xfrm>
          <a:prstGeom prst="rect">
            <a:avLst/>
          </a:prstGeom>
          <a:ln w="0">
            <a:noFill/>
          </a:ln>
        </p:spPr>
      </p:sp>
      <p:sp>
        <p:nvSpPr>
          <p:cNvPr id="209" name="PlaceHolder 2"/>
          <p:cNvSpPr>
            <a:spLocks noGrp="1"/>
          </p:cNvSpPr>
          <p:nvPr>
            <p:ph type="body"/>
          </p:nvPr>
        </p:nvSpPr>
        <p:spPr>
          <a:xfrm>
            <a:off x="777240" y="4777560"/>
            <a:ext cx="6208560" cy="4516920"/>
          </a:xfrm>
          <a:prstGeom prst="rect">
            <a:avLst/>
          </a:prstGeom>
          <a:noFill/>
          <a:ln w="0">
            <a:noFill/>
          </a:ln>
        </p:spPr>
        <p:txBody>
          <a:bodyPr lIns="0" rIns="0" tIns="0" bIns="0" anchor="t">
            <a:noAutofit/>
          </a:bodyPr>
          <a:p>
            <a:endParaRPr b="0" lang="en-US" sz="2000" spc="-1" strike="noStrike">
              <a:latin typeface="DejaVu Sans"/>
            </a:endParaRPr>
          </a:p>
        </p:txBody>
      </p:sp>
      <p:sp>
        <p:nvSpPr>
          <p:cNvPr id="210" name="CustomShape 3"/>
          <p:cNvSpPr/>
          <p:nvPr/>
        </p:nvSpPr>
        <p:spPr>
          <a:xfrm>
            <a:off x="4399200" y="9555480"/>
            <a:ext cx="3363840" cy="49356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DFA3A57C-794B-45FF-A172-48B04BDDC603}" type="slidenum">
              <a:rPr b="0" lang="de-DE" sz="1800" spc="-1" strike="noStrike">
                <a:solidFill>
                  <a:srgbClr val="000000"/>
                </a:solidFill>
                <a:latin typeface="+mn-lt"/>
                <a:ea typeface="+mn-ea"/>
              </a:rPr>
              <a:t>6</a:t>
            </a:fld>
            <a:endParaRPr b="0" lang="en-US" sz="1800" spc="-1" strike="noStrike">
              <a:latin typeface="DejaVu Sans"/>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4920" cy="3763080"/>
          </a:xfrm>
          <a:prstGeom prst="rect">
            <a:avLst/>
          </a:prstGeom>
          <a:ln w="0">
            <a:noFill/>
          </a:ln>
        </p:spPr>
      </p:sp>
      <p:sp>
        <p:nvSpPr>
          <p:cNvPr id="212" name="PlaceHolder 2"/>
          <p:cNvSpPr>
            <a:spLocks noGrp="1"/>
          </p:cNvSpPr>
          <p:nvPr>
            <p:ph type="body"/>
          </p:nvPr>
        </p:nvSpPr>
        <p:spPr>
          <a:xfrm>
            <a:off x="777240" y="4777560"/>
            <a:ext cx="6208560" cy="4516920"/>
          </a:xfrm>
          <a:prstGeom prst="rect">
            <a:avLst/>
          </a:prstGeom>
          <a:noFill/>
          <a:ln w="0">
            <a:noFill/>
          </a:ln>
        </p:spPr>
        <p:txBody>
          <a:bodyPr lIns="0" rIns="0" tIns="0" bIns="0" anchor="t">
            <a:noAutofit/>
          </a:bodyPr>
          <a:p>
            <a:endParaRPr b="0" lang="en-US" sz="2000" spc="-1" strike="noStrike">
              <a:latin typeface="DejaVu Sans"/>
            </a:endParaRPr>
          </a:p>
        </p:txBody>
      </p:sp>
      <p:sp>
        <p:nvSpPr>
          <p:cNvPr id="213" name="CustomShape 3"/>
          <p:cNvSpPr/>
          <p:nvPr/>
        </p:nvSpPr>
        <p:spPr>
          <a:xfrm>
            <a:off x="4399200" y="9555480"/>
            <a:ext cx="3363840" cy="49356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1502CA3B-95EF-42B3-A036-CC1C9CE87636}" type="slidenum">
              <a:rPr b="0" lang="de-DE" sz="1800" spc="-1" strike="noStrike">
                <a:solidFill>
                  <a:srgbClr val="000000"/>
                </a:solidFill>
                <a:latin typeface="+mn-lt"/>
                <a:ea typeface="+mn-ea"/>
              </a:rPr>
              <a:t>6</a:t>
            </a:fld>
            <a:endParaRPr b="0" lang="en-US" sz="1800" spc="-1" strike="noStrike">
              <a:latin typeface="DejaVu Sans"/>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4920" cy="3763080"/>
          </a:xfrm>
          <a:prstGeom prst="rect">
            <a:avLst/>
          </a:prstGeom>
          <a:ln w="0">
            <a:noFill/>
          </a:ln>
        </p:spPr>
      </p:sp>
      <p:sp>
        <p:nvSpPr>
          <p:cNvPr id="215" name="PlaceHolder 2"/>
          <p:cNvSpPr>
            <a:spLocks noGrp="1"/>
          </p:cNvSpPr>
          <p:nvPr>
            <p:ph type="body"/>
          </p:nvPr>
        </p:nvSpPr>
        <p:spPr>
          <a:xfrm>
            <a:off x="777240" y="4777560"/>
            <a:ext cx="6208560" cy="4516920"/>
          </a:xfrm>
          <a:prstGeom prst="rect">
            <a:avLst/>
          </a:prstGeom>
          <a:noFill/>
          <a:ln w="0">
            <a:noFill/>
          </a:ln>
        </p:spPr>
        <p:txBody>
          <a:bodyPr lIns="0" rIns="0" tIns="0" bIns="0" anchor="t">
            <a:noAutofit/>
          </a:bodyPr>
          <a:p>
            <a:endParaRPr b="0" lang="en-US" sz="2000" spc="-1" strike="noStrike">
              <a:latin typeface="DejaVu Sans"/>
            </a:endParaRPr>
          </a:p>
        </p:txBody>
      </p:sp>
      <p:sp>
        <p:nvSpPr>
          <p:cNvPr id="216" name="CustomShape 3"/>
          <p:cNvSpPr/>
          <p:nvPr/>
        </p:nvSpPr>
        <p:spPr>
          <a:xfrm>
            <a:off x="4399200" y="9555480"/>
            <a:ext cx="3363840" cy="493560"/>
          </a:xfrm>
          <a:prstGeom prst="rect">
            <a:avLst/>
          </a:prstGeom>
          <a:noFill/>
          <a:ln w="0">
            <a:noFill/>
          </a:ln>
        </p:spPr>
        <p:style>
          <a:lnRef idx="0"/>
          <a:fillRef idx="0"/>
          <a:effectRef idx="0"/>
          <a:fontRef idx="minor"/>
        </p:style>
        <p:txBody>
          <a:bodyPr lIns="0" rIns="0" tIns="0" bIns="0" anchor="b">
            <a:noAutofit/>
          </a:bodyPr>
          <a:p>
            <a:pPr algn="r">
              <a:lnSpc>
                <a:spcPct val="100000"/>
              </a:lnSpc>
              <a:buNone/>
            </a:pPr>
            <a:fld id="{79AC64F9-01B0-4156-9472-3B504D4B2492}" type="slidenum">
              <a:rPr b="0" lang="de-DE" sz="1800" spc="-1" strike="noStrike">
                <a:solidFill>
                  <a:srgbClr val="000000"/>
                </a:solidFill>
                <a:latin typeface="+mn-lt"/>
                <a:ea typeface="+mn-ea"/>
              </a:rPr>
              <a:t>&lt;number&gt;</a:t>
            </a:fld>
            <a:endParaRPr b="0" lang="en-US" sz="1800" spc="-1" strike="noStrike">
              <a:latin typeface="DejaVu Sans"/>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DejaVu Sans"/>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DejaVu Sans"/>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DejaVu Sans"/>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DejaVu Sans"/>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DejaVu Sans"/>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3400" cy="6852240"/>
          </a:xfrm>
          <a:prstGeom prst="rect">
            <a:avLst/>
          </a:prstGeom>
          <a:solidFill>
            <a:srgbClr val="000000">
              <a:alpha val="10000"/>
            </a:srgbClr>
          </a:solidFill>
          <a:ln w="0">
            <a:noFill/>
          </a:ln>
        </p:spPr>
        <p:style>
          <a:lnRef idx="0"/>
          <a:fillRef idx="0"/>
          <a:effectRef idx="0"/>
          <a:fontRef idx="minor"/>
        </p:style>
      </p:sp>
      <p:sp>
        <p:nvSpPr>
          <p:cNvPr id="1" name="CustomShape 2"/>
          <p:cNvSpPr/>
          <p:nvPr/>
        </p:nvSpPr>
        <p:spPr>
          <a:xfrm>
            <a:off x="11438640" y="6453360"/>
            <a:ext cx="760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C554A203-6404-49A5-9644-A1269A69529D}"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2" name="CustomShape 3"/>
          <p:cNvSpPr/>
          <p:nvPr/>
        </p:nvSpPr>
        <p:spPr>
          <a:xfrm>
            <a:off x="912240" y="1268280"/>
            <a:ext cx="9210240" cy="363600"/>
          </a:xfrm>
          <a:prstGeom prst="rect">
            <a:avLst/>
          </a:prstGeom>
          <a:noFill/>
          <a:ln w="0">
            <a:noFill/>
          </a:ln>
        </p:spPr>
        <p:style>
          <a:lnRef idx="0"/>
          <a:fillRef idx="0"/>
          <a:effectRef idx="0"/>
          <a:fontRef idx="minor"/>
        </p:style>
      </p:sp>
      <p:pic>
        <p:nvPicPr>
          <p:cNvPr id="3" name="Picture 19" descr="Logo_TUC_de_RGB"/>
          <p:cNvPicPr/>
          <p:nvPr/>
        </p:nvPicPr>
        <p:blipFill>
          <a:blip r:embed="rId2"/>
          <a:stretch/>
        </p:blipFill>
        <p:spPr>
          <a:xfrm>
            <a:off x="0" y="0"/>
            <a:ext cx="3054240" cy="564120"/>
          </a:xfrm>
          <a:prstGeom prst="rect">
            <a:avLst/>
          </a:prstGeom>
          <a:ln w="0">
            <a:noFill/>
          </a:ln>
        </p:spPr>
      </p:pic>
      <p:pic>
        <p:nvPicPr>
          <p:cNvPr id="4" name="Grafik 2" descr=""/>
          <p:cNvPicPr/>
          <p:nvPr/>
        </p:nvPicPr>
        <p:blipFill>
          <a:blip r:embed="rId3"/>
          <a:stretch/>
        </p:blipFill>
        <p:spPr>
          <a:xfrm>
            <a:off x="7430400" y="134640"/>
            <a:ext cx="3700080" cy="516240"/>
          </a:xfrm>
          <a:prstGeom prst="rect">
            <a:avLst/>
          </a:prstGeom>
          <a:ln w="0">
            <a:noFill/>
          </a:ln>
        </p:spPr>
      </p:pic>
      <p:sp>
        <p:nvSpPr>
          <p:cNvPr id="5" name="CustomShape 4"/>
          <p:cNvSpPr/>
          <p:nvPr/>
        </p:nvSpPr>
        <p:spPr>
          <a:xfrm>
            <a:off x="912240" y="1268280"/>
            <a:ext cx="9210240" cy="363600"/>
          </a:xfrm>
          <a:prstGeom prst="rect">
            <a:avLst/>
          </a:prstGeom>
          <a:noFill/>
          <a:ln w="0">
            <a:noFill/>
          </a:ln>
        </p:spPr>
        <p:style>
          <a:lnRef idx="0"/>
          <a:fillRef idx="0"/>
          <a:effectRef idx="0"/>
          <a:fontRef idx="minor"/>
        </p:style>
      </p:sp>
      <p:sp>
        <p:nvSpPr>
          <p:cNvPr id="6" name="CustomShape 5"/>
          <p:cNvSpPr/>
          <p:nvPr/>
        </p:nvSpPr>
        <p:spPr>
          <a:xfrm>
            <a:off x="11444760" y="0"/>
            <a:ext cx="743400" cy="6852240"/>
          </a:xfrm>
          <a:prstGeom prst="rect">
            <a:avLst/>
          </a:prstGeom>
          <a:solidFill>
            <a:srgbClr val="000000">
              <a:alpha val="10000"/>
            </a:srgbClr>
          </a:solidFill>
          <a:ln w="0">
            <a:noFill/>
          </a:ln>
        </p:spPr>
        <p:style>
          <a:lnRef idx="0"/>
          <a:fillRef idx="0"/>
          <a:effectRef idx="0"/>
          <a:fontRef idx="minor"/>
        </p:style>
      </p:sp>
      <p:sp>
        <p:nvSpPr>
          <p:cNvPr id="7" name="CustomShape 6"/>
          <p:cNvSpPr/>
          <p:nvPr/>
        </p:nvSpPr>
        <p:spPr>
          <a:xfrm>
            <a:off x="0" y="6642720"/>
            <a:ext cx="121863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to edit the title text format</a:t>
            </a:r>
            <a:endParaRPr b="0" lang="en-US" sz="4400" spc="-1" strike="noStrike">
              <a:latin typeface="DejaVu Sans"/>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3400" cy="6852240"/>
          </a:xfrm>
          <a:prstGeom prst="rect">
            <a:avLst/>
          </a:prstGeom>
          <a:solidFill>
            <a:srgbClr val="000000">
              <a:alpha val="10000"/>
            </a:srgbClr>
          </a:solidFill>
          <a:ln w="0">
            <a:noFill/>
          </a:ln>
        </p:spPr>
        <p:style>
          <a:lnRef idx="0"/>
          <a:fillRef idx="0"/>
          <a:effectRef idx="0"/>
          <a:fontRef idx="minor"/>
        </p:style>
      </p:sp>
      <p:sp>
        <p:nvSpPr>
          <p:cNvPr id="47" name="CustomShape 2"/>
          <p:cNvSpPr/>
          <p:nvPr/>
        </p:nvSpPr>
        <p:spPr>
          <a:xfrm>
            <a:off x="11438640" y="6453360"/>
            <a:ext cx="760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E359F053-E192-4D7C-B636-68859C71F62E}"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48" name="CustomShape 3"/>
          <p:cNvSpPr/>
          <p:nvPr/>
        </p:nvSpPr>
        <p:spPr>
          <a:xfrm>
            <a:off x="912240" y="1268280"/>
            <a:ext cx="9210240" cy="363600"/>
          </a:xfrm>
          <a:prstGeom prst="rect">
            <a:avLst/>
          </a:prstGeom>
          <a:noFill/>
          <a:ln w="0">
            <a:noFill/>
          </a:ln>
        </p:spPr>
        <p:style>
          <a:lnRef idx="0"/>
          <a:fillRef idx="0"/>
          <a:effectRef idx="0"/>
          <a:fontRef idx="minor"/>
        </p:style>
      </p:sp>
      <p:pic>
        <p:nvPicPr>
          <p:cNvPr id="49" name="Picture 19" descr="Logo_TUC_de_RGB"/>
          <p:cNvPicPr/>
          <p:nvPr/>
        </p:nvPicPr>
        <p:blipFill>
          <a:blip r:embed="rId2"/>
          <a:stretch/>
        </p:blipFill>
        <p:spPr>
          <a:xfrm>
            <a:off x="0" y="0"/>
            <a:ext cx="3054240" cy="564120"/>
          </a:xfrm>
          <a:prstGeom prst="rect">
            <a:avLst/>
          </a:prstGeom>
          <a:ln w="0">
            <a:noFill/>
          </a:ln>
        </p:spPr>
      </p:pic>
      <p:pic>
        <p:nvPicPr>
          <p:cNvPr id="50" name="Grafik 2" descr=""/>
          <p:cNvPicPr/>
          <p:nvPr/>
        </p:nvPicPr>
        <p:blipFill>
          <a:blip r:embed="rId3"/>
          <a:stretch/>
        </p:blipFill>
        <p:spPr>
          <a:xfrm>
            <a:off x="7430400" y="134640"/>
            <a:ext cx="3700080" cy="516240"/>
          </a:xfrm>
          <a:prstGeom prst="rect">
            <a:avLst/>
          </a:prstGeom>
          <a:ln w="0">
            <a:noFill/>
          </a:ln>
        </p:spPr>
      </p:pic>
      <p:sp>
        <p:nvSpPr>
          <p:cNvPr id="51" name="CustomShape 4"/>
          <p:cNvSpPr/>
          <p:nvPr/>
        </p:nvSpPr>
        <p:spPr>
          <a:xfrm>
            <a:off x="11444760" y="0"/>
            <a:ext cx="743400" cy="6852240"/>
          </a:xfrm>
          <a:prstGeom prst="rect">
            <a:avLst/>
          </a:prstGeom>
          <a:solidFill>
            <a:srgbClr val="000000">
              <a:alpha val="10000"/>
            </a:srgbClr>
          </a:solidFill>
          <a:ln w="0">
            <a:noFill/>
          </a:ln>
        </p:spPr>
        <p:style>
          <a:lnRef idx="0"/>
          <a:fillRef idx="0"/>
          <a:effectRef idx="0"/>
          <a:fontRef idx="minor"/>
        </p:style>
      </p:sp>
      <p:sp>
        <p:nvSpPr>
          <p:cNvPr id="52" name="CustomShape 5"/>
          <p:cNvSpPr/>
          <p:nvPr/>
        </p:nvSpPr>
        <p:spPr>
          <a:xfrm>
            <a:off x="11438640" y="6453360"/>
            <a:ext cx="760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fld id="{9B6EC81C-1B33-4C69-9FAD-FB4308092B8D}" type="slidenum">
              <a:rPr b="0" lang="en-US" sz="1800" spc="-1" strike="noStrike">
                <a:solidFill>
                  <a:srgbClr val="808080"/>
                </a:solidFill>
                <a:latin typeface="Arial"/>
                <a:ea typeface="DejaVu Sans"/>
              </a:rPr>
              <a:t>&lt;number&gt;</a:t>
            </a:fld>
            <a:endParaRPr b="0" lang="en-US" sz="1800" spc="-1" strike="noStrike">
              <a:latin typeface="DejaVu Sans"/>
            </a:endParaRPr>
          </a:p>
        </p:txBody>
      </p:sp>
      <p:sp>
        <p:nvSpPr>
          <p:cNvPr id="53" name="CustomShape 6"/>
          <p:cNvSpPr/>
          <p:nvPr/>
        </p:nvSpPr>
        <p:spPr>
          <a:xfrm>
            <a:off x="0" y="6642720"/>
            <a:ext cx="121863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latin typeface="DejaVu Sans"/>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DejaVu Sans"/>
              </a:rPr>
              <a:t>Click </a:t>
            </a:r>
            <a:r>
              <a:rPr b="0" lang="en-US" sz="4400" spc="-1" strike="noStrike">
                <a:latin typeface="DejaVu Sans"/>
              </a:rPr>
              <a:t>to </a:t>
            </a:r>
            <a:r>
              <a:rPr b="0" lang="en-US" sz="4400" spc="-1" strike="noStrike">
                <a:latin typeface="DejaVu Sans"/>
              </a:rPr>
              <a:t>edit </a:t>
            </a:r>
            <a:r>
              <a:rPr b="0" lang="en-US" sz="4400" spc="-1" strike="noStrike">
                <a:latin typeface="DejaVu Sans"/>
              </a:rPr>
              <a:t>the </a:t>
            </a:r>
            <a:r>
              <a:rPr b="0" lang="en-US" sz="4400" spc="-1" strike="noStrike">
                <a:latin typeface="DejaVu Sans"/>
              </a:rPr>
              <a:t>title </a:t>
            </a:r>
            <a:r>
              <a:rPr b="0" lang="en-US" sz="4400" spc="-1" strike="noStrike">
                <a:latin typeface="DejaVu Sans"/>
              </a:rPr>
              <a:t>text </a:t>
            </a:r>
            <a:r>
              <a:rPr b="0" lang="en-US" sz="4400" spc="-1" strike="noStrike">
                <a:latin typeface="DejaVu Sans"/>
              </a:rPr>
              <a:t>form</a:t>
            </a:r>
            <a:r>
              <a:rPr b="0" lang="en-US" sz="4400" spc="-1" strike="noStrike">
                <a:latin typeface="DejaVu Sans"/>
              </a:rPr>
              <a:t>at</a:t>
            </a:r>
            <a:endParaRPr b="0" lang="en-US" sz="4400" spc="-1" strike="noStrike">
              <a:latin typeface="DejaVu Sans"/>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DejaVu Sans"/>
              </a:rPr>
              <a:t>Click to edit the outline text format</a:t>
            </a:r>
            <a:endParaRPr b="0" lang="en-US" sz="3200" spc="-1" strike="noStrike">
              <a:latin typeface="DejaVu Sans"/>
            </a:endParaRPr>
          </a:p>
          <a:p>
            <a:pPr lvl="1" marL="864000" indent="-324000">
              <a:spcBef>
                <a:spcPts val="1134"/>
              </a:spcBef>
              <a:buClr>
                <a:srgbClr val="000000"/>
              </a:buClr>
              <a:buSzPct val="75000"/>
              <a:buFont typeface="Symbol" charset="2"/>
              <a:buChar char=""/>
            </a:pPr>
            <a:r>
              <a:rPr b="0" lang="en-US" sz="2800" spc="-1" strike="noStrike">
                <a:latin typeface="DejaVu Sans"/>
              </a:rPr>
              <a:t>Second Outline Level</a:t>
            </a:r>
            <a:endParaRPr b="0" lang="en-US" sz="2800" spc="-1" strike="noStrike">
              <a:latin typeface="DejaVu Sans"/>
            </a:endParaRPr>
          </a:p>
          <a:p>
            <a:pPr lvl="2" marL="1296000" indent="-288000">
              <a:spcBef>
                <a:spcPts val="850"/>
              </a:spcBef>
              <a:buClr>
                <a:srgbClr val="000000"/>
              </a:buClr>
              <a:buSzPct val="45000"/>
              <a:buFont typeface="Wingdings" charset="2"/>
              <a:buChar char=""/>
            </a:pPr>
            <a:r>
              <a:rPr b="0" lang="en-US" sz="2400" spc="-1" strike="noStrike">
                <a:latin typeface="DejaVu Sans"/>
              </a:rPr>
              <a:t>Third Outline Level</a:t>
            </a:r>
            <a:endParaRPr b="0" lang="en-US" sz="2400" spc="-1" strike="noStrike">
              <a:latin typeface="DejaVu Sans"/>
            </a:endParaRPr>
          </a:p>
          <a:p>
            <a:pPr lvl="3" marL="1728000" indent="-216000">
              <a:spcBef>
                <a:spcPts val="567"/>
              </a:spcBef>
              <a:buClr>
                <a:srgbClr val="000000"/>
              </a:buClr>
              <a:buSzPct val="75000"/>
              <a:buFont typeface="Symbol" charset="2"/>
              <a:buChar char=""/>
            </a:pPr>
            <a:r>
              <a:rPr b="0" lang="en-US" sz="2000" spc="-1" strike="noStrike">
                <a:latin typeface="DejaVu Sans"/>
              </a:rPr>
              <a:t>Fourth Outline Level</a:t>
            </a:r>
            <a:endParaRPr b="0" lang="en-US" sz="2000" spc="-1" strike="noStrike">
              <a:latin typeface="DejaVu Sans"/>
            </a:endParaRPr>
          </a:p>
          <a:p>
            <a:pPr lvl="4" marL="2160000" indent="-216000">
              <a:spcBef>
                <a:spcPts val="283"/>
              </a:spcBef>
              <a:buClr>
                <a:srgbClr val="000000"/>
              </a:buClr>
              <a:buSzPct val="45000"/>
              <a:buFont typeface="Wingdings" charset="2"/>
              <a:buChar char=""/>
            </a:pPr>
            <a:r>
              <a:rPr b="0" lang="en-US" sz="2000" spc="-1" strike="noStrike">
                <a:latin typeface="DejaVu Sans"/>
              </a:rPr>
              <a:t>Fifth Outline Level</a:t>
            </a:r>
            <a:endParaRPr b="0" lang="en-US" sz="2000" spc="-1" strike="noStrike">
              <a:latin typeface="DejaVu Sans"/>
            </a:endParaRPr>
          </a:p>
          <a:p>
            <a:pPr lvl="5" marL="2592000" indent="-216000">
              <a:spcBef>
                <a:spcPts val="283"/>
              </a:spcBef>
              <a:buClr>
                <a:srgbClr val="000000"/>
              </a:buClr>
              <a:buSzPct val="45000"/>
              <a:buFont typeface="Wingdings" charset="2"/>
              <a:buChar char=""/>
            </a:pPr>
            <a:r>
              <a:rPr b="0" lang="en-US" sz="2000" spc="-1" strike="noStrike">
                <a:latin typeface="DejaVu Sans"/>
              </a:rPr>
              <a:t>Sixth Outline Level</a:t>
            </a:r>
            <a:endParaRPr b="0" lang="en-US" sz="2000" spc="-1" strike="noStrike">
              <a:latin typeface="DejaVu Sans"/>
            </a:endParaRPr>
          </a:p>
          <a:p>
            <a:pPr lvl="6" marL="3024000" indent="-216000">
              <a:spcBef>
                <a:spcPts val="283"/>
              </a:spcBef>
              <a:buClr>
                <a:srgbClr val="000000"/>
              </a:buClr>
              <a:buSzPct val="45000"/>
              <a:buFont typeface="Wingdings" charset="2"/>
              <a:buChar char=""/>
            </a:pPr>
            <a:r>
              <a:rPr b="0" lang="en-US" sz="2000" spc="-1" strike="noStrike">
                <a:latin typeface="DejaVu Sans"/>
              </a:rPr>
              <a:t>Seventh Outline Level</a:t>
            </a:r>
            <a:endParaRPr b="0" lang="en-US" sz="2000" spc="-1" strike="noStrike">
              <a:latin typeface="DejaVu Sans"/>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bbb-staging.rz.tu-clausthal.de/b/ben-o4k-3ju-xvm" TargetMode="External"/><Relationship Id="rId2" Type="http://schemas.openxmlformats.org/officeDocument/2006/relationships/hyperlink" Target="https://bbb-staging.rz.tu-clausthal.de/b/ben-det-s2r-i8b"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63320" cy="11498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buNone/>
            </a:pPr>
            <a:r>
              <a:rPr b="1" lang="en-US" sz="3200" spc="-1" strike="noStrike">
                <a:solidFill>
                  <a:srgbClr val="008c4f"/>
                </a:solidFill>
                <a:latin typeface="DejaVu Sans"/>
                <a:ea typeface="DejaVu Sans"/>
              </a:rPr>
              <a:t>Emerging Technologies for the Circular Economy</a:t>
            </a:r>
            <a:endParaRPr b="0" lang="en-US" sz="3200" spc="-1" strike="noStrike">
              <a:latin typeface="DejaVu Sans"/>
            </a:endParaRPr>
          </a:p>
        </p:txBody>
      </p:sp>
      <p:sp>
        <p:nvSpPr>
          <p:cNvPr id="99" name="CustomShape 2"/>
          <p:cNvSpPr/>
          <p:nvPr/>
        </p:nvSpPr>
        <p:spPr>
          <a:xfrm>
            <a:off x="527400" y="2852640"/>
            <a:ext cx="10363320" cy="23706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buNone/>
              <a:tabLst>
                <a:tab algn="l" pos="0"/>
              </a:tabLst>
            </a:pPr>
            <a:r>
              <a:rPr b="1" lang="en-US" sz="2400" spc="-1" strike="noStrike">
                <a:solidFill>
                  <a:srgbClr val="000000"/>
                </a:solidFill>
                <a:latin typeface="DejaVu Sans"/>
                <a:ea typeface="DejaVu Sans"/>
              </a:rPr>
              <a:t>Lecture 0: Organization</a:t>
            </a:r>
            <a:endParaRPr b="0" lang="en-US" sz="2400" spc="-1" strike="noStrike">
              <a:latin typeface="DejaVu Sans"/>
            </a:endParaRPr>
          </a:p>
          <a:p>
            <a:pPr algn="ctr">
              <a:lnSpc>
                <a:spcPct val="100000"/>
              </a:lnSpc>
              <a:spcBef>
                <a:spcPts val="479"/>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241"/>
              </a:spcBef>
              <a:buNone/>
              <a:tabLst>
                <a:tab algn="l" pos="0"/>
              </a:tabLst>
            </a:pPr>
            <a:endParaRPr b="0" lang="en-US" sz="24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Prof. Dr. Benjamin Leiding (Clausthal)</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M.Sc. Arne Bochem (Göttingen)</a:t>
            </a:r>
            <a:endParaRPr b="0" lang="en-US" sz="1600" spc="-1" strike="noStrike">
              <a:latin typeface="DejaVu Sans"/>
            </a:endParaRPr>
          </a:p>
          <a:p>
            <a:pPr algn="ctr">
              <a:lnSpc>
                <a:spcPct val="100000"/>
              </a:lnSpc>
              <a:spcBef>
                <a:spcPts val="320"/>
              </a:spcBef>
              <a:buNone/>
              <a:tabLst>
                <a:tab algn="l" pos="0"/>
              </a:tabLst>
            </a:pPr>
            <a:r>
              <a:rPr b="0" lang="en-US" sz="1600" spc="-1" strike="noStrike">
                <a:solidFill>
                  <a:srgbClr val="000000"/>
                </a:solidFill>
                <a:latin typeface="DejaVu Sans"/>
                <a:ea typeface="DejaVu Sans"/>
              </a:rPr>
              <a:t>M.Sc. Anant Sujatanagarjuna (Clausthal)</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a:p>
            <a:pPr>
              <a:lnSpc>
                <a:spcPct val="100000"/>
              </a:lnSpc>
              <a:buNone/>
            </a:pPr>
            <a:endParaRPr b="0" lang="en-US" sz="2400" spc="-1" strike="noStrike">
              <a:latin typeface="DejaVu Sans"/>
            </a:endParaRPr>
          </a:p>
        </p:txBody>
      </p:sp>
      <p:sp>
        <p:nvSpPr>
          <p:cNvPr id="127" name="CustomShape 2"/>
          <p:cNvSpPr/>
          <p:nvPr/>
        </p:nvSpPr>
        <p:spPr>
          <a:xfrm>
            <a:off x="335520" y="2408400"/>
            <a:ext cx="10747440" cy="3895200"/>
          </a:xfrm>
          <a:prstGeom prst="rect">
            <a:avLst/>
          </a:prstGeom>
          <a:noFill/>
          <a:ln w="0">
            <a:noFill/>
          </a:ln>
        </p:spPr>
        <p:style>
          <a:lnRef idx="0"/>
          <a:fillRef idx="0"/>
          <a:effectRef idx="0"/>
          <a:fontRef idx="minor"/>
        </p:style>
        <p:txBody>
          <a:bodyPr lIns="90000" rIns="90000" tIns="45000" bIns="45000" anchor="t">
            <a:noAutofit/>
          </a:bodyPr>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9" name="CustomShape 2"/>
          <p:cNvSpPr/>
          <p:nvPr/>
        </p:nvSpPr>
        <p:spPr>
          <a:xfrm>
            <a:off x="335520" y="2408400"/>
            <a:ext cx="10747440" cy="3895200"/>
          </a:xfrm>
          <a:prstGeom prst="rect">
            <a:avLst/>
          </a:prstGeom>
          <a:noFill/>
          <a:ln w="0">
            <a:noFill/>
          </a:ln>
        </p:spPr>
        <p:style>
          <a:lnRef idx="0"/>
          <a:fillRef idx="0"/>
          <a:effectRef idx="0"/>
          <a:fontRef idx="minor"/>
        </p:style>
        <p:txBody>
          <a:bodyPr lIns="90000" rIns="90000" tIns="45000" bIns="45000" anchor="t">
            <a:noAutofit/>
          </a:bodyPr>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a:p>
            <a:pPr>
              <a:lnSpc>
                <a:spcPct val="100000"/>
              </a:lnSpc>
              <a:buNone/>
            </a:pPr>
            <a:endParaRPr b="0" lang="en-US" sz="2400" spc="-1" strike="noStrike">
              <a:latin typeface="DejaVu Sans"/>
            </a:endParaRPr>
          </a:p>
        </p:txBody>
      </p:sp>
      <p:sp>
        <p:nvSpPr>
          <p:cNvPr id="131" name="CustomShape 2"/>
          <p:cNvSpPr/>
          <p:nvPr/>
        </p:nvSpPr>
        <p:spPr>
          <a:xfrm>
            <a:off x="335520" y="2408400"/>
            <a:ext cx="10747440" cy="3895200"/>
          </a:xfrm>
          <a:prstGeom prst="rect">
            <a:avLst/>
          </a:prstGeom>
          <a:noFill/>
          <a:ln w="0">
            <a:noFill/>
          </a:ln>
        </p:spPr>
        <p:style>
          <a:lnRef idx="0"/>
          <a:fillRef idx="0"/>
          <a:effectRef idx="0"/>
          <a:fontRef idx="minor"/>
        </p:style>
        <p:txBody>
          <a:bodyPr lIns="90000" rIns="90000" tIns="45000" bIns="45000" anchor="t">
            <a:noAutofit/>
          </a:bodyPr>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Lectures</a:t>
            </a:r>
            <a:endParaRPr b="0" lang="en-US" sz="2400" spc="-1" strike="noStrike">
              <a:latin typeface="DejaVu Sans"/>
            </a:endParaRPr>
          </a:p>
        </p:txBody>
      </p:sp>
      <p:sp>
        <p:nvSpPr>
          <p:cNvPr id="133" name="CustomShape 2"/>
          <p:cNvSpPr/>
          <p:nvPr/>
        </p:nvSpPr>
        <p:spPr>
          <a:xfrm>
            <a:off x="335520" y="1268640"/>
            <a:ext cx="10747440" cy="5034960"/>
          </a:xfrm>
          <a:prstGeom prst="rect">
            <a:avLst/>
          </a:prstGeom>
          <a:noFill/>
          <a:ln w="0">
            <a:noFill/>
          </a:ln>
        </p:spPr>
        <p:style>
          <a:lnRef idx="0"/>
          <a:fillRef idx="0"/>
          <a:effectRef idx="0"/>
          <a:fontRef idx="minor"/>
        </p:style>
        <p:txBody>
          <a:bodyPr lIns="90000" rIns="90000" tIns="45000" bIns="45000" anchor="ctr">
            <a:noAutofit/>
          </a:bodyPr>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20.04.2022 → Organization + Introduction to the Circular Economy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27.04.2022 → Emerging Technologies for the Circular Economy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04.05.2022 → Introduction to the Internet of Things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11.05.2022 → Internet of Things – Communication</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18.05.2022 → Internet of Things – Cloud and BigData</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25.05.2022 → Internet of Things – Digital Twins, Privacy and Security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01.06.2022 → The Machine-to-Everything Economy – A step towards the CE 2.0?</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15.06.2022 → Introduction to Blockchain Technology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22.06.2022 → Blockchain Technology – Consensus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29.06.2022 → Blockchain Technology – Ethereum and Smart Contracts Part 1</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06.07.2022 → Invited speaker → Dr. Uli Gallersdörfer (TU Munich)</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13.07.2022 → Invited speaker → Prof. Dr. Steffen Herbold (TU Clausthal)</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20.07.2022 → Blockchain Technology – Ethereum and Smart Contracts Part 2</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27.07.2022 → Backup </a:t>
            </a:r>
            <a:r>
              <a:rPr b="0" lang="en-US" sz="1800" spc="-1" strike="noStrike" u="sng">
                <a:solidFill>
                  <a:srgbClr val="000000"/>
                </a:solidFill>
                <a:uFillTx/>
                <a:latin typeface="DejaVu Sans"/>
                <a:ea typeface="DejaVu Sans"/>
              </a:rPr>
              <a:t>XOR</a:t>
            </a:r>
            <a:r>
              <a:rPr b="0" lang="en-US" sz="1800" spc="-1" strike="noStrike">
                <a:solidFill>
                  <a:srgbClr val="000000"/>
                </a:solidFill>
                <a:latin typeface="DejaVu Sans"/>
                <a:ea typeface="DejaVu Sans"/>
              </a:rPr>
              <a:t> no lecture</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Exercises</a:t>
            </a:r>
            <a:endParaRPr b="0" lang="en-US" sz="2400" spc="-1" strike="noStrike">
              <a:latin typeface="DejaVu Sans"/>
            </a:endParaRPr>
          </a:p>
        </p:txBody>
      </p:sp>
      <p:sp>
        <p:nvSpPr>
          <p:cNvPr id="135" name="CustomShape 2"/>
          <p:cNvSpPr/>
          <p:nvPr/>
        </p:nvSpPr>
        <p:spPr>
          <a:xfrm>
            <a:off x="335520" y="1268640"/>
            <a:ext cx="10747440" cy="5034960"/>
          </a:xfrm>
          <a:prstGeom prst="rect">
            <a:avLst/>
          </a:prstGeom>
          <a:noFill/>
          <a:ln w="0">
            <a:noFill/>
          </a:ln>
        </p:spPr>
        <p:style>
          <a:lnRef idx="0"/>
          <a:fillRef idx="0"/>
          <a:effectRef idx="0"/>
          <a:fontRef idx="minor"/>
        </p:style>
        <p:txBody>
          <a:bodyPr lIns="90000" rIns="90000" tIns="45000" bIns="45000" anchor="ctr">
            <a:noAutofit/>
          </a:bodyPr>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27.04.2022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11.05.2022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IoT Sensing and Gathering Data</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18.05.2022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Data Processing</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01.06.2022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07 – Blockchain (MC)</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08 – Blockchain Basics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29.06.2022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Conensus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Tokens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20.07.2022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Smart Contracts and IoT</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Course Organization</a:t>
            </a:r>
            <a:endParaRPr b="0" lang="en-US" sz="2400" spc="-1" strike="noStrike">
              <a:latin typeface="DejaVu Sans"/>
            </a:endParaRPr>
          </a:p>
        </p:txBody>
      </p:sp>
      <p:sp>
        <p:nvSpPr>
          <p:cNvPr id="137" name="CustomShape 2"/>
          <p:cNvSpPr/>
          <p:nvPr/>
        </p:nvSpPr>
        <p:spPr>
          <a:xfrm>
            <a:off x="335520" y="1268280"/>
            <a:ext cx="10747440" cy="5034960"/>
          </a:xfrm>
          <a:prstGeom prst="rect">
            <a:avLst/>
          </a:prstGeom>
          <a:noFill/>
          <a:ln w="0">
            <a:noFill/>
          </a:ln>
        </p:spPr>
        <p:style>
          <a:lnRef idx="0"/>
          <a:fillRef idx="0"/>
          <a:effectRef idx="0"/>
          <a:fontRef idx="minor"/>
        </p:style>
        <p:txBody>
          <a:bodyPr lIns="90000" rIns="90000" tIns="45000" bIns="45000" anchor="ctr">
            <a:noAutofit/>
          </a:bodyPr>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latin typeface="DejaVu Sans"/>
            </a:endParaRPr>
          </a:p>
          <a:p>
            <a:pPr lvl="3" marL="864000" indent="-21456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Please report bugs!</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Lectures and exercises as live stream (BBB – next slide)</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latin typeface="DejaVu Sans"/>
            </a:endParaRPr>
          </a:p>
          <a:p>
            <a:pPr algn="ctr">
              <a:lnSpc>
                <a:spcPct val="100000"/>
              </a:lnSpc>
              <a:spcBef>
                <a:spcPts val="360"/>
              </a:spcBef>
              <a:buNone/>
            </a:pPr>
            <a:endParaRPr b="0" lang="en-US" sz="1800" spc="-1" strike="noStrike">
              <a:latin typeface="DejaVu Sans"/>
            </a:endParaRPr>
          </a:p>
          <a:p>
            <a:pPr algn="ctr">
              <a:lnSpc>
                <a:spcPct val="100000"/>
              </a:lnSpc>
              <a:spcBef>
                <a:spcPts val="360"/>
              </a:spcBef>
              <a:buNone/>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latin typeface="DejaVu Sans"/>
            </a:endParaRPr>
          </a:p>
          <a:p>
            <a:pPr algn="ctr">
              <a:lnSpc>
                <a:spcPct val="100000"/>
              </a:lnSpc>
              <a:spcBef>
                <a:spcPts val="360"/>
              </a:spcBef>
              <a:buNone/>
            </a:pPr>
            <a:r>
              <a:rPr b="1" lang="en-GB" sz="1800" spc="-1" strike="noStrike">
                <a:solidFill>
                  <a:srgbClr val="000000"/>
                </a:solidFill>
                <a:latin typeface="DejaVu Sans"/>
                <a:ea typeface="DejaVu Sans"/>
              </a:rPr>
              <a:t>emails written to this specific email address!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35520" y="764640"/>
            <a:ext cx="10746000" cy="4968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Dates/Times/Locations</a:t>
            </a:r>
            <a:endParaRPr b="0" lang="en-US" sz="2400" spc="-1" strike="noStrike">
              <a:latin typeface="DejaVu Sans"/>
            </a:endParaRPr>
          </a:p>
          <a:p>
            <a:pPr>
              <a:lnSpc>
                <a:spcPct val="100000"/>
              </a:lnSpc>
              <a:buNone/>
            </a:pPr>
            <a:endParaRPr b="0" lang="en-US" sz="2400" spc="-1" strike="noStrike">
              <a:latin typeface="DejaVu Sans"/>
            </a:endParaRPr>
          </a:p>
          <a:p>
            <a:pPr>
              <a:lnSpc>
                <a:spcPct val="100000"/>
              </a:lnSpc>
              <a:buNone/>
            </a:pPr>
            <a:endParaRPr b="0" lang="en-US" sz="2400" spc="-1" strike="noStrike">
              <a:latin typeface="DejaVu Sans"/>
            </a:endParaRPr>
          </a:p>
        </p:txBody>
      </p:sp>
      <p:sp>
        <p:nvSpPr>
          <p:cNvPr id="139" name="CustomShape 2"/>
          <p:cNvSpPr/>
          <p:nvPr/>
        </p:nvSpPr>
        <p:spPr>
          <a:xfrm>
            <a:off x="335520" y="1268640"/>
            <a:ext cx="10746000" cy="5033520"/>
          </a:xfrm>
          <a:prstGeom prst="rect">
            <a:avLst/>
          </a:prstGeom>
          <a:noFill/>
          <a:ln w="0">
            <a:noFill/>
          </a:ln>
        </p:spPr>
        <p:style>
          <a:lnRef idx="0"/>
          <a:fillRef idx="0"/>
          <a:effectRef idx="0"/>
          <a:fontRef idx="minor"/>
        </p:style>
        <p:txBody>
          <a:bodyPr lIns="90000" rIns="90000" tIns="45000" bIns="45000" anchor="ctr">
            <a:noAutofit/>
          </a:bodyPr>
          <a:p>
            <a:pPr marL="195120" indent="-19116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Please note:</a:t>
            </a:r>
            <a:r>
              <a:rPr b="0" lang="en-GB" sz="1800" spc="-1" strike="noStrike">
                <a:solidFill>
                  <a:srgbClr val="000000"/>
                </a:solidFill>
                <a:latin typeface="DejaVu Sans"/>
                <a:ea typeface="DejaVu Sans"/>
              </a:rPr>
              <a:t> </a:t>
            </a:r>
            <a:endParaRPr b="0" lang="en-US" sz="1800" spc="-1" strike="noStrike">
              <a:latin typeface="DejaVu Sans"/>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 Gotec (Am Stollen 19 C, 38640 Goslar) in Goslar is limited to ca. 15 seats due to the current COVID restrictions. Thus, </a:t>
            </a:r>
            <a:r>
              <a:rPr b="1" lang="en-GB" sz="1800" spc="-1" strike="noStrike">
                <a:solidFill>
                  <a:srgbClr val="000000"/>
                </a:solidFill>
                <a:latin typeface="DejaVu Sans"/>
                <a:ea typeface="DejaVu Sans"/>
              </a:rPr>
              <a:t>only DigiTec</a:t>
            </a:r>
            <a:r>
              <a:rPr b="0" lang="en-GB" sz="1800" spc="-1" strike="noStrike">
                <a:solidFill>
                  <a:srgbClr val="000000"/>
                </a:solidFill>
                <a:latin typeface="DejaVu Sans"/>
                <a:ea typeface="DejaVu Sans"/>
              </a:rPr>
              <a:t> students may join us in Goslar. </a:t>
            </a:r>
            <a:endParaRPr b="0" lang="en-US" sz="1800" spc="-1" strike="noStrike">
              <a:latin typeface="DejaVu Sans"/>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 kindly ask everyone else to use the BBB rooms (links below). </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116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latin typeface="DejaVu Sans"/>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2 pm to 3:30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DejaVu Sans"/>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116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latin typeface="DejaVu Sans"/>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Wednesday </a:t>
            </a:r>
            <a:r>
              <a:rPr b="1" lang="en-GB" sz="1800" spc="-1" strike="noStrike">
                <a:solidFill>
                  <a:srgbClr val="000000"/>
                </a:solidFill>
                <a:latin typeface="DejaVu Sans"/>
                <a:ea typeface="DejaVu Sans"/>
              </a:rPr>
              <a:t>4 pm to 5:30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20.04</a:t>
            </a:r>
            <a:r>
              <a:rPr b="0" lang="en-GB" sz="1800" spc="-1" strike="noStrike">
                <a:solidFill>
                  <a:srgbClr val="000000"/>
                </a:solidFill>
                <a:latin typeface="DejaVu Sans"/>
                <a:ea typeface="DejaVu Sans"/>
              </a:rPr>
              <a:t>.2022 to </a:t>
            </a:r>
            <a:r>
              <a:rPr b="1" lang="en-GB" sz="1800" spc="-1" strike="noStrike">
                <a:solidFill>
                  <a:srgbClr val="000000"/>
                </a:solidFill>
                <a:latin typeface="DejaVu Sans"/>
                <a:ea typeface="DejaVu Sans"/>
              </a:rPr>
              <a:t>27.07</a:t>
            </a:r>
            <a:r>
              <a:rPr b="0" lang="en-GB" sz="1800" spc="-1" strike="noStrike">
                <a:solidFill>
                  <a:srgbClr val="000000"/>
                </a:solidFill>
                <a:latin typeface="DejaVu Sans"/>
                <a:ea typeface="DejaVu Sans"/>
              </a:rPr>
              <a:t>.2022</a:t>
            </a:r>
            <a:endParaRPr b="0" lang="en-US" sz="1800" spc="-1" strike="noStrike">
              <a:latin typeface="DejaVu Sans"/>
            </a:endParaRPr>
          </a:p>
          <a:p>
            <a:pPr lvl="1" marL="432000" indent="-21384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Exercises </a:t>
            </a:r>
            <a:endParaRPr b="0" lang="en-US" sz="2400" spc="-1" strike="noStrike">
              <a:latin typeface="DejaVu Sans"/>
            </a:endParaRPr>
          </a:p>
        </p:txBody>
      </p:sp>
      <p:sp>
        <p:nvSpPr>
          <p:cNvPr id="141" name="CustomShape 2"/>
          <p:cNvSpPr/>
          <p:nvPr/>
        </p:nvSpPr>
        <p:spPr>
          <a:xfrm>
            <a:off x="335520" y="1268280"/>
            <a:ext cx="10747440" cy="503496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pP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Wednesday at 1:59pm (right before the next lecture)</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Exercises </a:t>
            </a:r>
            <a:endParaRPr b="0" lang="en-US" sz="2400" spc="-1" strike="noStrike">
              <a:latin typeface="DejaVu Sans"/>
            </a:endParaRPr>
          </a:p>
        </p:txBody>
      </p:sp>
      <p:sp>
        <p:nvSpPr>
          <p:cNvPr id="143" name="CustomShape 2"/>
          <p:cNvSpPr/>
          <p:nvPr/>
        </p:nvSpPr>
        <p:spPr>
          <a:xfrm>
            <a:off x="335520" y="1268280"/>
            <a:ext cx="10747440" cy="503496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buClr>
                <a:srgbClr val="000000"/>
              </a:buClr>
              <a:buSzPct val="45000"/>
              <a:buFont typeface="Wingdings" charset="2"/>
              <a:buChar char=""/>
            </a:pPr>
            <a:r>
              <a:rPr b="0" lang="en-GB" sz="1800" spc="-1" strike="noStrike">
                <a:solidFill>
                  <a:srgbClr val="000000"/>
                </a:solidFill>
                <a:latin typeface="DejaVu Sans"/>
                <a:ea typeface="DejaVu Sans"/>
              </a:rPr>
              <a:t>Bonus task:</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Form groups of two or more people</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Come up with a great idea that evolves around sustainability and emerging technologies</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Push the idea as far as possible throughout the semester</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Record a 60s video explaining your idea and what you did throughout the semester</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Selection of the 5 best ideas → bonus points for the exam (e.g., better grade – instead of 2.0 → 1.7 or something similar)</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DejaVu Sans"/>
            </a:endParaRPr>
          </a:p>
        </p:txBody>
      </p:sp>
      <p:sp>
        <p:nvSpPr>
          <p:cNvPr id="145" name="CustomShape 2"/>
          <p:cNvSpPr/>
          <p:nvPr/>
        </p:nvSpPr>
        <p:spPr>
          <a:xfrm>
            <a:off x="335520" y="1268640"/>
            <a:ext cx="10747440" cy="5034960"/>
          </a:xfrm>
          <a:prstGeom prst="rect">
            <a:avLst/>
          </a:prstGeom>
          <a:noFill/>
          <a:ln w="0">
            <a:noFill/>
          </a:ln>
        </p:spPr>
        <p:style>
          <a:lnRef idx="0"/>
          <a:fillRef idx="0"/>
          <a:effectRef idx="0"/>
          <a:fontRef idx="minor"/>
        </p:style>
        <p:txBody>
          <a:bodyPr lIns="90000" rIns="90000" tIns="45000" bIns="45000" anchor="ctr">
            <a:noAutofit/>
          </a:bodyPr>
          <a:p>
            <a:pPr marL="216000" indent="-214560">
              <a:lnSpc>
                <a:spcPct val="100000"/>
              </a:lnSpc>
              <a:spcBef>
                <a:spcPts val="360"/>
              </a:spcBef>
              <a:buClr>
                <a:srgbClr val="000000"/>
              </a:buClr>
              <a:buSzPct val="45000"/>
              <a:buFont typeface="Wingdings"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latin typeface="DejaVu Sans"/>
            </a:endParaRPr>
          </a:p>
          <a:p>
            <a:pPr lvl="1" marL="432000" indent="-213840">
              <a:lnSpc>
                <a:spcPct val="100000"/>
              </a:lnSpc>
              <a:spcBef>
                <a:spcPts val="360"/>
              </a:spcBef>
              <a:buClr>
                <a:srgbClr val="000000"/>
              </a:buClr>
              <a:buSzPct val="45000"/>
              <a:buFont typeface="Wingdings" charset="2"/>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latin typeface="DejaVu Sans"/>
            </a:endParaRPr>
          </a:p>
          <a:p>
            <a:pPr lvl="1" marL="432000" indent="-213840">
              <a:lnSpc>
                <a:spcPct val="100000"/>
              </a:lnSpc>
              <a:spcBef>
                <a:spcPts val="360"/>
              </a:spcBef>
              <a:buClr>
                <a:srgbClr val="000000"/>
              </a:buClr>
              <a:buSzPct val="45000"/>
              <a:buFont typeface="Wingdings" charset="2"/>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latin typeface="DejaVu Sans"/>
            </a:endParaRPr>
          </a:p>
        </p:txBody>
      </p:sp>
      <p:sp>
        <p:nvSpPr>
          <p:cNvPr id="146" name="CustomShape 3"/>
          <p:cNvSpPr/>
          <p:nvPr/>
        </p:nvSpPr>
        <p:spPr>
          <a:xfrm>
            <a:off x="4655880" y="476640"/>
            <a:ext cx="2433600" cy="3596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5280" cy="4960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fr-FR" sz="2400" spc="-1" strike="noStrike">
                <a:solidFill>
                  <a:srgbClr val="000000"/>
                </a:solidFill>
                <a:latin typeface="DejaVu Sans"/>
                <a:ea typeface="DejaVu Sans"/>
              </a:rPr>
              <a:t>License</a:t>
            </a:r>
            <a:endParaRPr b="0" lang="en-US" sz="2400" spc="-1" strike="noStrike">
              <a:latin typeface="DejaVu Sans"/>
            </a:endParaRPr>
          </a:p>
        </p:txBody>
      </p:sp>
      <p:sp>
        <p:nvSpPr>
          <p:cNvPr id="101" name="CustomShape 2"/>
          <p:cNvSpPr/>
          <p:nvPr/>
        </p:nvSpPr>
        <p:spPr>
          <a:xfrm>
            <a:off x="335520" y="1268640"/>
            <a:ext cx="10745280" cy="5032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buNone/>
            </a:pP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
        <p:nvSpPr>
          <p:cNvPr id="102" name="CustomShape 3"/>
          <p:cNvSpPr/>
          <p:nvPr/>
        </p:nvSpPr>
        <p:spPr>
          <a:xfrm>
            <a:off x="336600" y="3429000"/>
            <a:ext cx="10863000" cy="2054880"/>
          </a:xfrm>
          <a:prstGeom prst="rect">
            <a:avLst/>
          </a:prstGeom>
          <a:noFill/>
          <a:ln w="0">
            <a:noFill/>
          </a:ln>
        </p:spPr>
        <p:style>
          <a:lnRef idx="0"/>
          <a:fillRef idx="0"/>
          <a:effectRef idx="0"/>
          <a:fontRef idx="minor"/>
        </p:style>
        <p:txBody>
          <a:bodyPr lIns="90000" rIns="90000" tIns="45000" bIns="45000" anchor="t">
            <a:noAutofit/>
          </a:bodyPr>
          <a:p>
            <a:pPr marL="216000" indent="-21528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latin typeface="DejaVu Sans"/>
            </a:endParaRPr>
          </a:p>
          <a:p>
            <a:pPr marL="216000" indent="-21528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latin typeface="DejaVu Sans"/>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Coding Exercise Submission and Grading – Clausthal and Göttingen</a:t>
            </a:r>
            <a:endParaRPr b="0" lang="en-US" sz="2400" spc="-1" strike="noStrike">
              <a:latin typeface="DejaVu Sans"/>
            </a:endParaRPr>
          </a:p>
        </p:txBody>
      </p:sp>
      <p:sp>
        <p:nvSpPr>
          <p:cNvPr id="148" name="CustomShape 2"/>
          <p:cNvSpPr/>
          <p:nvPr/>
        </p:nvSpPr>
        <p:spPr>
          <a:xfrm>
            <a:off x="335520" y="1268640"/>
            <a:ext cx="10747440" cy="5034960"/>
          </a:xfrm>
          <a:prstGeom prst="rect">
            <a:avLst/>
          </a:prstGeom>
          <a:noFill/>
          <a:ln w="0">
            <a:noFill/>
          </a:ln>
        </p:spPr>
        <p:style>
          <a:lnRef idx="0"/>
          <a:fillRef idx="0"/>
          <a:effectRef idx="0"/>
          <a:fontRef idx="minor"/>
        </p:style>
        <p:txBody>
          <a:bodyPr lIns="90000" rIns="90000" tIns="45000" bIns="45000" anchor="ctr">
            <a:noAutofit/>
          </a:bodyPr>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latin typeface="DejaVu Sans"/>
            </a:endParaRPr>
          </a:p>
        </p:txBody>
      </p:sp>
      <p:sp>
        <p:nvSpPr>
          <p:cNvPr id="149" name="CustomShape 3"/>
          <p:cNvSpPr/>
          <p:nvPr/>
        </p:nvSpPr>
        <p:spPr>
          <a:xfrm>
            <a:off x="4655880" y="476640"/>
            <a:ext cx="2433600" cy="3596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335520" y="84096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51" name="CustomShape 2"/>
          <p:cNvSpPr/>
          <p:nvPr/>
        </p:nvSpPr>
        <p:spPr>
          <a:xfrm>
            <a:off x="388800" y="1488600"/>
            <a:ext cx="1072584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DejaVu Sans"/>
            </a:endParaRPr>
          </a:p>
          <a:p>
            <a:pPr>
              <a:lnSpc>
                <a:spcPct val="100000"/>
              </a:lnSpc>
              <a:buNone/>
            </a:pPr>
            <a:endParaRPr b="0" lang="en-US" sz="1400" spc="-1" strike="noStrike">
              <a:latin typeface="DejaVu Sans"/>
            </a:endParaRPr>
          </a:p>
          <a:p>
            <a:pPr marL="284040" indent="-281520">
              <a:lnSpc>
                <a:spcPct val="100000"/>
              </a:lnSpc>
              <a:buClr>
                <a:srgbClr val="000000"/>
              </a:buClr>
              <a:buFont typeface="Wingdings"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Wednesday, 20 April 2022, 5:00 PM until 27 April 2022 01:59 PM</a:t>
            </a:r>
            <a:endParaRPr b="0" lang="en-US" sz="1400" spc="-1" strike="noStrike">
              <a:latin typeface="DejaVu Sans"/>
            </a:endParaRPr>
          </a:p>
          <a:p>
            <a:pPr>
              <a:lnSpc>
                <a:spcPct val="100000"/>
              </a:lnSpc>
              <a:buNone/>
            </a:pPr>
            <a:endParaRPr b="0" lang="en-US" sz="1400" spc="-1" strike="noStrike">
              <a:latin typeface="DejaVu Sans"/>
            </a:endParaRPr>
          </a:p>
          <a:p>
            <a:pPr marL="239760" indent="-237240">
              <a:lnSpc>
                <a:spcPct val="100000"/>
              </a:lnSpc>
              <a:buClr>
                <a:srgbClr val="000000"/>
              </a:buClr>
              <a:buFont typeface="Wingdings"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Wednesday, 27 April 2022, 5:00 PM until 04 May 2022 01:59 PM</a:t>
            </a:r>
            <a:endParaRPr b="0" lang="en-US" sz="1400" spc="-1" strike="noStrike">
              <a:latin typeface="DejaVu Sans"/>
            </a:endParaRPr>
          </a:p>
          <a:p>
            <a:pPr>
              <a:lnSpc>
                <a:spcPct val="100000"/>
              </a:lnSpc>
              <a:buNone/>
            </a:pPr>
            <a:endParaRPr b="0" lang="en-US" sz="1400" spc="-1" strike="noStrike">
              <a:latin typeface="DejaVu Sans"/>
            </a:endParaRPr>
          </a:p>
          <a:p>
            <a:pPr>
              <a:lnSpc>
                <a:spcPct val="100000"/>
              </a:lnSpc>
              <a:buNone/>
            </a:pPr>
            <a:r>
              <a:rPr b="1" lang="de-DE" sz="1400" spc="-1" strike="noStrike">
                <a:solidFill>
                  <a:srgbClr val="000000"/>
                </a:solidFill>
                <a:latin typeface="DejaVu Sans"/>
                <a:ea typeface="Arial Unicode MS"/>
              </a:rPr>
              <a:t>Goal of the Test:</a:t>
            </a:r>
            <a:endParaRPr b="0" lang="en-US" sz="1400" spc="-1" strike="noStrike">
              <a:latin typeface="DejaVu Sans"/>
            </a:endParaRPr>
          </a:p>
          <a:p>
            <a:pPr marL="239760" indent="-237240">
              <a:lnSpc>
                <a:spcPct val="100000"/>
              </a:lnSpc>
              <a:buClr>
                <a:srgbClr val="000000"/>
              </a:buClr>
              <a:buFont typeface="Wingdings"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DejaVu Sans"/>
            </a:endParaRPr>
          </a:p>
          <a:p>
            <a:pPr>
              <a:lnSpc>
                <a:spcPct val="100000"/>
              </a:lnSpc>
              <a:buNone/>
            </a:pPr>
            <a:endParaRPr b="0" lang="en-US" sz="1400" spc="-1" strike="noStrike">
              <a:latin typeface="DejaVu Sans"/>
            </a:endParaRPr>
          </a:p>
          <a:p>
            <a:pPr>
              <a:lnSpc>
                <a:spcPct val="100000"/>
              </a:lnSpc>
              <a:buNone/>
            </a:pPr>
            <a:r>
              <a:rPr b="1" lang="de-DE" sz="1400" spc="-1" strike="noStrike">
                <a:solidFill>
                  <a:srgbClr val="000000"/>
                </a:solidFill>
                <a:latin typeface="DejaVu Sans"/>
                <a:ea typeface="Arial Unicode MS"/>
              </a:rPr>
              <a:t>Preparation:</a:t>
            </a:r>
            <a:endParaRPr b="0" lang="en-US" sz="1400" spc="-1" strike="noStrike">
              <a:latin typeface="DejaVu Sans"/>
            </a:endParaRPr>
          </a:p>
          <a:p>
            <a:pPr marL="239760" indent="-237240">
              <a:lnSpc>
                <a:spcPct val="100000"/>
              </a:lnSpc>
              <a:buClr>
                <a:srgbClr val="000000"/>
              </a:buClr>
              <a:buFont typeface="Wingdings"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DejaVu Sans"/>
            </a:endParaRPr>
          </a:p>
          <a:p>
            <a:pPr marL="239760" indent="-237240">
              <a:lnSpc>
                <a:spcPct val="100000"/>
              </a:lnSpc>
              <a:buClr>
                <a:srgbClr val="000000"/>
              </a:buClr>
              <a:buFont typeface="Wingdings"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DejaVu Sans"/>
            </a:endParaRPr>
          </a:p>
          <a:p>
            <a:pPr>
              <a:lnSpc>
                <a:spcPct val="100000"/>
              </a:lnSpc>
              <a:buNone/>
            </a:pPr>
            <a:endParaRPr b="0" lang="en-US" sz="1400" spc="-1" strike="noStrike">
              <a:latin typeface="DejaVu Sans"/>
            </a:endParaRPr>
          </a:p>
          <a:p>
            <a:pPr>
              <a:lnSpc>
                <a:spcPct val="100000"/>
              </a:lnSpc>
              <a:buNone/>
            </a:pPr>
            <a:r>
              <a:rPr b="1" lang="de-DE" sz="1400" spc="-1" strike="noStrike">
                <a:solidFill>
                  <a:srgbClr val="000000"/>
                </a:solidFill>
                <a:latin typeface="DejaVu Sans"/>
                <a:ea typeface="Arial Unicode MS"/>
              </a:rPr>
              <a:t>Test strurcture:</a:t>
            </a:r>
            <a:endParaRPr b="0" lang="en-US" sz="1400" spc="-1" strike="noStrike">
              <a:latin typeface="DejaVu Sans"/>
            </a:endParaRPr>
          </a:p>
          <a:p>
            <a:pPr marL="239760" indent="-237240">
              <a:lnSpc>
                <a:spcPct val="100000"/>
              </a:lnSpc>
              <a:buClr>
                <a:srgbClr val="000000"/>
              </a:buClr>
              <a:buFont typeface="Wingdings"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a:t>
            </a:r>
            <a:r>
              <a:rPr b="0" lang="de-DE" sz="1400" spc="-1" strike="noStrike">
                <a:solidFill>
                  <a:srgbClr val="000000"/>
                </a:solidFill>
                <a:latin typeface="DejaVu Sans"/>
                <a:ea typeface="Arial Unicode MS"/>
              </a:rPr>
              <a:t>, </a:t>
            </a:r>
            <a:r>
              <a:rPr b="1" lang="de-DE" sz="1400" spc="-1" strike="noStrike">
                <a:solidFill>
                  <a:srgbClr val="000000"/>
                </a:solidFill>
                <a:latin typeface="DejaVu Sans"/>
                <a:ea typeface="Arial Unicode MS"/>
              </a:rPr>
              <a:t>1 minute 12 second </a:t>
            </a:r>
            <a:r>
              <a:rPr b="0" lang="de-DE" sz="1400" spc="-1" strike="noStrike">
                <a:solidFill>
                  <a:srgbClr val="000000"/>
                </a:solidFill>
                <a:latin typeface="DejaVu Sans"/>
                <a:ea typeface="Arial Unicode MS"/>
              </a:rPr>
              <a:t>time limit</a:t>
            </a:r>
            <a:r>
              <a:rPr b="1" lang="de-DE" sz="1400" spc="-1" strike="noStrike">
                <a:solidFill>
                  <a:srgbClr val="000000"/>
                </a:solidFill>
                <a:latin typeface="DejaVu Sans"/>
                <a:ea typeface="Arial Unicode MS"/>
              </a:rPr>
              <a:t> </a:t>
            </a:r>
            <a:r>
              <a:rPr b="0" lang="de-DE" sz="1400" spc="-1" strike="noStrike">
                <a:solidFill>
                  <a:srgbClr val="000000"/>
                </a:solidFill>
                <a:latin typeface="DejaVu Sans"/>
                <a:ea typeface="Arial Unicode MS"/>
              </a:rPr>
              <a:t>for each question.</a:t>
            </a:r>
            <a:endParaRPr b="0" lang="en-US" sz="1400" spc="-1" strike="noStrike">
              <a:latin typeface="DejaVu Sans"/>
            </a:endParaRPr>
          </a:p>
          <a:p>
            <a:pPr marL="239760" indent="-237240">
              <a:lnSpc>
                <a:spcPct val="100000"/>
              </a:lnSpc>
              <a:buClr>
                <a:srgbClr val="000000"/>
              </a:buClr>
              <a:buFont typeface="Wingdings"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DejaVu Sans"/>
            </a:endParaRPr>
          </a:p>
          <a:p>
            <a:pPr marL="239760" indent="-237240">
              <a:lnSpc>
                <a:spcPct val="100000"/>
              </a:lnSpc>
              <a:buClr>
                <a:srgbClr val="000000"/>
              </a:buClr>
              <a:buFont typeface="Wingdings"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DejaVu Sans"/>
            </a:endParaRPr>
          </a:p>
          <a:p>
            <a:pPr marL="239760" indent="-237240">
              <a:lnSpc>
                <a:spcPct val="100000"/>
              </a:lnSpc>
              <a:buClr>
                <a:srgbClr val="000000"/>
              </a:buClr>
              <a:buFont typeface="Wingdings"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DejaVu Sans"/>
            </a:endParaRPr>
          </a:p>
          <a:p>
            <a:pPr marL="239760" indent="-237240">
              <a:lnSpc>
                <a:spcPct val="100000"/>
              </a:lnSpc>
              <a:buClr>
                <a:srgbClr val="000000"/>
              </a:buClr>
              <a:buFont typeface="Wingdings"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53" name="CustomShape 2"/>
          <p:cNvSpPr/>
          <p:nvPr/>
        </p:nvSpPr>
        <p:spPr>
          <a:xfrm>
            <a:off x="4655880" y="476640"/>
            <a:ext cx="2433600" cy="359640"/>
          </a:xfrm>
          <a:prstGeom prst="rect">
            <a:avLst/>
          </a:prstGeom>
          <a:noFill/>
          <a:ln w="0">
            <a:noFill/>
          </a:ln>
        </p:spPr>
        <p:style>
          <a:lnRef idx="0"/>
          <a:fillRef idx="0"/>
          <a:effectRef idx="0"/>
          <a:fontRef idx="minor"/>
        </p:style>
      </p:sp>
      <p:sp>
        <p:nvSpPr>
          <p:cNvPr id="154" name="CustomShape 3"/>
          <p:cNvSpPr/>
          <p:nvPr/>
        </p:nvSpPr>
        <p:spPr>
          <a:xfrm>
            <a:off x="494640" y="1523880"/>
            <a:ext cx="1036620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Step-1: Navigate to StudIP, select "Lernmodule/Learning modules"</a:t>
            </a:r>
            <a:endParaRPr b="0" lang="en-US" sz="1800" spc="-1" strike="noStrike">
              <a:latin typeface="DejaVu Sans"/>
            </a:endParaRPr>
          </a:p>
        </p:txBody>
      </p:sp>
      <p:pic>
        <p:nvPicPr>
          <p:cNvPr id="155" name="" descr=""/>
          <p:cNvPicPr/>
          <p:nvPr/>
        </p:nvPicPr>
        <p:blipFill>
          <a:blip r:embed="rId1"/>
          <a:srcRect l="0" t="0" r="0" b="43320"/>
          <a:stretch/>
        </p:blipFill>
        <p:spPr>
          <a:xfrm>
            <a:off x="609120" y="2057760"/>
            <a:ext cx="9518760" cy="388296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57" name="CustomShape 2"/>
          <p:cNvSpPr/>
          <p:nvPr/>
        </p:nvSpPr>
        <p:spPr>
          <a:xfrm>
            <a:off x="4655880" y="476640"/>
            <a:ext cx="2433600" cy="359640"/>
          </a:xfrm>
          <a:prstGeom prst="rect">
            <a:avLst/>
          </a:prstGeom>
          <a:noFill/>
          <a:ln w="0">
            <a:noFill/>
          </a:ln>
        </p:spPr>
        <p:style>
          <a:lnRef idx="0"/>
          <a:fillRef idx="0"/>
          <a:effectRef idx="0"/>
          <a:fontRef idx="minor"/>
        </p:style>
      </p:sp>
      <p:sp>
        <p:nvSpPr>
          <p:cNvPr id="158" name="CustomShape 3"/>
          <p:cNvSpPr/>
          <p:nvPr/>
        </p:nvSpPr>
        <p:spPr>
          <a:xfrm>
            <a:off x="494640" y="1474920"/>
            <a:ext cx="1036620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latin typeface="DejaVu Sans"/>
            </a:endParaRPr>
          </a:p>
        </p:txBody>
      </p:sp>
      <p:pic>
        <p:nvPicPr>
          <p:cNvPr id="159" name="Grafik 7" descr=""/>
          <p:cNvPicPr/>
          <p:nvPr/>
        </p:nvPicPr>
        <p:blipFill>
          <a:blip r:embed="rId1"/>
          <a:srcRect l="0" t="0" r="0" b="34950"/>
          <a:stretch/>
        </p:blipFill>
        <p:spPr>
          <a:xfrm>
            <a:off x="446400" y="2185200"/>
            <a:ext cx="9406080" cy="384912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61" name="CustomShape 2"/>
          <p:cNvSpPr/>
          <p:nvPr/>
        </p:nvSpPr>
        <p:spPr>
          <a:xfrm>
            <a:off x="4655880" y="476640"/>
            <a:ext cx="2433600" cy="359640"/>
          </a:xfrm>
          <a:prstGeom prst="rect">
            <a:avLst/>
          </a:prstGeom>
          <a:noFill/>
          <a:ln w="0">
            <a:noFill/>
          </a:ln>
        </p:spPr>
        <p:style>
          <a:lnRef idx="0"/>
          <a:fillRef idx="0"/>
          <a:effectRef idx="0"/>
          <a:fontRef idx="minor"/>
        </p:style>
      </p:sp>
      <p:sp>
        <p:nvSpPr>
          <p:cNvPr id="162" name="CustomShape 3"/>
          <p:cNvSpPr/>
          <p:nvPr/>
        </p:nvSpPr>
        <p:spPr>
          <a:xfrm>
            <a:off x="494640" y="1523880"/>
            <a:ext cx="1036620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Step-3: On ILIAS, to attempt the test, click on "Test Fortsetzen"</a:t>
            </a:r>
            <a:endParaRPr b="0" lang="en-US" sz="1800" spc="-1" strike="noStrike">
              <a:latin typeface="DejaVu Sans"/>
            </a:endParaRPr>
          </a:p>
        </p:txBody>
      </p:sp>
      <p:pic>
        <p:nvPicPr>
          <p:cNvPr id="163" name="Grafik 7" descr=""/>
          <p:cNvPicPr/>
          <p:nvPr/>
        </p:nvPicPr>
        <p:blipFill>
          <a:blip r:embed="rId1"/>
          <a:srcRect l="0" t="0" r="0" b="33481"/>
          <a:stretch/>
        </p:blipFill>
        <p:spPr>
          <a:xfrm>
            <a:off x="494640" y="2088360"/>
            <a:ext cx="8943840" cy="39654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Göttingen </a:t>
            </a:r>
            <a:endParaRPr b="0" lang="en-US" sz="2400" spc="-1" strike="noStrike">
              <a:latin typeface="DejaVu Sans"/>
            </a:endParaRPr>
          </a:p>
        </p:txBody>
      </p:sp>
      <p:sp>
        <p:nvSpPr>
          <p:cNvPr id="165" name="CustomShape 2"/>
          <p:cNvSpPr/>
          <p:nvPr/>
        </p:nvSpPr>
        <p:spPr>
          <a:xfrm>
            <a:off x="4655880" y="476640"/>
            <a:ext cx="2433600" cy="359640"/>
          </a:xfrm>
          <a:prstGeom prst="rect">
            <a:avLst/>
          </a:prstGeom>
          <a:noFill/>
          <a:ln w="0">
            <a:noFill/>
          </a:ln>
        </p:spPr>
        <p:style>
          <a:lnRef idx="0"/>
          <a:fillRef idx="0"/>
          <a:effectRef idx="0"/>
          <a:fontRef idx="minor"/>
        </p:style>
      </p:sp>
      <p:sp>
        <p:nvSpPr>
          <p:cNvPr id="166" name="CustomShape 3"/>
          <p:cNvSpPr/>
          <p:nvPr/>
        </p:nvSpPr>
        <p:spPr>
          <a:xfrm>
            <a:off x="494640" y="1523880"/>
            <a:ext cx="1036620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latin typeface="DejaVu Sans"/>
            </a:endParaRPr>
          </a:p>
        </p:txBody>
      </p:sp>
      <p:pic>
        <p:nvPicPr>
          <p:cNvPr id="167" name="Grafik 7" descr=""/>
          <p:cNvPicPr/>
          <p:nvPr/>
        </p:nvPicPr>
        <p:blipFill>
          <a:blip r:embed="rId1"/>
          <a:srcRect l="0" t="22322" r="0" b="17289"/>
          <a:stretch/>
        </p:blipFill>
        <p:spPr>
          <a:xfrm>
            <a:off x="494640" y="2166840"/>
            <a:ext cx="8339400" cy="41806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335520" y="7682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69" name="CustomShape 2"/>
          <p:cNvSpPr/>
          <p:nvPr/>
        </p:nvSpPr>
        <p:spPr>
          <a:xfrm>
            <a:off x="388800" y="1488600"/>
            <a:ext cx="1072116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de-DE" sz="1400" spc="-1" strike="noStrike">
                <a:solidFill>
                  <a:srgbClr val="00b050"/>
                </a:solidFill>
                <a:latin typeface="DejaVu Sans"/>
                <a:ea typeface="Arial"/>
              </a:rPr>
              <a:t>Every student enrolled in this course is required to take the Knowledge quiz in first two weeks of the course.  </a:t>
            </a:r>
            <a:endParaRPr b="0" lang="en-US" sz="1400" spc="-1" strike="noStrike">
              <a:latin typeface="DejaVu Sans"/>
            </a:endParaRPr>
          </a:p>
          <a:p>
            <a:pPr>
              <a:lnSpc>
                <a:spcPct val="100000"/>
              </a:lnSpc>
              <a:buNone/>
            </a:pPr>
            <a:endParaRPr b="0" lang="en-US" sz="1400" spc="-1" strike="noStrike">
              <a:latin typeface="DejaVu Sans"/>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20 April 2022, 5:00 PM until 27 April 2022 01:59 PM</a:t>
            </a:r>
            <a:endParaRPr b="0" lang="en-US" sz="1400" spc="-1" strike="noStrike">
              <a:latin typeface="DejaVu Sans"/>
            </a:endParaRPr>
          </a:p>
          <a:p>
            <a:pPr>
              <a:lnSpc>
                <a:spcPct val="100000"/>
              </a:lnSpc>
              <a:buNone/>
            </a:pPr>
            <a:endParaRPr b="0" lang="en-US" sz="1400" spc="-1" strike="noStrike">
              <a:latin typeface="DejaVu Sans"/>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Wednesday</a:t>
            </a:r>
            <a:r>
              <a:rPr b="1" lang="de-DE" sz="1400" spc="-1" strike="noStrike">
                <a:solidFill>
                  <a:srgbClr val="000000"/>
                </a:solidFill>
                <a:latin typeface="DejaVu Sans"/>
                <a:ea typeface="Arial Unicode MS"/>
              </a:rPr>
              <a:t>, 27 April 2022, 5:00 PM until 04 May 2022 01:59 PM</a:t>
            </a:r>
            <a:endParaRPr b="0" lang="en-US" sz="1400" spc="-1" strike="noStrike">
              <a:latin typeface="DejaVu Sans"/>
            </a:endParaRPr>
          </a:p>
          <a:p>
            <a:pPr>
              <a:lnSpc>
                <a:spcPct val="100000"/>
              </a:lnSpc>
              <a:buNone/>
            </a:pPr>
            <a:endParaRPr b="0" lang="en-US" sz="1400" spc="-1" strike="noStrike">
              <a:latin typeface="DejaVu Sans"/>
            </a:endParaRPr>
          </a:p>
          <a:p>
            <a:pPr marL="216000" indent="-21456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Goal of the Test:</a:t>
            </a:r>
            <a:endParaRPr b="0" lang="en-US" sz="1400" spc="-1" strike="noStrike">
              <a:latin typeface="DejaVu Sans"/>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latin typeface="DejaVu Sans"/>
            </a:endParaRPr>
          </a:p>
          <a:p>
            <a:pPr>
              <a:lnSpc>
                <a:spcPct val="100000"/>
              </a:lnSpc>
              <a:buNone/>
            </a:pPr>
            <a:endParaRPr b="0" lang="en-US" sz="1400" spc="-1" strike="noStrike">
              <a:latin typeface="DejaVu Sans"/>
            </a:endParaRPr>
          </a:p>
          <a:p>
            <a:pPr marL="216000" indent="-21456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Preparation:</a:t>
            </a:r>
            <a:endParaRPr b="0" lang="en-US" sz="1400" spc="-1" strike="noStrike">
              <a:latin typeface="DejaVu Sans"/>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latin typeface="DejaVu Sans"/>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latin typeface="DejaVu Sans"/>
            </a:endParaRPr>
          </a:p>
          <a:p>
            <a:pPr>
              <a:lnSpc>
                <a:spcPct val="100000"/>
              </a:lnSpc>
              <a:buNone/>
            </a:pPr>
            <a:endParaRPr b="0" lang="en-US" sz="1400" spc="-1" strike="noStrike">
              <a:latin typeface="DejaVu Sans"/>
            </a:endParaRPr>
          </a:p>
          <a:p>
            <a:pPr marL="216000" indent="-214560">
              <a:lnSpc>
                <a:spcPct val="100000"/>
              </a:lnSpc>
              <a:buClr>
                <a:srgbClr val="008c4f"/>
              </a:buClr>
              <a:buSzPct val="115000"/>
              <a:buFont typeface="Wingdings 2" charset="2"/>
              <a:buChar char=""/>
            </a:pPr>
            <a:r>
              <a:rPr b="1" lang="de-DE" sz="1400" spc="-1" strike="noStrike">
                <a:solidFill>
                  <a:srgbClr val="000000"/>
                </a:solidFill>
                <a:latin typeface="DejaVu Sans"/>
                <a:ea typeface="Arial Unicode MS"/>
              </a:rPr>
              <a:t>Test strurcture:</a:t>
            </a:r>
            <a:endParaRPr b="0" lang="en-US" sz="1400" spc="-1" strike="noStrike">
              <a:latin typeface="DejaVu Sans"/>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a:t>
            </a:r>
            <a:r>
              <a:rPr b="0" lang="de-DE" sz="1400" spc="-1" strike="noStrike">
                <a:solidFill>
                  <a:srgbClr val="000000"/>
                </a:solidFill>
                <a:latin typeface="DejaVu Sans"/>
                <a:ea typeface="Arial Unicode MS"/>
              </a:rPr>
              <a:t>, </a:t>
            </a:r>
            <a:r>
              <a:rPr b="1" lang="de-DE" sz="1400" spc="-1" strike="noStrike">
                <a:solidFill>
                  <a:srgbClr val="000000"/>
                </a:solidFill>
                <a:latin typeface="DejaVu Sans"/>
                <a:ea typeface="Arial Unicode MS"/>
              </a:rPr>
              <a:t>25 minutes time limit</a:t>
            </a:r>
            <a:r>
              <a:rPr b="0" lang="de-DE" sz="1400" spc="-1" strike="noStrike">
                <a:solidFill>
                  <a:srgbClr val="000000"/>
                </a:solidFill>
                <a:latin typeface="DejaVu Sans"/>
                <a:ea typeface="Arial Unicode MS"/>
              </a:rPr>
              <a:t>.</a:t>
            </a:r>
            <a:endParaRPr b="0" lang="en-US" sz="1400" spc="-1" strike="noStrike">
              <a:latin typeface="DejaVu Sans"/>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latin typeface="DejaVu Sans"/>
            </a:endParaRPr>
          </a:p>
          <a:p>
            <a:pPr marL="216000" indent="-214560">
              <a:lnSpc>
                <a:spcPct val="100000"/>
              </a:lnSpc>
              <a:buClr>
                <a:srgbClr val="008c4f"/>
              </a:buClr>
              <a:buSzPct val="115000"/>
              <a:buFont typeface="Wingdings 2" charset="2"/>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latin typeface="DejaVu Sans"/>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latin typeface="DejaVu Sans"/>
            </a:endParaRPr>
          </a:p>
          <a:p>
            <a:pPr marL="216000" indent="-214560">
              <a:lnSpc>
                <a:spcPct val="100000"/>
              </a:lnSpc>
              <a:buClr>
                <a:srgbClr val="008c4f"/>
              </a:buClr>
              <a:buSzPct val="115000"/>
              <a:buFont typeface="Wingdings 2" charset="2"/>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latin typeface="DejaVu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71" name="CustomShape 2"/>
          <p:cNvSpPr/>
          <p:nvPr/>
        </p:nvSpPr>
        <p:spPr>
          <a:xfrm>
            <a:off x="494640" y="1523880"/>
            <a:ext cx="1036620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Step-1: Navigate to Moodle on your studip, select "Zum Kurs in Moodle"</a:t>
            </a:r>
            <a:endParaRPr b="0" lang="en-US" sz="1800" spc="-1" strike="noStrike">
              <a:latin typeface="DejaVu Sans"/>
            </a:endParaRPr>
          </a:p>
        </p:txBody>
      </p:sp>
      <p:sp>
        <p:nvSpPr>
          <p:cNvPr id="172"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pic>
        <p:nvPicPr>
          <p:cNvPr id="173" name="" descr=""/>
          <p:cNvPicPr/>
          <p:nvPr/>
        </p:nvPicPr>
        <p:blipFill>
          <a:blip r:embed="rId1"/>
          <a:stretch/>
        </p:blipFill>
        <p:spPr>
          <a:xfrm>
            <a:off x="1895760" y="2238840"/>
            <a:ext cx="6788520" cy="415944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75" name="CustomShape 2"/>
          <p:cNvSpPr/>
          <p:nvPr/>
        </p:nvSpPr>
        <p:spPr>
          <a:xfrm>
            <a:off x="494640" y="1488600"/>
            <a:ext cx="5448960" cy="446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latin typeface="DejaVu Sans"/>
            </a:endParaRPr>
          </a:p>
        </p:txBody>
      </p:sp>
      <p:pic>
        <p:nvPicPr>
          <p:cNvPr id="176" name="" descr=""/>
          <p:cNvPicPr/>
          <p:nvPr/>
        </p:nvPicPr>
        <p:blipFill>
          <a:blip r:embed="rId1"/>
          <a:stretch/>
        </p:blipFill>
        <p:spPr>
          <a:xfrm>
            <a:off x="1828800" y="1937160"/>
            <a:ext cx="7956000" cy="40903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pic>
        <p:nvPicPr>
          <p:cNvPr id="178" name="Grafik 5" descr=""/>
          <p:cNvPicPr/>
          <p:nvPr/>
        </p:nvPicPr>
        <p:blipFill>
          <a:blip r:embed="rId1"/>
          <a:stretch/>
        </p:blipFill>
        <p:spPr>
          <a:xfrm>
            <a:off x="2679480" y="2130480"/>
            <a:ext cx="7376400" cy="3487320"/>
          </a:xfrm>
          <a:prstGeom prst="rect">
            <a:avLst/>
          </a:prstGeom>
          <a:ln w="0">
            <a:noFill/>
          </a:ln>
        </p:spPr>
      </p:pic>
      <p:sp>
        <p:nvSpPr>
          <p:cNvPr id="179" name="CustomShape 2"/>
          <p:cNvSpPr/>
          <p:nvPr/>
        </p:nvSpPr>
        <p:spPr>
          <a:xfrm>
            <a:off x="494640" y="1418040"/>
            <a:ext cx="5220360" cy="4460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DejaVu Sans"/>
                <a:ea typeface="DejaVu Sans"/>
              </a:rPr>
              <a:t>Step-3 : Start your test if you are ready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Team</a:t>
            </a:r>
            <a:endParaRPr b="0" lang="en-US" sz="2400" spc="-1" strike="noStrike">
              <a:latin typeface="DejaVu Sans"/>
            </a:endParaRPr>
          </a:p>
        </p:txBody>
      </p:sp>
      <p:pic>
        <p:nvPicPr>
          <p:cNvPr id="104" name="Grafik 2" descr=""/>
          <p:cNvPicPr/>
          <p:nvPr/>
        </p:nvPicPr>
        <p:blipFill>
          <a:blip r:embed="rId1"/>
          <a:stretch/>
        </p:blipFill>
        <p:spPr>
          <a:xfrm>
            <a:off x="2394720" y="1153800"/>
            <a:ext cx="1470240" cy="2171520"/>
          </a:xfrm>
          <a:prstGeom prst="rect">
            <a:avLst/>
          </a:prstGeom>
          <a:ln w="0">
            <a:noFill/>
          </a:ln>
        </p:spPr>
      </p:pic>
      <p:pic>
        <p:nvPicPr>
          <p:cNvPr id="105" name="Grafik 4" descr=""/>
          <p:cNvPicPr/>
          <p:nvPr/>
        </p:nvPicPr>
        <p:blipFill>
          <a:blip r:embed="rId2"/>
          <a:stretch/>
        </p:blipFill>
        <p:spPr>
          <a:xfrm>
            <a:off x="7250040" y="1153800"/>
            <a:ext cx="1735560" cy="2171520"/>
          </a:xfrm>
          <a:prstGeom prst="rect">
            <a:avLst/>
          </a:prstGeom>
          <a:ln w="0">
            <a:noFill/>
          </a:ln>
        </p:spPr>
      </p:pic>
      <p:pic>
        <p:nvPicPr>
          <p:cNvPr id="106" name="Grafik 11" descr=""/>
          <p:cNvPicPr/>
          <p:nvPr/>
        </p:nvPicPr>
        <p:blipFill>
          <a:blip r:embed="rId3"/>
          <a:stretch/>
        </p:blipFill>
        <p:spPr>
          <a:xfrm>
            <a:off x="4846320" y="4206240"/>
            <a:ext cx="1784160" cy="1776240"/>
          </a:xfrm>
          <a:prstGeom prst="rect">
            <a:avLst/>
          </a:prstGeom>
          <a:ln w="0">
            <a:noFill/>
          </a:ln>
        </p:spPr>
      </p:pic>
      <p:sp>
        <p:nvSpPr>
          <p:cNvPr id="107" name="CustomShape 2"/>
          <p:cNvSpPr/>
          <p:nvPr/>
        </p:nvSpPr>
        <p:spPr>
          <a:xfrm>
            <a:off x="1330200" y="3269880"/>
            <a:ext cx="3634920" cy="6764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r>
              <a:rPr b="0" lang="de-DE" sz="1600" spc="-1" strike="noStrike">
                <a:solidFill>
                  <a:srgbClr val="595959"/>
                </a:solidFill>
                <a:latin typeface="DejaVu Sans"/>
                <a:ea typeface="DejaVu Sans"/>
              </a:rPr>
              <a:t>Prof. Dr. Benjamin Leiding</a:t>
            </a:r>
            <a:endParaRPr b="0" lang="en-US" sz="1600" spc="-1" strike="noStrike">
              <a:latin typeface="DejaVu Sans"/>
            </a:endParaRPr>
          </a:p>
          <a:p>
            <a:pPr marL="360" algn="ctr">
              <a:lnSpc>
                <a:spcPct val="100000"/>
              </a:lnSpc>
              <a:spcBef>
                <a:spcPts val="360"/>
              </a:spcBef>
              <a:buNone/>
            </a:pPr>
            <a:r>
              <a:rPr b="0" lang="de-DE" sz="1200" spc="-1" strike="noStrike">
                <a:solidFill>
                  <a:srgbClr val="595959"/>
                </a:solidFill>
                <a:latin typeface="DejaVu Sans"/>
                <a:ea typeface="DejaVu Sans"/>
              </a:rPr>
              <a:t>benjamin.leiding@tu-clausthal.de</a:t>
            </a:r>
            <a:endParaRPr b="0" lang="en-US" sz="1200" spc="-1" strike="noStrike">
              <a:latin typeface="DejaVu Sans"/>
            </a:endParaRPr>
          </a:p>
        </p:txBody>
      </p:sp>
      <p:sp>
        <p:nvSpPr>
          <p:cNvPr id="108" name="CustomShape 3"/>
          <p:cNvSpPr/>
          <p:nvPr/>
        </p:nvSpPr>
        <p:spPr>
          <a:xfrm>
            <a:off x="6321600" y="3269880"/>
            <a:ext cx="3634920" cy="6764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r>
              <a:rPr b="0" lang="de-DE" sz="1600" spc="-1" strike="noStrike">
                <a:solidFill>
                  <a:srgbClr val="595959"/>
                </a:solidFill>
                <a:latin typeface="DejaVu Sans"/>
                <a:ea typeface="DejaVu Sans"/>
              </a:rPr>
              <a:t>M.Sc. Arne Bochem</a:t>
            </a:r>
            <a:endParaRPr b="0" lang="en-US" sz="1600" spc="-1" strike="noStrike">
              <a:latin typeface="DejaVu Sans"/>
            </a:endParaRPr>
          </a:p>
          <a:p>
            <a:pPr marL="360" algn="ctr">
              <a:lnSpc>
                <a:spcPct val="100000"/>
              </a:lnSpc>
              <a:spcBef>
                <a:spcPts val="360"/>
              </a:spcBef>
              <a:buNone/>
            </a:pPr>
            <a:r>
              <a:rPr b="0" lang="de-DE" sz="1200" spc="-1" strike="noStrike">
                <a:solidFill>
                  <a:srgbClr val="595959"/>
                </a:solidFill>
                <a:latin typeface="DejaVu Sans"/>
                <a:ea typeface="DejaVu Sans"/>
              </a:rPr>
              <a:t>arne.bochem@cs.uni-goettingen.de</a:t>
            </a:r>
            <a:endParaRPr b="0" lang="en-US" sz="1200" spc="-1" strike="noStrike">
              <a:latin typeface="DejaVu Sans"/>
            </a:endParaRPr>
          </a:p>
        </p:txBody>
      </p:sp>
      <p:sp>
        <p:nvSpPr>
          <p:cNvPr id="109" name="CustomShape 4"/>
          <p:cNvSpPr/>
          <p:nvPr/>
        </p:nvSpPr>
        <p:spPr>
          <a:xfrm>
            <a:off x="1312200" y="5920200"/>
            <a:ext cx="3634920" cy="6764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endParaRPr b="0" lang="en-US" sz="1800" spc="-1" strike="noStrike">
              <a:latin typeface="DejaVu Sans"/>
            </a:endParaRPr>
          </a:p>
          <a:p>
            <a:pPr marL="360" algn="ctr">
              <a:lnSpc>
                <a:spcPct val="100000"/>
              </a:lnSpc>
              <a:spcBef>
                <a:spcPts val="360"/>
              </a:spcBef>
              <a:buNone/>
            </a:pPr>
            <a:endParaRPr b="0" lang="en-US" sz="1800" spc="-1" strike="noStrike">
              <a:latin typeface="DejaVu Sans"/>
            </a:endParaRPr>
          </a:p>
        </p:txBody>
      </p:sp>
      <p:sp>
        <p:nvSpPr>
          <p:cNvPr id="110" name="CustomShape 5"/>
          <p:cNvSpPr/>
          <p:nvPr/>
        </p:nvSpPr>
        <p:spPr>
          <a:xfrm>
            <a:off x="3950640" y="5903280"/>
            <a:ext cx="3634920" cy="6764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buNone/>
            </a:pPr>
            <a:r>
              <a:rPr b="0" lang="de-DE" sz="1600" spc="-1" strike="noStrike">
                <a:solidFill>
                  <a:srgbClr val="595959"/>
                </a:solidFill>
                <a:latin typeface="DejaVu Sans"/>
                <a:ea typeface="DejaVu Sans"/>
              </a:rPr>
              <a:t>M.Sc. Anant Sujatanagarjuna</a:t>
            </a:r>
            <a:endParaRPr b="0" lang="en-US" sz="1600" spc="-1" strike="noStrike">
              <a:latin typeface="DejaVu Sans"/>
            </a:endParaRPr>
          </a:p>
          <a:p>
            <a:pPr marL="360" algn="ctr">
              <a:lnSpc>
                <a:spcPct val="100000"/>
              </a:lnSpc>
              <a:spcBef>
                <a:spcPts val="360"/>
              </a:spcBef>
              <a:buNone/>
            </a:pPr>
            <a:r>
              <a:rPr b="0" lang="de-DE" sz="1200" spc="-1" strike="noStrike">
                <a:solidFill>
                  <a:srgbClr val="595959"/>
                </a:solidFill>
                <a:latin typeface="DejaVu Sans"/>
                <a:ea typeface="DejaVu Sans"/>
              </a:rPr>
              <a:t>anant.sujatanagarjuna@tu-clausthal.de.de</a:t>
            </a:r>
            <a:endParaRPr b="0" lang="en-US" sz="1200" spc="-1" strike="noStrike">
              <a:latin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 descr=""/>
          <p:cNvPicPr/>
          <p:nvPr/>
        </p:nvPicPr>
        <p:blipFill>
          <a:blip r:embed="rId1"/>
          <a:stretch/>
        </p:blipFill>
        <p:spPr>
          <a:xfrm>
            <a:off x="685800" y="2514600"/>
            <a:ext cx="8874360" cy="3840840"/>
          </a:xfrm>
          <a:prstGeom prst="rect">
            <a:avLst/>
          </a:prstGeom>
          <a:ln w="0">
            <a:noFill/>
          </a:ln>
        </p:spPr>
      </p:pic>
      <p:sp>
        <p:nvSpPr>
          <p:cNvPr id="181"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Multiple-Choice Exercises – Clausthal </a:t>
            </a:r>
            <a:endParaRPr b="0" lang="en-US" sz="2400" spc="-1" strike="noStrike">
              <a:latin typeface="DejaVu Sans"/>
            </a:endParaRPr>
          </a:p>
        </p:txBody>
      </p:sp>
      <p:sp>
        <p:nvSpPr>
          <p:cNvPr id="182" name="CustomShape 2"/>
          <p:cNvSpPr/>
          <p:nvPr/>
        </p:nvSpPr>
        <p:spPr>
          <a:xfrm>
            <a:off x="494640" y="1312200"/>
            <a:ext cx="1737360" cy="368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Arial"/>
                <a:ea typeface="DejaVu Sans"/>
              </a:rPr>
              <a:t>Step-4 : </a:t>
            </a:r>
            <a:endParaRPr b="0" lang="en-US" sz="1800" spc="-1" strike="noStrike">
              <a:latin typeface="DejaVu Sans"/>
            </a:endParaRPr>
          </a:p>
          <a:p>
            <a:pPr>
              <a:lnSpc>
                <a:spcPct val="100000"/>
              </a:lnSpc>
              <a:buNone/>
            </a:pPr>
            <a:endParaRPr b="0" lang="en-US" sz="1800" spc="-1" strike="noStrike">
              <a:latin typeface="DejaVu Sans"/>
            </a:endParaRPr>
          </a:p>
          <a:p>
            <a:pPr>
              <a:lnSpc>
                <a:spcPct val="100000"/>
              </a:lnSpc>
              <a:buNone/>
            </a:pPr>
            <a:endParaRPr b="0" lang="en-US" sz="1800" spc="-1" strike="noStrike">
              <a:latin typeface="DejaVu Sans"/>
            </a:endParaRPr>
          </a:p>
        </p:txBody>
      </p:sp>
      <p:sp>
        <p:nvSpPr>
          <p:cNvPr id="183"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4"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5"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86" name="CustomShape 6"/>
          <p:cNvSpPr/>
          <p:nvPr/>
        </p:nvSpPr>
        <p:spPr>
          <a:xfrm>
            <a:off x="642600" y="1679400"/>
            <a:ext cx="44042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000000"/>
                </a:solidFill>
                <a:latin typeface="Arial"/>
                <a:ea typeface="DejaVu Sans"/>
              </a:rPr>
              <a:t>A. Sequence of questions</a:t>
            </a:r>
            <a:endParaRPr b="0" lang="en-US" sz="1800" spc="-1" strike="noStrike">
              <a:latin typeface="DejaVu Sans"/>
            </a:endParaRPr>
          </a:p>
          <a:p>
            <a:pPr>
              <a:lnSpc>
                <a:spcPct val="100000"/>
              </a:lnSpc>
              <a:buNone/>
            </a:pPr>
            <a:r>
              <a:rPr b="0" lang="de-DE" sz="1800" spc="-1" strike="noStrike">
                <a:solidFill>
                  <a:srgbClr val="000000"/>
                </a:solidFill>
                <a:latin typeface="Arial"/>
                <a:ea typeface="DejaVu Sans"/>
              </a:rPr>
              <a:t>B. Timer running for the test</a:t>
            </a:r>
            <a:endParaRPr b="0" lang="en-US" sz="1800" spc="-1" strike="noStrike">
              <a:latin typeface="DejaVu Sans"/>
            </a:endParaRPr>
          </a:p>
        </p:txBody>
      </p:sp>
      <p:sp>
        <p:nvSpPr>
          <p:cNvPr id="187" name="CustomShape 7"/>
          <p:cNvSpPr/>
          <p:nvPr/>
        </p:nvSpPr>
        <p:spPr>
          <a:xfrm>
            <a:off x="6549480" y="1679400"/>
            <a:ext cx="4878000" cy="634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de-DE" sz="1800" spc="-1" strike="noStrike">
                <a:solidFill>
                  <a:srgbClr val="000000"/>
                </a:solidFill>
                <a:latin typeface="Arial"/>
                <a:ea typeface="DejaVu Sans"/>
              </a:rPr>
              <a:t>C. Navigate to next question/Finish attampt</a:t>
            </a:r>
            <a:endParaRPr b="0" lang="en-US" sz="1800" spc="-1" strike="noStrike">
              <a:latin typeface="DejaVu Sans"/>
            </a:endParaRPr>
          </a:p>
          <a:p>
            <a:pPr>
              <a:lnSpc>
                <a:spcPct val="100000"/>
              </a:lnSpc>
              <a:buNone/>
            </a:pPr>
            <a:r>
              <a:rPr b="0" lang="de-DE" sz="1800" spc="-1" strike="noStrike">
                <a:solidFill>
                  <a:srgbClr val="000000"/>
                </a:solidFill>
                <a:latin typeface="Arial"/>
                <a:ea typeface="DejaVu Sans"/>
              </a:rPr>
              <a:t>D. Navigate to previous question</a:t>
            </a:r>
            <a:endParaRPr b="0" lang="en-US" sz="1800" spc="-1" strike="noStrike">
              <a:latin typeface="DejaVu Sans"/>
            </a:endParaRPr>
          </a:p>
        </p:txBody>
      </p:sp>
      <p:sp>
        <p:nvSpPr>
          <p:cNvPr id="188" name="CustomShape 8"/>
          <p:cNvSpPr/>
          <p:nvPr/>
        </p:nvSpPr>
        <p:spPr>
          <a:xfrm>
            <a:off x="7839360" y="1679400"/>
            <a:ext cx="2619360" cy="43200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endParaRPr b="0" lang="en-US" sz="1800" spc="-1" strike="noStrike">
              <a:latin typeface="DejaVu Sans"/>
            </a:endParaRPr>
          </a:p>
          <a:p>
            <a:pPr>
              <a:lnSpc>
                <a:spcPct val="100000"/>
              </a:lnSpc>
              <a:buNone/>
            </a:pPr>
            <a:endParaRPr b="0" lang="en-US" sz="1800" spc="-1" strike="noStrike">
              <a:latin typeface="DejaVu Sans"/>
            </a:endParaRPr>
          </a:p>
        </p:txBody>
      </p:sp>
      <p:sp>
        <p:nvSpPr>
          <p:cNvPr id="189" name="CustomShape 9"/>
          <p:cNvSpPr/>
          <p:nvPr/>
        </p:nvSpPr>
        <p:spPr>
          <a:xfrm>
            <a:off x="8857440" y="3943440"/>
            <a:ext cx="28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A</a:t>
            </a:r>
            <a:endParaRPr b="0" lang="en-US" sz="1800" spc="-1" strike="noStrike">
              <a:latin typeface="DejaVu Sans"/>
            </a:endParaRPr>
          </a:p>
        </p:txBody>
      </p:sp>
      <p:sp>
        <p:nvSpPr>
          <p:cNvPr id="190" name="CustomShape 10"/>
          <p:cNvSpPr/>
          <p:nvPr/>
        </p:nvSpPr>
        <p:spPr>
          <a:xfrm>
            <a:off x="9537840" y="4548960"/>
            <a:ext cx="2840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B</a:t>
            </a:r>
            <a:endParaRPr b="0" lang="en-US" sz="1800" spc="-1" strike="noStrike">
              <a:latin typeface="DejaVu Sans"/>
            </a:endParaRPr>
          </a:p>
        </p:txBody>
      </p:sp>
      <p:sp>
        <p:nvSpPr>
          <p:cNvPr id="191" name="CustomShape 11"/>
          <p:cNvSpPr/>
          <p:nvPr/>
        </p:nvSpPr>
        <p:spPr>
          <a:xfrm>
            <a:off x="7279920" y="6101280"/>
            <a:ext cx="284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C</a:t>
            </a:r>
            <a:endParaRPr b="0" lang="en-US" sz="1800" spc="-1" strike="noStrike">
              <a:latin typeface="DejaVu Sans"/>
            </a:endParaRPr>
          </a:p>
        </p:txBody>
      </p:sp>
      <p:sp>
        <p:nvSpPr>
          <p:cNvPr id="192"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sp>
      <p:sp>
        <p:nvSpPr>
          <p:cNvPr id="193" name="CustomShape 13"/>
          <p:cNvSpPr/>
          <p:nvPr/>
        </p:nvSpPr>
        <p:spPr>
          <a:xfrm>
            <a:off x="1058760" y="6130800"/>
            <a:ext cx="2844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c00000"/>
                </a:solidFill>
                <a:latin typeface="Arial"/>
                <a:ea typeface="DejaVu Sans"/>
              </a:rPr>
              <a:t>D</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GB" sz="2400" spc="-1" strike="noStrike">
                <a:solidFill>
                  <a:srgbClr val="000000"/>
                </a:solidFill>
                <a:latin typeface="DejaVu Sans"/>
                <a:ea typeface="DejaVu Sans"/>
              </a:rPr>
              <a:t>Examination</a:t>
            </a:r>
            <a:endParaRPr b="0" lang="en-US" sz="2400" spc="-1" strike="noStrike">
              <a:latin typeface="DejaVu Sans"/>
            </a:endParaRPr>
          </a:p>
        </p:txBody>
      </p:sp>
      <p:sp>
        <p:nvSpPr>
          <p:cNvPr id="195" name="CustomShape 2"/>
          <p:cNvSpPr/>
          <p:nvPr/>
        </p:nvSpPr>
        <p:spPr>
          <a:xfrm>
            <a:off x="335520" y="1268640"/>
            <a:ext cx="10747440" cy="5034960"/>
          </a:xfrm>
          <a:prstGeom prst="rect">
            <a:avLst/>
          </a:prstGeom>
          <a:noFill/>
          <a:ln w="0">
            <a:noFill/>
          </a:ln>
        </p:spPr>
        <p:style>
          <a:lnRef idx="0"/>
          <a:fillRef idx="0"/>
          <a:effectRef idx="0"/>
          <a:fontRef idx="minor"/>
        </p:style>
        <p:txBody>
          <a:bodyPr lIns="90000" rIns="90000" tIns="45000" bIns="45000" anchor="ctr">
            <a:noAutofit/>
          </a:bodyPr>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Submit all exercises</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Final exam:</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No Specific date yet </a:t>
            </a:r>
            <a:r>
              <a:rPr b="0" lang="en-US" sz="1800" spc="-1" strike="noStrike">
                <a:solidFill>
                  <a:srgbClr val="000000"/>
                </a:solidFill>
                <a:latin typeface="DejaVu Sans"/>
                <a:ea typeface="DejaVu Sans"/>
              </a:rPr>
              <a:t>→ waiting for the announcement of the examination period in Clausthal</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Either written exam (120min) or oral examination (20min)</a:t>
            </a:r>
            <a:endParaRPr b="0" lang="en-US" sz="1800" spc="-1" strike="noStrike">
              <a:latin typeface="DejaVu Sans"/>
            </a:endParaRPr>
          </a:p>
          <a:p>
            <a:pPr lvl="1" marL="6523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vs. lecture room examination → depends on the pandemic and the number of students </a:t>
            </a:r>
            <a:endParaRPr b="0" lang="en-US" sz="1800" spc="-1" strike="noStrike">
              <a:latin typeface="DejaVu Sans"/>
            </a:endParaRPr>
          </a:p>
          <a:p>
            <a:pPr>
              <a:lnSpc>
                <a:spcPct val="100000"/>
              </a:lnSpc>
              <a:spcBef>
                <a:spcPts val="360"/>
              </a:spcBef>
              <a:buNone/>
            </a:pP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335520" y="764640"/>
            <a:ext cx="10745640" cy="496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Self-Study Star</a:t>
            </a:r>
            <a:endParaRPr b="0" lang="en-US" sz="2400" spc="-1" strike="noStrike">
              <a:latin typeface="DejaVu Sans"/>
            </a:endParaRPr>
          </a:p>
        </p:txBody>
      </p:sp>
      <p:sp>
        <p:nvSpPr>
          <p:cNvPr id="197" name="CustomShape 2"/>
          <p:cNvSpPr/>
          <p:nvPr/>
        </p:nvSpPr>
        <p:spPr>
          <a:xfrm>
            <a:off x="335520" y="1268280"/>
            <a:ext cx="10745640" cy="50331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buNone/>
            </a:pPr>
            <a:endParaRPr b="0" lang="en-US" sz="1800" spc="-1" strike="noStrike">
              <a:latin typeface="DejaVu Sans"/>
            </a:endParaRPr>
          </a:p>
          <a:p>
            <a:pPr marL="195120" indent="-19080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latin typeface="DejaVu Sans"/>
            </a:endParaRPr>
          </a:p>
        </p:txBody>
      </p:sp>
      <p:sp>
        <p:nvSpPr>
          <p:cNvPr id="198" name="CustomShape 3"/>
          <p:cNvSpPr/>
          <p:nvPr/>
        </p:nvSpPr>
        <p:spPr>
          <a:xfrm>
            <a:off x="6285600" y="2132640"/>
            <a:ext cx="515160" cy="49500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sp>
      <p:sp>
        <p:nvSpPr>
          <p:cNvPr id="199" name="CustomShape 4"/>
          <p:cNvSpPr/>
          <p:nvPr/>
        </p:nvSpPr>
        <p:spPr>
          <a:xfrm>
            <a:off x="4089960" y="2247480"/>
            <a:ext cx="22834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CustomShape 1"/>
          <p:cNvSpPr/>
          <p:nvPr/>
        </p:nvSpPr>
        <p:spPr>
          <a:xfrm>
            <a:off x="335520" y="764640"/>
            <a:ext cx="10745640" cy="496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Literature</a:t>
            </a:r>
            <a:endParaRPr b="0" lang="en-US" sz="2400" spc="-1" strike="noStrike">
              <a:latin typeface="DejaVu Sans"/>
            </a:endParaRPr>
          </a:p>
        </p:txBody>
      </p:sp>
      <p:sp>
        <p:nvSpPr>
          <p:cNvPr id="201" name="CustomShape 2"/>
          <p:cNvSpPr/>
          <p:nvPr/>
        </p:nvSpPr>
        <p:spPr>
          <a:xfrm>
            <a:off x="335520" y="1268640"/>
            <a:ext cx="10745640" cy="5033160"/>
          </a:xfrm>
          <a:prstGeom prst="rect">
            <a:avLst/>
          </a:prstGeom>
          <a:noFill/>
          <a:ln w="0">
            <a:noFill/>
          </a:ln>
        </p:spPr>
        <p:style>
          <a:lnRef idx="0"/>
          <a:fillRef idx="0"/>
          <a:effectRef idx="0"/>
          <a:fontRef idx="minor"/>
        </p:style>
        <p:txBody>
          <a:bodyPr lIns="90000" rIns="90000" tIns="45000" bIns="45000" anchor="ctr">
            <a:noAutofit/>
          </a:bodyPr>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latin typeface="DejaVu Sans"/>
            </a:endParaRPr>
          </a:p>
          <a:p>
            <a:pPr>
              <a:lnSpc>
                <a:spcPct val="100000"/>
              </a:lnSpc>
              <a:spcBef>
                <a:spcPts val="360"/>
              </a:spcBef>
              <a:buNone/>
            </a:pP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XR. </a:t>
            </a:r>
            <a:r>
              <a:rPr b="0" i="1" lang="en-US" sz="1800" spc="-1" strike="noStrike">
                <a:solidFill>
                  <a:srgbClr val="000000"/>
                </a:solidFill>
                <a:latin typeface="DejaVu Sans"/>
                <a:ea typeface="DejaVu Sans"/>
              </a:rPr>
              <a:t>This is not a Drill</a:t>
            </a:r>
            <a:r>
              <a:rPr b="0" lang="en-US" sz="1800" spc="-1" strike="noStrike">
                <a:solidFill>
                  <a:srgbClr val="000000"/>
                </a:solidFill>
                <a:latin typeface="DejaVu Sans"/>
                <a:ea typeface="DejaVu Sans"/>
              </a:rPr>
              <a:t> (2019)</a:t>
            </a: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Literature</a:t>
            </a:r>
            <a:endParaRPr b="0" lang="en-US" sz="2400" spc="-1" strike="noStrike">
              <a:latin typeface="DejaVu Sans"/>
            </a:endParaRPr>
          </a:p>
        </p:txBody>
      </p:sp>
      <p:sp>
        <p:nvSpPr>
          <p:cNvPr id="203" name="CustomShape 2"/>
          <p:cNvSpPr/>
          <p:nvPr/>
        </p:nvSpPr>
        <p:spPr>
          <a:xfrm>
            <a:off x="335520" y="1268640"/>
            <a:ext cx="10747440" cy="50349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buNone/>
            </a:pP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CustomShape 1"/>
          <p:cNvSpPr/>
          <p:nvPr/>
        </p:nvSpPr>
        <p:spPr>
          <a:xfrm>
            <a:off x="335520" y="764640"/>
            <a:ext cx="10745640" cy="4964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en-US" sz="2400" spc="-1" strike="noStrike">
                <a:solidFill>
                  <a:srgbClr val="000000"/>
                </a:solidFill>
                <a:latin typeface="DejaVu Sans"/>
                <a:ea typeface="DejaVu Sans"/>
              </a:rPr>
              <a:t>Further Resources </a:t>
            </a:r>
            <a:endParaRPr b="0" lang="en-US" sz="2400" spc="-1" strike="noStrike">
              <a:latin typeface="DejaVu Sans"/>
            </a:endParaRPr>
          </a:p>
        </p:txBody>
      </p:sp>
      <p:sp>
        <p:nvSpPr>
          <p:cNvPr id="205" name="CustomShape 2"/>
          <p:cNvSpPr/>
          <p:nvPr/>
        </p:nvSpPr>
        <p:spPr>
          <a:xfrm>
            <a:off x="335520" y="1268640"/>
            <a:ext cx="10745640" cy="5033160"/>
          </a:xfrm>
          <a:prstGeom prst="rect">
            <a:avLst/>
          </a:prstGeom>
          <a:noFill/>
          <a:ln w="0">
            <a:noFill/>
          </a:ln>
        </p:spPr>
        <p:style>
          <a:lnRef idx="0"/>
          <a:fillRef idx="0"/>
          <a:effectRef idx="0"/>
          <a:fontRef idx="minor"/>
        </p:style>
        <p:txBody>
          <a:bodyPr lIns="90000" rIns="90000" tIns="45000" bIns="45000" anchor="ctr">
            <a:noAutofit/>
          </a:bodyPr>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DejaVu Sans"/>
            </a:endParaRPr>
          </a:p>
          <a:p>
            <a:pPr marL="195120" indent="-19080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335520" y="1268640"/>
            <a:ext cx="10747440" cy="50349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buNone/>
              <a:tabLst>
                <a:tab algn="l" pos="0"/>
              </a:tabLst>
            </a:pPr>
            <a:r>
              <a:rPr b="1" lang="en-US" sz="4000" spc="-1" strike="noStrike">
                <a:solidFill>
                  <a:srgbClr val="000000"/>
                </a:solidFill>
                <a:latin typeface="DejaVu Sans"/>
                <a:ea typeface="DejaVu Sans"/>
              </a:rPr>
              <a:t>Questions?</a:t>
            </a:r>
            <a:endParaRPr b="0" lang="en-US" sz="4000" spc="-1" strike="noStrike">
              <a:latin typeface="DejaVu Sans"/>
            </a:endParaRPr>
          </a:p>
        </p:txBody>
      </p:sp>
      <p:sp>
        <p:nvSpPr>
          <p:cNvPr id="207" name="CustomShape 2"/>
          <p:cNvSpPr/>
          <p:nvPr/>
        </p:nvSpPr>
        <p:spPr>
          <a:xfrm>
            <a:off x="335520" y="764640"/>
            <a:ext cx="10747440" cy="498240"/>
          </a:xfrm>
          <a:prstGeom prst="rect">
            <a:avLst/>
          </a:prstGeom>
          <a:noFill/>
          <a:ln w="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542880" y="721800"/>
            <a:ext cx="10351800" cy="4924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ETCE Research Group</a:t>
            </a:r>
            <a:endParaRPr b="0" lang="en-US" sz="2200" spc="-1" strike="noStrike">
              <a:latin typeface="DejaVu Sans"/>
            </a:endParaRPr>
          </a:p>
        </p:txBody>
      </p:sp>
      <p:sp>
        <p:nvSpPr>
          <p:cNvPr id="112" name="CustomShape 2"/>
          <p:cNvSpPr/>
          <p:nvPr/>
        </p:nvSpPr>
        <p:spPr>
          <a:xfrm>
            <a:off x="451800" y="1709280"/>
            <a:ext cx="8219160" cy="4347360"/>
          </a:xfrm>
          <a:prstGeom prst="rect">
            <a:avLst/>
          </a:prstGeom>
          <a:noFill/>
          <a:ln w="9360">
            <a:noFill/>
          </a:ln>
        </p:spPr>
        <p:style>
          <a:lnRef idx="0"/>
          <a:fillRef idx="0"/>
          <a:effectRef idx="0"/>
          <a:fontRef idx="minor"/>
        </p:style>
      </p:sp>
      <p:sp>
        <p:nvSpPr>
          <p:cNvPr id="113" name="CustomShape 3"/>
          <p:cNvSpPr/>
          <p:nvPr/>
        </p:nvSpPr>
        <p:spPr>
          <a:xfrm>
            <a:off x="609480" y="1769400"/>
            <a:ext cx="10582200" cy="4850280"/>
          </a:xfrm>
          <a:prstGeom prst="rect">
            <a:avLst/>
          </a:prstGeom>
          <a:noFill/>
          <a:ln w="0">
            <a:noFill/>
          </a:ln>
        </p:spPr>
        <p:style>
          <a:lnRef idx="0"/>
          <a:fillRef idx="0"/>
          <a:effectRef idx="0"/>
          <a:fontRef idx="minor"/>
        </p:style>
        <p:txBody>
          <a:bodyPr lIns="0" rIns="0" tIns="0" bIns="0" anchor="ctr">
            <a:normAutofit/>
          </a:bodyPr>
          <a:p>
            <a:pPr marL="216000" indent="-21312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latin typeface="DejaVu Sans"/>
            </a:endParaRPr>
          </a:p>
          <a:p>
            <a:pPr marL="216000" indent="-21312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latin typeface="DejaVu Sans"/>
            </a:endParaRPr>
          </a:p>
          <a:p>
            <a:pPr marL="216000" indent="-21312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 – open for everyone)</a:t>
            </a:r>
            <a:endParaRPr b="0" lang="en-US" sz="18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51800" cy="4924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ETCE Research Group</a:t>
            </a:r>
            <a:endParaRPr b="0" lang="en-US" sz="2200" spc="-1" strike="noStrike">
              <a:latin typeface="DejaVu Sans"/>
            </a:endParaRPr>
          </a:p>
        </p:txBody>
      </p:sp>
      <p:sp>
        <p:nvSpPr>
          <p:cNvPr id="115" name="CustomShape 2"/>
          <p:cNvSpPr/>
          <p:nvPr/>
        </p:nvSpPr>
        <p:spPr>
          <a:xfrm>
            <a:off x="451800" y="1709280"/>
            <a:ext cx="8219160" cy="4347360"/>
          </a:xfrm>
          <a:prstGeom prst="rect">
            <a:avLst/>
          </a:prstGeom>
          <a:noFill/>
          <a:ln w="9360">
            <a:noFill/>
          </a:ln>
        </p:spPr>
        <p:style>
          <a:lnRef idx="0"/>
          <a:fillRef idx="0"/>
          <a:effectRef idx="0"/>
          <a:fontRef idx="minor"/>
        </p:style>
      </p:sp>
      <p:sp>
        <p:nvSpPr>
          <p:cNvPr id="116" name="CustomShape 3"/>
          <p:cNvSpPr/>
          <p:nvPr/>
        </p:nvSpPr>
        <p:spPr>
          <a:xfrm>
            <a:off x="609480" y="1769400"/>
            <a:ext cx="10582200" cy="4850280"/>
          </a:xfrm>
          <a:prstGeom prst="rect">
            <a:avLst/>
          </a:prstGeom>
          <a:noFill/>
          <a:ln w="0">
            <a:noFill/>
          </a:ln>
        </p:spPr>
        <p:style>
          <a:lnRef idx="0"/>
          <a:fillRef idx="0"/>
          <a:effectRef idx="0"/>
          <a:fontRef idx="minor"/>
        </p:style>
        <p:txBody>
          <a:bodyPr lIns="0" rIns="0" tIns="0" bIns="0" anchor="ctr">
            <a:normAutofit/>
          </a:bodyPr>
          <a:p>
            <a:pPr marL="216000" indent="-21312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DejaVu Sans"/>
            </a:endParaRPr>
          </a:p>
          <a:p>
            <a:pPr>
              <a:lnSpc>
                <a:spcPct val="100000"/>
              </a:lnSpc>
              <a:spcBef>
                <a:spcPts val="1009"/>
              </a:spcBef>
              <a:buNone/>
            </a:pPr>
            <a:endParaRPr b="0" lang="en-US" sz="1800" spc="-1" strike="noStrike">
              <a:latin typeface="DejaVu Sans"/>
            </a:endParaRPr>
          </a:p>
          <a:p>
            <a:pPr marL="216000" indent="-21312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DejaVu Sans"/>
            </a:endParaRPr>
          </a:p>
          <a:p>
            <a:pPr lvl="1" marL="685800" indent="-22572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DejaVu Sans"/>
            </a:endParaRPr>
          </a:p>
          <a:p>
            <a:pPr lvl="1" marL="685800" indent="-22572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DejaVu Sans"/>
            </a:endParaRPr>
          </a:p>
          <a:p>
            <a:pPr marL="228600" indent="-225720">
              <a:lnSpc>
                <a:spcPct val="90000"/>
              </a:lnSpc>
              <a:spcBef>
                <a:spcPts val="1417"/>
              </a:spcBef>
              <a:buNone/>
              <a:tabLst>
                <a:tab algn="l" pos="0"/>
              </a:tabLst>
            </a:pPr>
            <a:endParaRPr b="0" lang="en-US" sz="1800" spc="-1" strike="noStrike">
              <a:latin typeface="DejaVu Sans"/>
            </a:endParaRPr>
          </a:p>
          <a:p>
            <a:pPr marL="228600" indent="-225720" algn="ctr">
              <a:lnSpc>
                <a:spcPct val="90000"/>
              </a:lnSpc>
              <a:spcBef>
                <a:spcPts val="1417"/>
              </a:spcBef>
              <a:buNone/>
              <a:tabLst>
                <a:tab algn="l" pos="0"/>
              </a:tabLst>
            </a:pPr>
            <a:r>
              <a:rPr b="0" lang="en-GB" sz="2000" spc="-1" strike="noStrike">
                <a:solidFill>
                  <a:srgbClr val="ffffff"/>
                </a:solidFill>
                <a:latin typeface="DejaVu Sans"/>
                <a:ea typeface="DejaVu Sans"/>
              </a:rPr>
              <a:t>You want join us? Write us an email! </a:t>
            </a:r>
            <a:endParaRPr b="0" lang="en-US" sz="2000" spc="-1" strike="noStrike">
              <a:latin typeface="DejaVu Sans"/>
            </a:endParaRPr>
          </a:p>
          <a:p>
            <a:pPr marL="457200" indent="-225720" algn="ctr">
              <a:lnSpc>
                <a:spcPct val="90000"/>
              </a:lnSpc>
              <a:spcBef>
                <a:spcPts val="1009"/>
              </a:spcBef>
              <a:buNone/>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51800" cy="492480"/>
          </a:xfrm>
          <a:prstGeom prst="rect">
            <a:avLst/>
          </a:prstGeom>
          <a:noFill/>
          <a:ln w="0">
            <a:noFill/>
          </a:ln>
        </p:spPr>
        <p:style>
          <a:lnRef idx="0"/>
          <a:fillRef idx="0"/>
          <a:effectRef idx="0"/>
          <a:fontRef idx="minor"/>
        </p:style>
        <p:txBody>
          <a:bodyPr lIns="0" rIns="0" tIns="0" bIns="0" anchor="ctr">
            <a:noAutofit/>
          </a:bodyPr>
          <a:p>
            <a:pPr>
              <a:lnSpc>
                <a:spcPct val="100000"/>
              </a:lnSpc>
              <a:buNone/>
            </a:pPr>
            <a:r>
              <a:rPr b="1" lang="en-US" sz="2200" spc="-1" strike="noStrike">
                <a:solidFill>
                  <a:srgbClr val="000000"/>
                </a:solidFill>
                <a:latin typeface="DejaVu Sans"/>
                <a:ea typeface="DejaVu Sans"/>
              </a:rPr>
              <a:t>ETCE Research Group</a:t>
            </a:r>
            <a:endParaRPr b="0" lang="en-US" sz="2200" spc="-1" strike="noStrike">
              <a:latin typeface="DejaVu Sans"/>
            </a:endParaRPr>
          </a:p>
        </p:txBody>
      </p:sp>
      <p:sp>
        <p:nvSpPr>
          <p:cNvPr id="118" name="CustomShape 2"/>
          <p:cNvSpPr/>
          <p:nvPr/>
        </p:nvSpPr>
        <p:spPr>
          <a:xfrm>
            <a:off x="451800" y="1709280"/>
            <a:ext cx="8219160" cy="4347360"/>
          </a:xfrm>
          <a:prstGeom prst="rect">
            <a:avLst/>
          </a:prstGeom>
          <a:noFill/>
          <a:ln w="9360">
            <a:noFill/>
          </a:ln>
        </p:spPr>
        <p:style>
          <a:lnRef idx="0"/>
          <a:fillRef idx="0"/>
          <a:effectRef idx="0"/>
          <a:fontRef idx="minor"/>
        </p:style>
      </p:sp>
      <p:sp>
        <p:nvSpPr>
          <p:cNvPr id="119" name="CustomShape 3"/>
          <p:cNvSpPr/>
          <p:nvPr/>
        </p:nvSpPr>
        <p:spPr>
          <a:xfrm>
            <a:off x="609480" y="1769400"/>
            <a:ext cx="10582200" cy="4850280"/>
          </a:xfrm>
          <a:prstGeom prst="rect">
            <a:avLst/>
          </a:prstGeom>
          <a:noFill/>
          <a:ln w="0">
            <a:noFill/>
          </a:ln>
        </p:spPr>
        <p:style>
          <a:lnRef idx="0"/>
          <a:fillRef idx="0"/>
          <a:effectRef idx="0"/>
          <a:fontRef idx="minor"/>
        </p:style>
        <p:txBody>
          <a:bodyPr lIns="0" rIns="0" tIns="0" bIns="0" anchor="ctr">
            <a:normAutofit/>
          </a:bodyPr>
          <a:p>
            <a:pPr marL="216000" indent="-21312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latin typeface="DejaVu Sans"/>
            </a:endParaRPr>
          </a:p>
          <a:p>
            <a:pPr lvl="1" marL="685800" indent="-22572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latin typeface="DejaVu Sans"/>
            </a:endParaRPr>
          </a:p>
          <a:p>
            <a:pPr>
              <a:lnSpc>
                <a:spcPct val="100000"/>
              </a:lnSpc>
              <a:spcBef>
                <a:spcPts val="1009"/>
              </a:spcBef>
              <a:buNone/>
            </a:pPr>
            <a:endParaRPr b="0" lang="en-US" sz="1800" spc="-1" strike="noStrike">
              <a:latin typeface="DejaVu Sans"/>
            </a:endParaRPr>
          </a:p>
          <a:p>
            <a:pPr marL="216000" indent="-21312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latin typeface="DejaVu Sans"/>
            </a:endParaRPr>
          </a:p>
          <a:p>
            <a:pPr lvl="1" marL="685800" indent="-22572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latin typeface="DejaVu Sans"/>
            </a:endParaRPr>
          </a:p>
          <a:p>
            <a:pPr lvl="1" marL="685800" indent="-22572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latin typeface="DejaVu Sans"/>
            </a:endParaRPr>
          </a:p>
          <a:p>
            <a:pPr marL="228600" indent="-225720">
              <a:lnSpc>
                <a:spcPct val="90000"/>
              </a:lnSpc>
              <a:spcBef>
                <a:spcPts val="1417"/>
              </a:spcBef>
              <a:buNone/>
              <a:tabLst>
                <a:tab algn="l" pos="0"/>
              </a:tabLst>
            </a:pPr>
            <a:endParaRPr b="0" lang="en-US" sz="1800" spc="-1" strike="noStrike">
              <a:latin typeface="DejaVu Sans"/>
            </a:endParaRPr>
          </a:p>
          <a:p>
            <a:pPr marL="228600" indent="-225720" algn="ctr">
              <a:lnSpc>
                <a:spcPct val="90000"/>
              </a:lnSpc>
              <a:spcBef>
                <a:spcPts val="1417"/>
              </a:spcBef>
              <a:buNone/>
              <a:tabLst>
                <a:tab algn="l" pos="0"/>
              </a:tabLst>
            </a:pPr>
            <a:r>
              <a:rPr b="0" lang="en-GB" sz="2000" spc="-1" strike="noStrike">
                <a:solidFill>
                  <a:srgbClr val="000000"/>
                </a:solidFill>
                <a:latin typeface="DejaVu Sans"/>
                <a:ea typeface="DejaVu Sans"/>
              </a:rPr>
              <a:t>You want join us? Write us an email! </a:t>
            </a:r>
            <a:endParaRPr b="0" lang="en-US" sz="2000" spc="-1" strike="noStrike">
              <a:latin typeface="DejaVu Sans"/>
            </a:endParaRPr>
          </a:p>
          <a:p>
            <a:pPr marL="457200" indent="-225720" algn="ctr">
              <a:lnSpc>
                <a:spcPct val="90000"/>
              </a:lnSpc>
              <a:spcBef>
                <a:spcPts val="1009"/>
              </a:spcBef>
              <a:buNone/>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latin typeface="DejaVu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1" name="CustomShape 2"/>
          <p:cNvSpPr/>
          <p:nvPr/>
        </p:nvSpPr>
        <p:spPr>
          <a:xfrm>
            <a:off x="335520" y="2408400"/>
            <a:ext cx="10747440" cy="3895200"/>
          </a:xfrm>
          <a:prstGeom prst="rect">
            <a:avLst/>
          </a:prstGeom>
          <a:noFill/>
          <a:ln w="0">
            <a:noFill/>
          </a:ln>
        </p:spPr>
        <p:style>
          <a:lnRef idx="0"/>
          <a:fillRef idx="0"/>
          <a:effectRef idx="0"/>
          <a:fontRef idx="minor"/>
        </p:style>
        <p:txBody>
          <a:bodyPr lIns="90000" rIns="90000" tIns="45000" bIns="45000" anchor="t">
            <a:noAutofit/>
          </a:bodyPr>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3" name="CustomShape 2"/>
          <p:cNvSpPr/>
          <p:nvPr/>
        </p:nvSpPr>
        <p:spPr>
          <a:xfrm>
            <a:off x="335520" y="2408400"/>
            <a:ext cx="10747440" cy="3895200"/>
          </a:xfrm>
          <a:prstGeom prst="rect">
            <a:avLst/>
          </a:prstGeom>
          <a:noFill/>
          <a:ln w="0">
            <a:noFill/>
          </a:ln>
        </p:spPr>
        <p:style>
          <a:lnRef idx="0"/>
          <a:fillRef idx="0"/>
          <a:effectRef idx="0"/>
          <a:fontRef idx="minor"/>
        </p:style>
        <p:txBody>
          <a:bodyPr lIns="90000" rIns="90000" tIns="45000" bIns="45000" anchor="t">
            <a:noAutofit/>
          </a:bodyPr>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35520" y="764640"/>
            <a:ext cx="10747440" cy="498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1" lang="de-DE" sz="2400" spc="-1" strike="noStrike">
                <a:solidFill>
                  <a:srgbClr val="000000"/>
                </a:solidFill>
                <a:latin typeface="DejaVu Sans"/>
                <a:ea typeface="DejaVu Sans"/>
              </a:rPr>
              <a:t>Learning Outcome</a:t>
            </a:r>
            <a:endParaRPr b="0" lang="en-US" sz="2400" spc="-1" strike="noStrike">
              <a:latin typeface="DejaVu Sans"/>
            </a:endParaRPr>
          </a:p>
        </p:txBody>
      </p:sp>
      <p:sp>
        <p:nvSpPr>
          <p:cNvPr id="125" name="CustomShape 2"/>
          <p:cNvSpPr/>
          <p:nvPr/>
        </p:nvSpPr>
        <p:spPr>
          <a:xfrm>
            <a:off x="335520" y="2408400"/>
            <a:ext cx="10747440" cy="3895200"/>
          </a:xfrm>
          <a:prstGeom prst="rect">
            <a:avLst/>
          </a:prstGeom>
          <a:noFill/>
          <a:ln w="0">
            <a:noFill/>
          </a:ln>
        </p:spPr>
        <p:style>
          <a:lnRef idx="0"/>
          <a:fillRef idx="0"/>
          <a:effectRef idx="0"/>
          <a:fontRef idx="minor"/>
        </p:style>
        <p:txBody>
          <a:bodyPr lIns="90000" rIns="90000" tIns="45000" bIns="45000" anchor="t">
            <a:noAutofit/>
          </a:bodyPr>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latin typeface="DejaVu Sans"/>
            </a:endParaRPr>
          </a:p>
          <a:p>
            <a:pPr marL="195120" indent="-19224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latin typeface="DejaVu Sans"/>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181</TotalTime>
  <Application>LibreOffice/7.3.1.3$Linux_X86_64 LibreOffice_project/30$Build-3</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2022-04-20T10:52:46Z</dcterms:modified>
  <cp:revision>2913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