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8.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3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2880" cy="68317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9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D653EC6-9EFE-4B98-9288-B49E4603BE1E}"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8972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3720" cy="543600"/>
          </a:xfrm>
          <a:prstGeom prst="rect">
            <a:avLst/>
          </a:prstGeom>
          <a:ln w="0">
            <a:noFill/>
          </a:ln>
        </p:spPr>
      </p:pic>
      <p:pic>
        <p:nvPicPr>
          <p:cNvPr id="4" name="Grafik 2" descr=""/>
          <p:cNvPicPr/>
          <p:nvPr/>
        </p:nvPicPr>
        <p:blipFill>
          <a:blip r:embed="rId3"/>
          <a:stretch/>
        </p:blipFill>
        <p:spPr>
          <a:xfrm>
            <a:off x="7430400" y="134640"/>
            <a:ext cx="3679560" cy="495720"/>
          </a:xfrm>
          <a:prstGeom prst="rect">
            <a:avLst/>
          </a:prstGeom>
          <a:ln w="0">
            <a:noFill/>
          </a:ln>
        </p:spPr>
      </p:pic>
      <p:sp>
        <p:nvSpPr>
          <p:cNvPr id="5" name="CustomShape 4"/>
          <p:cNvSpPr/>
          <p:nvPr/>
        </p:nvSpPr>
        <p:spPr>
          <a:xfrm>
            <a:off x="912240" y="1268280"/>
            <a:ext cx="918972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2880" cy="68317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58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22880" cy="68317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39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D403B89-6146-4B69-9E9A-EC6CC85647CE}"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189720" cy="34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33720" cy="543600"/>
          </a:xfrm>
          <a:prstGeom prst="rect">
            <a:avLst/>
          </a:prstGeom>
          <a:ln w="0">
            <a:noFill/>
          </a:ln>
        </p:spPr>
      </p:pic>
      <p:pic>
        <p:nvPicPr>
          <p:cNvPr id="50" name="Grafik 2" descr=""/>
          <p:cNvPicPr/>
          <p:nvPr/>
        </p:nvPicPr>
        <p:blipFill>
          <a:blip r:embed="rId3"/>
          <a:stretch/>
        </p:blipFill>
        <p:spPr>
          <a:xfrm>
            <a:off x="7430400" y="134640"/>
            <a:ext cx="3679560" cy="495720"/>
          </a:xfrm>
          <a:prstGeom prst="rect">
            <a:avLst/>
          </a:prstGeom>
          <a:ln w="0">
            <a:noFill/>
          </a:ln>
        </p:spPr>
      </p:pic>
      <p:sp>
        <p:nvSpPr>
          <p:cNvPr id="51" name="CustomShape 4"/>
          <p:cNvSpPr/>
          <p:nvPr/>
        </p:nvSpPr>
        <p:spPr>
          <a:xfrm>
            <a:off x="11444760" y="0"/>
            <a:ext cx="722880" cy="68317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398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8482809-6F3E-491B-B04C-868BDC2A2F8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658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0" y="6642720"/>
            <a:ext cx="121658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3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9" name="CustomShape 1"/>
          <p:cNvSpPr/>
          <p:nvPr/>
        </p:nvSpPr>
        <p:spPr>
          <a:xfrm>
            <a:off x="11444760" y="0"/>
            <a:ext cx="720720" cy="6829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0" name="CustomShape 2"/>
          <p:cNvSpPr/>
          <p:nvPr/>
        </p:nvSpPr>
        <p:spPr>
          <a:xfrm>
            <a:off x="11438640" y="6453360"/>
            <a:ext cx="73764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38A3BAF-42D0-4C5F-8569-A2E6D26469B9}"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71" name="CustomShape 3"/>
          <p:cNvSpPr/>
          <p:nvPr/>
        </p:nvSpPr>
        <p:spPr>
          <a:xfrm>
            <a:off x="912240" y="1268280"/>
            <a:ext cx="918756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2" name="Picture 19" descr="Logo_TUC_de_RGB"/>
          <p:cNvPicPr/>
          <p:nvPr/>
        </p:nvPicPr>
        <p:blipFill>
          <a:blip r:embed="rId2"/>
          <a:stretch/>
        </p:blipFill>
        <p:spPr>
          <a:xfrm>
            <a:off x="0" y="0"/>
            <a:ext cx="3031560" cy="541440"/>
          </a:xfrm>
          <a:prstGeom prst="rect">
            <a:avLst/>
          </a:prstGeom>
          <a:ln w="0">
            <a:noFill/>
          </a:ln>
        </p:spPr>
      </p:pic>
      <p:pic>
        <p:nvPicPr>
          <p:cNvPr id="173" name="Grafik 2" descr=""/>
          <p:cNvPicPr/>
          <p:nvPr/>
        </p:nvPicPr>
        <p:blipFill>
          <a:blip r:embed="rId3"/>
          <a:stretch/>
        </p:blipFill>
        <p:spPr>
          <a:xfrm>
            <a:off x="7430400" y="134640"/>
            <a:ext cx="3677400" cy="493560"/>
          </a:xfrm>
          <a:prstGeom prst="rect">
            <a:avLst/>
          </a:prstGeom>
          <a:ln w="0">
            <a:noFill/>
          </a:ln>
        </p:spPr>
      </p:pic>
      <p:sp>
        <p:nvSpPr>
          <p:cNvPr id="174" name="CustomShape 4"/>
          <p:cNvSpPr/>
          <p:nvPr/>
        </p:nvSpPr>
        <p:spPr>
          <a:xfrm>
            <a:off x="912240" y="1268280"/>
            <a:ext cx="918756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5" name="CustomShape 5"/>
          <p:cNvSpPr/>
          <p:nvPr/>
        </p:nvSpPr>
        <p:spPr>
          <a:xfrm>
            <a:off x="11444760" y="0"/>
            <a:ext cx="720720" cy="68295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6" name="CustomShape 6"/>
          <p:cNvSpPr/>
          <p:nvPr/>
        </p:nvSpPr>
        <p:spPr>
          <a:xfrm>
            <a:off x="0" y="6642720"/>
            <a:ext cx="121636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7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4.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49.xml"/>
</Relationships>
</file>

<file path=ppt/slides/_rels/slide4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9.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27400" y="1412640"/>
            <a:ext cx="10342800" cy="11293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216" name="CustomShape 2"/>
          <p:cNvSpPr/>
          <p:nvPr/>
        </p:nvSpPr>
        <p:spPr>
          <a:xfrm>
            <a:off x="527400" y="2852640"/>
            <a:ext cx="10342800" cy="2350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M.A. Theresa Sommer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04"/>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46" name="CustomShape 105"/>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247" name="CustomShape 106"/>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248" name="CustomShape 107"/>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49" name="CustomShape 108"/>
          <p:cNvSpPr/>
          <p:nvPr/>
        </p:nvSpPr>
        <p:spPr>
          <a:xfrm>
            <a:off x="282240" y="2340000"/>
            <a:ext cx="10783080" cy="117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0" name=""/>
          <p:cNvSpPr/>
          <p:nvPr/>
        </p:nvSpPr>
        <p:spPr>
          <a:xfrm>
            <a:off x="539280" y="2215080"/>
            <a:ext cx="10334880" cy="87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99"/>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2" name="CustomShape 100"/>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253" name="CustomShape 101"/>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254" name="CustomShape 102"/>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55" name="CustomShape 103"/>
          <p:cNvSpPr/>
          <p:nvPr/>
        </p:nvSpPr>
        <p:spPr>
          <a:xfrm>
            <a:off x="282240" y="2340000"/>
            <a:ext cx="10783080" cy="117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6" name=""/>
          <p:cNvSpPr/>
          <p:nvPr/>
        </p:nvSpPr>
        <p:spPr>
          <a:xfrm>
            <a:off x="539280" y="2215080"/>
            <a:ext cx="10334880" cy="87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227"/>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8" name="CustomShape 228"/>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59" name="CustomShape 229"/>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260" name="CustomShape 230"/>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61" name="CustomShape 231"/>
          <p:cNvSpPr/>
          <p:nvPr/>
        </p:nvSpPr>
        <p:spPr>
          <a:xfrm>
            <a:off x="282240" y="2160000"/>
            <a:ext cx="10783080" cy="135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2" name=""/>
          <p:cNvSpPr/>
          <p:nvPr/>
        </p:nvSpPr>
        <p:spPr>
          <a:xfrm>
            <a:off x="540000" y="1980000"/>
            <a:ext cx="10334880" cy="111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237"/>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4" name="CustomShape 238"/>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265" name="CustomShape 239"/>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66" name="CustomShape 240"/>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67" name="CustomShape 241"/>
          <p:cNvSpPr/>
          <p:nvPr/>
        </p:nvSpPr>
        <p:spPr>
          <a:xfrm>
            <a:off x="282240" y="2160000"/>
            <a:ext cx="10783080" cy="135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8" name=""/>
          <p:cNvSpPr/>
          <p:nvPr/>
        </p:nvSpPr>
        <p:spPr>
          <a:xfrm>
            <a:off x="540000" y="1980000"/>
            <a:ext cx="10334880" cy="111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232"/>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0" name="CustomShape 233"/>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271" name="CustomShape 234"/>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72" name="CustomShape 235"/>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73" name="CustomShape 236"/>
          <p:cNvSpPr/>
          <p:nvPr/>
        </p:nvSpPr>
        <p:spPr>
          <a:xfrm>
            <a:off x="282240" y="2160000"/>
            <a:ext cx="10783080" cy="135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74" name=""/>
          <p:cNvSpPr/>
          <p:nvPr/>
        </p:nvSpPr>
        <p:spPr>
          <a:xfrm>
            <a:off x="540000" y="1980000"/>
            <a:ext cx="10334880" cy="111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33"/>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6" name="CustomShape 34"/>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277" name="CustomShape 35"/>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278" name="CustomShape 64"/>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30"/>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80" name="CustomShape 31"/>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81" name="CustomShape 32"/>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82" name="CustomShape 65"/>
          <p:cNvSpPr/>
          <p:nvPr/>
        </p:nvSpPr>
        <p:spPr>
          <a:xfrm>
            <a:off x="264600" y="6300000"/>
            <a:ext cx="11075040" cy="363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83" name="CustomShape 27"/>
          <p:cNvSpPr/>
          <p:nvPr/>
        </p:nvSpPr>
        <p:spPr>
          <a:xfrm>
            <a:off x="284400" y="2078640"/>
            <a:ext cx="11055240" cy="99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28"/>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85" name="CustomShape 248"/>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86" name="CustomShape 249"/>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87" name="CustomShape 250"/>
          <p:cNvSpPr/>
          <p:nvPr/>
        </p:nvSpPr>
        <p:spPr>
          <a:xfrm>
            <a:off x="264600" y="6300000"/>
            <a:ext cx="11075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88" name="CustomShape 251"/>
          <p:cNvSpPr/>
          <p:nvPr/>
        </p:nvSpPr>
        <p:spPr>
          <a:xfrm>
            <a:off x="284400" y="2078640"/>
            <a:ext cx="11055240" cy="99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9" name=""/>
          <p:cNvSpPr/>
          <p:nvPr/>
        </p:nvSpPr>
        <p:spPr>
          <a:xfrm>
            <a:off x="540000" y="2078640"/>
            <a:ext cx="10619640" cy="88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242"/>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91" name="CustomShape 243"/>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92" name="CustomShape 244"/>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93" name="CustomShape 245"/>
          <p:cNvSpPr/>
          <p:nvPr/>
        </p:nvSpPr>
        <p:spPr>
          <a:xfrm>
            <a:off x="264600" y="6300000"/>
            <a:ext cx="11075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94" name="CustomShape 246"/>
          <p:cNvSpPr/>
          <p:nvPr/>
        </p:nvSpPr>
        <p:spPr>
          <a:xfrm>
            <a:off x="284400" y="2078640"/>
            <a:ext cx="11055240" cy="99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5" name=""/>
          <p:cNvSpPr/>
          <p:nvPr/>
        </p:nvSpPr>
        <p:spPr>
          <a:xfrm>
            <a:off x="540000" y="2078640"/>
            <a:ext cx="10619640" cy="88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96" name=""/>
          <p:cNvSpPr/>
          <p:nvPr/>
        </p:nvSpPr>
        <p:spPr>
          <a:xfrm>
            <a:off x="360000" y="3780000"/>
            <a:ext cx="10619640" cy="89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97" name="CustomShape 247"/>
          <p:cNvSpPr/>
          <p:nvPr/>
        </p:nvSpPr>
        <p:spPr>
          <a:xfrm>
            <a:off x="284400" y="3679920"/>
            <a:ext cx="11055240" cy="117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29"/>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99" name="CustomShape 36"/>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00" name="CustomShape 37"/>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301" name="CustomShape 38"/>
          <p:cNvSpPr/>
          <p:nvPr/>
        </p:nvSpPr>
        <p:spPr>
          <a:xfrm>
            <a:off x="264600" y="6300000"/>
            <a:ext cx="11075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302" name="CustomShape 62"/>
          <p:cNvSpPr/>
          <p:nvPr/>
        </p:nvSpPr>
        <p:spPr>
          <a:xfrm>
            <a:off x="284400" y="2078640"/>
            <a:ext cx="11055240" cy="99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3" name=""/>
          <p:cNvSpPr/>
          <p:nvPr/>
        </p:nvSpPr>
        <p:spPr>
          <a:xfrm>
            <a:off x="540000" y="2078640"/>
            <a:ext cx="10619640" cy="8859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304" name=""/>
          <p:cNvSpPr/>
          <p:nvPr/>
        </p:nvSpPr>
        <p:spPr>
          <a:xfrm>
            <a:off x="360000" y="3780000"/>
            <a:ext cx="10619640" cy="89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305" name="CustomShape 63"/>
          <p:cNvSpPr/>
          <p:nvPr/>
        </p:nvSpPr>
        <p:spPr>
          <a:xfrm>
            <a:off x="284400" y="3679920"/>
            <a:ext cx="11055240" cy="117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6" name=""/>
          <p:cNvSpPr/>
          <p:nvPr/>
        </p:nvSpPr>
        <p:spPr>
          <a:xfrm>
            <a:off x="3500640" y="5400000"/>
            <a:ext cx="4959000" cy="62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218" name="CustomShape 2"/>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43"/>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8" name="CustomShape 44"/>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09" name="CustomShape 48"/>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0" name="CustomShape 49"/>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45"/>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12" name="CustomShape 46"/>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13" name="CustomShape 47"/>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4" name="CustomShape 66"/>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50"/>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16" name="CustomShape 51"/>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17" name="CustomShape 52"/>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8" name="CustomShape 53"/>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39"/>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20" name="CustomShape 40"/>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21" name="CustomShape 41"/>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22" name="CustomShape 42"/>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79"/>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24" name="CustomShape 80"/>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325" name="CustomShape 81"/>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26" name="CustomShape 82"/>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67"/>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28" name="CustomShape 68"/>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329" name="CustomShape 69"/>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30" name="CustomShape 70"/>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7"/>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32" name="CustomShape 19"/>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33" name="CustomShape 20"/>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334" name="CustomShape 71"/>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pic>
        <p:nvPicPr>
          <p:cNvPr id="335" name="" descr=""/>
          <p:cNvPicPr/>
          <p:nvPr/>
        </p:nvPicPr>
        <p:blipFill>
          <a:blip r:embed="rId1"/>
          <a:stretch/>
        </p:blipFill>
        <p:spPr>
          <a:xfrm>
            <a:off x="2340000" y="1620000"/>
            <a:ext cx="6486480" cy="4679640"/>
          </a:xfrm>
          <a:prstGeom prst="rect">
            <a:avLst/>
          </a:prstGeom>
          <a:ln w="0">
            <a:noFill/>
          </a:ln>
        </p:spPr>
      </p:pic>
      <p:sp>
        <p:nvSpPr>
          <p:cNvPr id="336" name=""/>
          <p:cNvSpPr/>
          <p:nvPr/>
        </p:nvSpPr>
        <p:spPr>
          <a:xfrm>
            <a:off x="6840000" y="900000"/>
            <a:ext cx="228060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1800" spc="-1" strike="noStrike">
                <a:solidFill>
                  <a:srgbClr val="c9211e"/>
                </a:solidFill>
                <a:highlight>
                  <a:srgbClr val="ffff00"/>
                </a:highlight>
                <a:latin typeface="Arial"/>
              </a:rPr>
              <a:t>TODO - RECREATE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8"/>
          <p:cNvSpPr/>
          <p:nvPr/>
        </p:nvSpPr>
        <p:spPr>
          <a:xfrm>
            <a:off x="335520" y="4406760"/>
            <a:ext cx="10725120" cy="133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338" name="CustomShape 12"/>
          <p:cNvSpPr/>
          <p:nvPr/>
        </p:nvSpPr>
        <p:spPr>
          <a:xfrm>
            <a:off x="335520" y="2906640"/>
            <a:ext cx="10725120" cy="147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3"/>
          <p:cNvSpPr/>
          <p:nvPr/>
        </p:nvSpPr>
        <p:spPr>
          <a:xfrm>
            <a:off x="335520" y="764640"/>
            <a:ext cx="10734480" cy="4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0" name="CustomShape 13"/>
          <p:cNvSpPr/>
          <p:nvPr/>
        </p:nvSpPr>
        <p:spPr>
          <a:xfrm>
            <a:off x="335520" y="1244520"/>
            <a:ext cx="10734480" cy="4334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41" name="CustomShape 14"/>
          <p:cNvSpPr/>
          <p:nvPr/>
        </p:nvSpPr>
        <p:spPr>
          <a:xfrm>
            <a:off x="432720" y="1148040"/>
            <a:ext cx="10343520" cy="484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42" name="CustomShape 15"/>
          <p:cNvSpPr/>
          <p:nvPr/>
        </p:nvSpPr>
        <p:spPr>
          <a:xfrm>
            <a:off x="335520" y="277848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3" name="CustomShape 21"/>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22"/>
          <p:cNvSpPr/>
          <p:nvPr/>
        </p:nvSpPr>
        <p:spPr>
          <a:xfrm>
            <a:off x="335520" y="764640"/>
            <a:ext cx="10734480" cy="4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5" name="CustomShape 23"/>
          <p:cNvSpPr/>
          <p:nvPr/>
        </p:nvSpPr>
        <p:spPr>
          <a:xfrm>
            <a:off x="335520" y="1244520"/>
            <a:ext cx="10734480" cy="4334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46" name="CustomShape 60"/>
          <p:cNvSpPr/>
          <p:nvPr/>
        </p:nvSpPr>
        <p:spPr>
          <a:xfrm>
            <a:off x="432720" y="1148040"/>
            <a:ext cx="10343520" cy="484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47" name="CustomShape 87"/>
          <p:cNvSpPr/>
          <p:nvPr/>
        </p:nvSpPr>
        <p:spPr>
          <a:xfrm>
            <a:off x="335520" y="277848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8" name="CustomShape 88"/>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35520" y="4406760"/>
            <a:ext cx="10725120" cy="133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220" name="CustomShape 2"/>
          <p:cNvSpPr/>
          <p:nvPr/>
        </p:nvSpPr>
        <p:spPr>
          <a:xfrm>
            <a:off x="335520" y="2906640"/>
            <a:ext cx="10725120" cy="147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09"/>
          <p:cNvSpPr/>
          <p:nvPr/>
        </p:nvSpPr>
        <p:spPr>
          <a:xfrm>
            <a:off x="335520" y="764640"/>
            <a:ext cx="10734480" cy="4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0" name="CustomShape 110"/>
          <p:cNvSpPr/>
          <p:nvPr/>
        </p:nvSpPr>
        <p:spPr>
          <a:xfrm>
            <a:off x="335520" y="1244520"/>
            <a:ext cx="10734480" cy="4334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51" name="CustomShape 111"/>
          <p:cNvSpPr/>
          <p:nvPr/>
        </p:nvSpPr>
        <p:spPr>
          <a:xfrm>
            <a:off x="432720" y="1148040"/>
            <a:ext cx="10343520" cy="484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52" name="CustomShape 112"/>
          <p:cNvSpPr/>
          <p:nvPr/>
        </p:nvSpPr>
        <p:spPr>
          <a:xfrm>
            <a:off x="335520" y="277848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53" name="CustomShape 113"/>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14"/>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5" name="CustomShape 115"/>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356" name="CustomShape 116"/>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357" name="CustomShape 117"/>
          <p:cNvSpPr/>
          <p:nvPr/>
        </p:nvSpPr>
        <p:spPr>
          <a:xfrm>
            <a:off x="198000" y="3420000"/>
            <a:ext cx="10780560" cy="99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18"/>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9" name="CustomShape 119"/>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60" name="CustomShape 120"/>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21"/>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2" name="CustomShape 122"/>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63" name="CustomShape 123"/>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24"/>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5" name="CustomShape 125"/>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366" name="AutoShape 2"/>
          <p:cNvSpPr/>
          <p:nvPr/>
        </p:nvSpPr>
        <p:spPr>
          <a:xfrm>
            <a:off x="5943600" y="3276720"/>
            <a:ext cx="4221360" cy="422136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67" name="CustomShape 126"/>
          <p:cNvSpPr/>
          <p:nvPr/>
        </p:nvSpPr>
        <p:spPr>
          <a:xfrm>
            <a:off x="263520" y="6442920"/>
            <a:ext cx="1078632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368" name="Grafik 2" descr=""/>
          <p:cNvPicPr/>
          <p:nvPr/>
        </p:nvPicPr>
        <p:blipFill>
          <a:blip r:embed="rId1"/>
          <a:stretch/>
        </p:blipFill>
        <p:spPr>
          <a:xfrm>
            <a:off x="1347120" y="1853640"/>
            <a:ext cx="8316000" cy="439812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27"/>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0" name="CustomShape 128"/>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371" name="CustomShape 129"/>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30"/>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3" name="CustomShape 131"/>
          <p:cNvSpPr/>
          <p:nvPr/>
        </p:nvSpPr>
        <p:spPr>
          <a:xfrm>
            <a:off x="335520" y="1268280"/>
            <a:ext cx="10731600" cy="50191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74" name="CustomShape 132"/>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75" name="CustomShape 133"/>
          <p:cNvSpPr/>
          <p:nvPr/>
        </p:nvSpPr>
        <p:spPr>
          <a:xfrm>
            <a:off x="335520" y="329184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76" name="CustomShape 134"/>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77" name="CustomShape 135"/>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36"/>
          <p:cNvSpPr/>
          <p:nvPr/>
        </p:nvSpPr>
        <p:spPr>
          <a:xfrm>
            <a:off x="335520" y="764640"/>
            <a:ext cx="10731600" cy="482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9" name="CustomShape 137"/>
          <p:cNvSpPr/>
          <p:nvPr/>
        </p:nvSpPr>
        <p:spPr>
          <a:xfrm>
            <a:off x="335520" y="1268280"/>
            <a:ext cx="10731600" cy="50191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80" name="CustomShape 138"/>
          <p:cNvSpPr/>
          <p:nvPr/>
        </p:nvSpPr>
        <p:spPr>
          <a:xfrm>
            <a:off x="432720" y="1148040"/>
            <a:ext cx="10340640" cy="481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81" name="CustomShape 139"/>
          <p:cNvSpPr/>
          <p:nvPr/>
        </p:nvSpPr>
        <p:spPr>
          <a:xfrm>
            <a:off x="335520" y="329184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82" name="CustomShape 140"/>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3" name="CustomShape 141"/>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84" name="CustomShape 142"/>
          <p:cNvSpPr/>
          <p:nvPr/>
        </p:nvSpPr>
        <p:spPr>
          <a:xfrm>
            <a:off x="0" y="5140080"/>
            <a:ext cx="11423880" cy="349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CustomShape 143"/>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6" name="CustomShape 144"/>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87" name="CustomShape 145"/>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8" name="CustomShape 146"/>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47"/>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0" name="CustomShape 148"/>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1" name="CustomShape 149"/>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92" name="CustomShape 150"/>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3" name="CustomShape 151"/>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4"/>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22" name="CustomShape 9"/>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223" name="CustomShape 16"/>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224" name="CustomShape 18"/>
          <p:cNvSpPr/>
          <p:nvPr/>
        </p:nvSpPr>
        <p:spPr>
          <a:xfrm>
            <a:off x="263520" y="6411600"/>
            <a:ext cx="978768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52"/>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5" name="CustomShape 153"/>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6" name="CustomShape 154"/>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97" name="CustomShape 155"/>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8" name="CustomShape 156"/>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57"/>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0" name="CustomShape 158"/>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01" name="CustomShape 159"/>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402" name="CustomShape 160"/>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3" name="CustomShape 161"/>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62"/>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5" name="CustomShape 163"/>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06" name="CustomShape 164"/>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407" name="CustomShape 165"/>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8" name="CustomShape 166"/>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67"/>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10" name="CustomShape 168"/>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11" name="CustomShape 169"/>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412" name="CustomShape 170"/>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13" name="CustomShape 171"/>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72"/>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15" name="CustomShape 173"/>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416" name="CustomShape 174"/>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417" name="CustomShape 175"/>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18" name="CustomShape 176"/>
          <p:cNvSpPr/>
          <p:nvPr/>
        </p:nvSpPr>
        <p:spPr>
          <a:xfrm>
            <a:off x="327960" y="316512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19" name="CustomShape 177"/>
          <p:cNvSpPr/>
          <p:nvPr/>
        </p:nvSpPr>
        <p:spPr>
          <a:xfrm>
            <a:off x="335520" y="1268280"/>
            <a:ext cx="10731600" cy="50191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78"/>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21" name="CustomShape 179"/>
          <p:cNvSpPr/>
          <p:nvPr/>
        </p:nvSpPr>
        <p:spPr>
          <a:xfrm>
            <a:off x="432720" y="123552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422" name="CustomShape 180"/>
          <p:cNvSpPr/>
          <p:nvPr/>
        </p:nvSpPr>
        <p:spPr>
          <a:xfrm>
            <a:off x="259200" y="6424200"/>
            <a:ext cx="11061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423" name="Grafik 1" descr=""/>
          <p:cNvPicPr/>
          <p:nvPr/>
        </p:nvPicPr>
        <p:blipFill>
          <a:blip r:embed="rId1"/>
          <a:stretch/>
        </p:blipFill>
        <p:spPr>
          <a:xfrm>
            <a:off x="620280" y="2789280"/>
            <a:ext cx="10428120" cy="1495080"/>
          </a:xfrm>
          <a:prstGeom prst="rect">
            <a:avLst/>
          </a:prstGeom>
          <a:ln w="0">
            <a:noFill/>
          </a:ln>
        </p:spPr>
      </p:pic>
      <p:sp>
        <p:nvSpPr>
          <p:cNvPr id="424" name="Pfeil: nach oben 3"/>
          <p:cNvSpPr/>
          <p:nvPr/>
        </p:nvSpPr>
        <p:spPr>
          <a:xfrm>
            <a:off x="5760720" y="4249800"/>
            <a:ext cx="248760" cy="70236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25" name="Pfeil: nach oben 4"/>
          <p:cNvSpPr/>
          <p:nvPr/>
        </p:nvSpPr>
        <p:spPr>
          <a:xfrm>
            <a:off x="9410040" y="4279680"/>
            <a:ext cx="248760" cy="70236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CustomShape 181"/>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27" name="CustomShape 182"/>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428" name="CustomShape 183"/>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429" name="CustomShape 184"/>
          <p:cNvSpPr/>
          <p:nvPr/>
        </p:nvSpPr>
        <p:spPr>
          <a:xfrm>
            <a:off x="198000" y="3420000"/>
            <a:ext cx="10780560" cy="99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85"/>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31" name="CustomShape 186"/>
          <p:cNvSpPr/>
          <p:nvPr/>
        </p:nvSpPr>
        <p:spPr>
          <a:xfrm>
            <a:off x="335520" y="1268280"/>
            <a:ext cx="739080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432" name="CustomShape 187"/>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33" name="CustomShape 188"/>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34" name="CustomShape 189"/>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35" name="CustomShape 190"/>
          <p:cNvSpPr/>
          <p:nvPr/>
        </p:nvSpPr>
        <p:spPr>
          <a:xfrm>
            <a:off x="8076600" y="1268280"/>
            <a:ext cx="3179880" cy="4956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91"/>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37" name="CustomShape 192"/>
          <p:cNvSpPr/>
          <p:nvPr/>
        </p:nvSpPr>
        <p:spPr>
          <a:xfrm>
            <a:off x="335520" y="1268280"/>
            <a:ext cx="739080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38" name="CustomShape 193"/>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39" name="CustomShape 194"/>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0" name="CustomShape 195"/>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41" name="CustomShape 196"/>
          <p:cNvSpPr/>
          <p:nvPr/>
        </p:nvSpPr>
        <p:spPr>
          <a:xfrm>
            <a:off x="8076600" y="1268280"/>
            <a:ext cx="3179880" cy="4956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97"/>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43" name="CustomShape 198"/>
          <p:cNvSpPr/>
          <p:nvPr/>
        </p:nvSpPr>
        <p:spPr>
          <a:xfrm>
            <a:off x="335520" y="1268280"/>
            <a:ext cx="739080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44" name="CustomShape 199"/>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45" name="CustomShape 200"/>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6" name="CustomShape 201"/>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47" name="CustomShape 202"/>
          <p:cNvSpPr/>
          <p:nvPr/>
        </p:nvSpPr>
        <p:spPr>
          <a:xfrm>
            <a:off x="8076600" y="1268280"/>
            <a:ext cx="3179880" cy="4956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5"/>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26" name="CustomShape 54"/>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27" name="CustomShape 55"/>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28" name="CustomShape 56"/>
          <p:cNvSpPr/>
          <p:nvPr/>
        </p:nvSpPr>
        <p:spPr>
          <a:xfrm>
            <a:off x="263520" y="6411600"/>
            <a:ext cx="978768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203"/>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49" name="CustomShape 204"/>
          <p:cNvSpPr/>
          <p:nvPr/>
        </p:nvSpPr>
        <p:spPr>
          <a:xfrm>
            <a:off x="335520" y="1268280"/>
            <a:ext cx="739080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50" name="CustomShape 205"/>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51" name="CustomShape 206"/>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52" name="CustomShape 207"/>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53" name="CustomShape 208"/>
          <p:cNvSpPr/>
          <p:nvPr/>
        </p:nvSpPr>
        <p:spPr>
          <a:xfrm>
            <a:off x="8076600" y="1268280"/>
            <a:ext cx="3179880" cy="4956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209"/>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55" name="CustomShape 210"/>
          <p:cNvSpPr/>
          <p:nvPr/>
        </p:nvSpPr>
        <p:spPr>
          <a:xfrm>
            <a:off x="335520" y="1268280"/>
            <a:ext cx="7390800" cy="5013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56" name="CustomShape 211"/>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57" name="CustomShape 212"/>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58" name="CustomShape 213"/>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59" name="CustomShape 214"/>
          <p:cNvSpPr/>
          <p:nvPr/>
        </p:nvSpPr>
        <p:spPr>
          <a:xfrm>
            <a:off x="8076600" y="1268280"/>
            <a:ext cx="3179880" cy="49568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215"/>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61" name="CustomShape 216"/>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62" name="CustomShape 217"/>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63" name="CustomShape 218"/>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64" name="CustomShape 219"/>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220"/>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66" name="CustomShape 221"/>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67" name="CustomShape 222"/>
          <p:cNvSpPr/>
          <p:nvPr/>
        </p:nvSpPr>
        <p:spPr>
          <a:xfrm>
            <a:off x="432720" y="1148040"/>
            <a:ext cx="10334520" cy="4752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68" name="CustomShape 223"/>
          <p:cNvSpPr/>
          <p:nvPr/>
        </p:nvSpPr>
        <p:spPr>
          <a:xfrm>
            <a:off x="263520" y="649224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69" name="CustomShape 224"/>
          <p:cNvSpPr/>
          <p:nvPr/>
        </p:nvSpPr>
        <p:spPr>
          <a:xfrm>
            <a:off x="263520" y="6309360"/>
            <a:ext cx="107863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CustomShape 225"/>
          <p:cNvSpPr/>
          <p:nvPr/>
        </p:nvSpPr>
        <p:spPr>
          <a:xfrm>
            <a:off x="335520" y="764640"/>
            <a:ext cx="1073052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471" name="CustomShape 226"/>
          <p:cNvSpPr/>
          <p:nvPr/>
        </p:nvSpPr>
        <p:spPr>
          <a:xfrm>
            <a:off x="335520" y="1268640"/>
            <a:ext cx="10730520" cy="50180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CustomShape 1"/>
          <p:cNvSpPr/>
          <p:nvPr/>
        </p:nvSpPr>
        <p:spPr>
          <a:xfrm>
            <a:off x="335520" y="1268640"/>
            <a:ext cx="10726920" cy="50144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473" name="CustomShape 2"/>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57"/>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30" name="CustomShape 58"/>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31" name="CustomShape 59"/>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32" name="CustomShape 93"/>
          <p:cNvSpPr/>
          <p:nvPr/>
        </p:nvSpPr>
        <p:spPr>
          <a:xfrm>
            <a:off x="263520" y="6411600"/>
            <a:ext cx="978768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94"/>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34" name="CustomShape 95"/>
          <p:cNvSpPr/>
          <p:nvPr/>
        </p:nvSpPr>
        <p:spPr>
          <a:xfrm>
            <a:off x="335520" y="126828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35" name="CustomShape 96"/>
          <p:cNvSpPr/>
          <p:nvPr/>
        </p:nvSpPr>
        <p:spPr>
          <a:xfrm>
            <a:off x="432720" y="1148040"/>
            <a:ext cx="10334880" cy="4755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36" name="CustomShape 97"/>
          <p:cNvSpPr/>
          <p:nvPr/>
        </p:nvSpPr>
        <p:spPr>
          <a:xfrm>
            <a:off x="263520" y="6411600"/>
            <a:ext cx="978768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0"/>
          <p:cNvSpPr/>
          <p:nvPr/>
        </p:nvSpPr>
        <p:spPr>
          <a:xfrm>
            <a:off x="335520" y="4406760"/>
            <a:ext cx="10725120" cy="133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238" name="CustomShape 11"/>
          <p:cNvSpPr/>
          <p:nvPr/>
        </p:nvSpPr>
        <p:spPr>
          <a:xfrm>
            <a:off x="335520" y="2906640"/>
            <a:ext cx="10725120" cy="147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24"/>
          <p:cNvSpPr/>
          <p:nvPr/>
        </p:nvSpPr>
        <p:spPr>
          <a:xfrm>
            <a:off x="335520" y="764640"/>
            <a:ext cx="10729800" cy="48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40" name="CustomShape 25"/>
          <p:cNvSpPr/>
          <p:nvPr/>
        </p:nvSpPr>
        <p:spPr>
          <a:xfrm>
            <a:off x="335520" y="1268280"/>
            <a:ext cx="10729800" cy="5017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41" name="CustomShape 26"/>
          <p:cNvSpPr/>
          <p:nvPr/>
        </p:nvSpPr>
        <p:spPr>
          <a:xfrm>
            <a:off x="432720" y="1148040"/>
            <a:ext cx="10335240" cy="4759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242" name="CustomShape 61"/>
          <p:cNvSpPr/>
          <p:nvPr/>
        </p:nvSpPr>
        <p:spPr>
          <a:xfrm>
            <a:off x="263520" y="6411600"/>
            <a:ext cx="11075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43" name="CustomShape 98"/>
          <p:cNvSpPr/>
          <p:nvPr/>
        </p:nvSpPr>
        <p:spPr>
          <a:xfrm>
            <a:off x="282240" y="2340000"/>
            <a:ext cx="10783080" cy="11797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4" name=""/>
          <p:cNvSpPr/>
          <p:nvPr/>
        </p:nvSpPr>
        <p:spPr>
          <a:xfrm>
            <a:off x="539280" y="2215080"/>
            <a:ext cx="10334880" cy="87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1877</TotalTime>
  <Application>LibreOffice/7.5.9.2$Linux_X86_64 LibreOffice_project/50$Build-2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2024-01-23T22:37:24Z</dcterms:modified>
  <cp:revision>3981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