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8.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3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0720" cy="6829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7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30C262A-04FA-40A9-BDD8-CF47BAAC4ED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756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1560" cy="541440"/>
          </a:xfrm>
          <a:prstGeom prst="rect">
            <a:avLst/>
          </a:prstGeom>
          <a:ln w="0">
            <a:noFill/>
          </a:ln>
        </p:spPr>
      </p:pic>
      <p:pic>
        <p:nvPicPr>
          <p:cNvPr id="4" name="Grafik 2" descr=""/>
          <p:cNvPicPr/>
          <p:nvPr/>
        </p:nvPicPr>
        <p:blipFill>
          <a:blip r:embed="rId3"/>
          <a:stretch/>
        </p:blipFill>
        <p:spPr>
          <a:xfrm>
            <a:off x="7430400" y="134640"/>
            <a:ext cx="3677400" cy="493560"/>
          </a:xfrm>
          <a:prstGeom prst="rect">
            <a:avLst/>
          </a:prstGeom>
          <a:ln w="0">
            <a:noFill/>
          </a:ln>
        </p:spPr>
      </p:pic>
      <p:sp>
        <p:nvSpPr>
          <p:cNvPr id="5" name="CustomShape 4"/>
          <p:cNvSpPr/>
          <p:nvPr/>
        </p:nvSpPr>
        <p:spPr>
          <a:xfrm>
            <a:off x="912240" y="1268280"/>
            <a:ext cx="918756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0720" cy="6829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36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27400" y="1412640"/>
            <a:ext cx="10340640" cy="11271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47" name="CustomShape 2"/>
          <p:cNvSpPr/>
          <p:nvPr/>
        </p:nvSpPr>
        <p:spPr>
          <a:xfrm>
            <a:off x="527400" y="2852640"/>
            <a:ext cx="10340640" cy="23479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 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04"/>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7" name="CustomShape 105"/>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78" name="CustomShape 106"/>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79" name="CustomShape 107"/>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0" name="CustomShape 108"/>
          <p:cNvSpPr/>
          <p:nvPr/>
        </p:nvSpPr>
        <p:spPr>
          <a:xfrm>
            <a:off x="282240" y="2340000"/>
            <a:ext cx="10780920" cy="117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1" name=""/>
          <p:cNvSpPr/>
          <p:nvPr/>
        </p:nvSpPr>
        <p:spPr>
          <a:xfrm>
            <a:off x="539280" y="2215080"/>
            <a:ext cx="10332720" cy="87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99"/>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3" name="CustomShape 100"/>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84" name="CustomShape 101"/>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85" name="CustomShape 102"/>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6" name="CustomShape 103"/>
          <p:cNvSpPr/>
          <p:nvPr/>
        </p:nvSpPr>
        <p:spPr>
          <a:xfrm>
            <a:off x="282240" y="2340000"/>
            <a:ext cx="10780920" cy="117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 name=""/>
          <p:cNvSpPr/>
          <p:nvPr/>
        </p:nvSpPr>
        <p:spPr>
          <a:xfrm>
            <a:off x="539280" y="2215080"/>
            <a:ext cx="10332720" cy="87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227"/>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9" name="CustomShape 228"/>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90" name="CustomShape 22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91" name="CustomShape 230"/>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2" name="CustomShape 231"/>
          <p:cNvSpPr/>
          <p:nvPr/>
        </p:nvSpPr>
        <p:spPr>
          <a:xfrm>
            <a:off x="282240" y="216000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3" name=""/>
          <p:cNvSpPr/>
          <p:nvPr/>
        </p:nvSpPr>
        <p:spPr>
          <a:xfrm>
            <a:off x="540000" y="1980000"/>
            <a:ext cx="10332720" cy="110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237"/>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95" name="CustomShape 238"/>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96" name="CustomShape 23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97" name="CustomShape 240"/>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8" name="CustomShape 241"/>
          <p:cNvSpPr/>
          <p:nvPr/>
        </p:nvSpPr>
        <p:spPr>
          <a:xfrm>
            <a:off x="282240" y="216000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9" name=""/>
          <p:cNvSpPr/>
          <p:nvPr/>
        </p:nvSpPr>
        <p:spPr>
          <a:xfrm>
            <a:off x="540000" y="1980000"/>
            <a:ext cx="10332720" cy="110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232"/>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1" name="CustomShape 233"/>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102" name="CustomShape 234"/>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103" name="CustomShape 235"/>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104" name="CustomShape 236"/>
          <p:cNvSpPr/>
          <p:nvPr/>
        </p:nvSpPr>
        <p:spPr>
          <a:xfrm>
            <a:off x="282240" y="216000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5" name=""/>
          <p:cNvSpPr/>
          <p:nvPr/>
        </p:nvSpPr>
        <p:spPr>
          <a:xfrm>
            <a:off x="540000" y="1980000"/>
            <a:ext cx="10332720" cy="110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33"/>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7" name="CustomShape 34"/>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108" name="CustomShape 35"/>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109" name="CustomShape 64"/>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30"/>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1" name="CustomShape 31"/>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32"/>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3" name="CustomShape 65"/>
          <p:cNvSpPr/>
          <p:nvPr/>
        </p:nvSpPr>
        <p:spPr>
          <a:xfrm>
            <a:off x="264600" y="6300000"/>
            <a:ext cx="11072880" cy="361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4" name="CustomShape 27"/>
          <p:cNvSpPr/>
          <p:nvPr/>
        </p:nvSpPr>
        <p:spPr>
          <a:xfrm>
            <a:off x="284400" y="2078640"/>
            <a:ext cx="1105308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28"/>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6" name="CustomShape 248"/>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7" name="CustomShape 24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8" name="CustomShape 250"/>
          <p:cNvSpPr/>
          <p:nvPr/>
        </p:nvSpPr>
        <p:spPr>
          <a:xfrm>
            <a:off x="264600" y="6300000"/>
            <a:ext cx="1107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9" name="CustomShape 251"/>
          <p:cNvSpPr/>
          <p:nvPr/>
        </p:nvSpPr>
        <p:spPr>
          <a:xfrm>
            <a:off x="284400" y="2078640"/>
            <a:ext cx="1105308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0" name=""/>
          <p:cNvSpPr/>
          <p:nvPr/>
        </p:nvSpPr>
        <p:spPr>
          <a:xfrm>
            <a:off x="540000" y="2078640"/>
            <a:ext cx="10617480" cy="88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242"/>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22" name="CustomShape 243"/>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23" name="CustomShape 244"/>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24" name="CustomShape 245"/>
          <p:cNvSpPr/>
          <p:nvPr/>
        </p:nvSpPr>
        <p:spPr>
          <a:xfrm>
            <a:off x="264600" y="6300000"/>
            <a:ext cx="1107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25" name="CustomShape 246"/>
          <p:cNvSpPr/>
          <p:nvPr/>
        </p:nvSpPr>
        <p:spPr>
          <a:xfrm>
            <a:off x="284400" y="2078640"/>
            <a:ext cx="1105308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6" name=""/>
          <p:cNvSpPr/>
          <p:nvPr/>
        </p:nvSpPr>
        <p:spPr>
          <a:xfrm>
            <a:off x="540000" y="2078640"/>
            <a:ext cx="10617480" cy="88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27" name=""/>
          <p:cNvSpPr/>
          <p:nvPr/>
        </p:nvSpPr>
        <p:spPr>
          <a:xfrm>
            <a:off x="360000" y="3780000"/>
            <a:ext cx="10617480" cy="897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28" name="CustomShape 247"/>
          <p:cNvSpPr/>
          <p:nvPr/>
        </p:nvSpPr>
        <p:spPr>
          <a:xfrm>
            <a:off x="284400" y="3679920"/>
            <a:ext cx="11053080" cy="117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29"/>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0" name="CustomShape 36"/>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1" name="CustomShape 37"/>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32" name="CustomShape 38"/>
          <p:cNvSpPr/>
          <p:nvPr/>
        </p:nvSpPr>
        <p:spPr>
          <a:xfrm>
            <a:off x="264600" y="6300000"/>
            <a:ext cx="1107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33" name="CustomShape 62"/>
          <p:cNvSpPr/>
          <p:nvPr/>
        </p:nvSpPr>
        <p:spPr>
          <a:xfrm>
            <a:off x="284400" y="2078640"/>
            <a:ext cx="1105308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4" name=""/>
          <p:cNvSpPr/>
          <p:nvPr/>
        </p:nvSpPr>
        <p:spPr>
          <a:xfrm>
            <a:off x="540000" y="2078640"/>
            <a:ext cx="10617480" cy="8838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35" name=""/>
          <p:cNvSpPr/>
          <p:nvPr/>
        </p:nvSpPr>
        <p:spPr>
          <a:xfrm>
            <a:off x="360000" y="3780000"/>
            <a:ext cx="10617480" cy="897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36" name="CustomShape 63"/>
          <p:cNvSpPr/>
          <p:nvPr/>
        </p:nvSpPr>
        <p:spPr>
          <a:xfrm>
            <a:off x="284400" y="3679920"/>
            <a:ext cx="11053080" cy="117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 name=""/>
          <p:cNvSpPr/>
          <p:nvPr/>
        </p:nvSpPr>
        <p:spPr>
          <a:xfrm>
            <a:off x="3500640" y="5400000"/>
            <a:ext cx="4956840" cy="618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35520" y="764640"/>
            <a:ext cx="10724760" cy="475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49" name="CustomShape 2"/>
          <p:cNvSpPr/>
          <p:nvPr/>
        </p:nvSpPr>
        <p:spPr>
          <a:xfrm>
            <a:off x="335520" y="1268280"/>
            <a:ext cx="10724760" cy="5012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43"/>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9" name="CustomShape 44"/>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0" name="CustomShape 48"/>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1" name="CustomShape 49"/>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45"/>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3" name="CustomShape 46"/>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4" name="CustomShape 47"/>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5" name="CustomShape 66"/>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50"/>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7" name="CustomShape 51"/>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8" name="CustomShape 52"/>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9" name="CustomShape 53"/>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39"/>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1" name="CustomShape 40"/>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52" name="CustomShape 41"/>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3" name="CustomShape 42"/>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79"/>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5" name="CustomShape 80"/>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56" name="CustomShape 81"/>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7" name="CustomShape 82"/>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67"/>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9" name="CustomShape 68"/>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60" name="CustomShape 6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61" name="CustomShape 70"/>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6"/>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63" name="CustomShape 7"/>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64" name="CustomShape 72"/>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165" name="CustomShape 73"/>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166" name="" descr=""/>
          <p:cNvPicPr/>
          <p:nvPr/>
        </p:nvPicPr>
        <p:blipFill>
          <a:blip r:embed="rId1"/>
          <a:stretch/>
        </p:blipFill>
        <p:spPr>
          <a:xfrm>
            <a:off x="2231280" y="1833480"/>
            <a:ext cx="6291720" cy="3419280"/>
          </a:xfrm>
          <a:prstGeom prst="rect">
            <a:avLst/>
          </a:prstGeom>
          <a:ln w="0">
            <a:noFill/>
          </a:ln>
        </p:spPr>
      </p:pic>
      <p:sp>
        <p:nvSpPr>
          <p:cNvPr id="167" name=""/>
          <p:cNvSpPr/>
          <p:nvPr/>
        </p:nvSpPr>
        <p:spPr>
          <a:xfrm>
            <a:off x="1620000" y="5511600"/>
            <a:ext cx="1618560" cy="77184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8" name=""/>
          <p:cNvSpPr/>
          <p:nvPr/>
        </p:nvSpPr>
        <p:spPr>
          <a:xfrm>
            <a:off x="3600000" y="5511600"/>
            <a:ext cx="1438560" cy="77184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9" name=""/>
          <p:cNvSpPr/>
          <p:nvPr/>
        </p:nvSpPr>
        <p:spPr>
          <a:xfrm>
            <a:off x="5400000" y="5580000"/>
            <a:ext cx="2878560" cy="70344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8"/>
          <p:cNvSpPr/>
          <p:nvPr/>
        </p:nvSpPr>
        <p:spPr>
          <a:xfrm>
            <a:off x="335520" y="4406760"/>
            <a:ext cx="10722960" cy="133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171" name="CustomShape 12"/>
          <p:cNvSpPr/>
          <p:nvPr/>
        </p:nvSpPr>
        <p:spPr>
          <a:xfrm>
            <a:off x="335520" y="2906640"/>
            <a:ext cx="10722960" cy="146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3"/>
          <p:cNvSpPr/>
          <p:nvPr/>
        </p:nvSpPr>
        <p:spPr>
          <a:xfrm>
            <a:off x="335520" y="764640"/>
            <a:ext cx="10732320" cy="48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3" name="CustomShape 13"/>
          <p:cNvSpPr/>
          <p:nvPr/>
        </p:nvSpPr>
        <p:spPr>
          <a:xfrm>
            <a:off x="335520" y="1244520"/>
            <a:ext cx="10732320" cy="43318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4" name="CustomShape 14"/>
          <p:cNvSpPr/>
          <p:nvPr/>
        </p:nvSpPr>
        <p:spPr>
          <a:xfrm>
            <a:off x="432720" y="1148040"/>
            <a:ext cx="10341360" cy="482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75" name="CustomShape 15"/>
          <p:cNvSpPr/>
          <p:nvPr/>
        </p:nvSpPr>
        <p:spPr>
          <a:xfrm>
            <a:off x="335520" y="2778480"/>
            <a:ext cx="10781280" cy="1357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CustomShape 21"/>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22"/>
          <p:cNvSpPr/>
          <p:nvPr/>
        </p:nvSpPr>
        <p:spPr>
          <a:xfrm>
            <a:off x="335520" y="764640"/>
            <a:ext cx="10732320" cy="48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8" name="CustomShape 23"/>
          <p:cNvSpPr/>
          <p:nvPr/>
        </p:nvSpPr>
        <p:spPr>
          <a:xfrm>
            <a:off x="335520" y="1244520"/>
            <a:ext cx="10732320" cy="43318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9" name="CustomShape 60"/>
          <p:cNvSpPr/>
          <p:nvPr/>
        </p:nvSpPr>
        <p:spPr>
          <a:xfrm>
            <a:off x="432720" y="1148040"/>
            <a:ext cx="10341360" cy="482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0" name="CustomShape 87"/>
          <p:cNvSpPr/>
          <p:nvPr/>
        </p:nvSpPr>
        <p:spPr>
          <a:xfrm>
            <a:off x="335520" y="2778480"/>
            <a:ext cx="10781280" cy="1357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1" name="CustomShape 88"/>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35520" y="4406760"/>
            <a:ext cx="10722960" cy="133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51" name="CustomShape 2"/>
          <p:cNvSpPr/>
          <p:nvPr/>
        </p:nvSpPr>
        <p:spPr>
          <a:xfrm>
            <a:off x="335520" y="2906640"/>
            <a:ext cx="10722960" cy="146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09"/>
          <p:cNvSpPr/>
          <p:nvPr/>
        </p:nvSpPr>
        <p:spPr>
          <a:xfrm>
            <a:off x="335520" y="764640"/>
            <a:ext cx="10732320" cy="48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3" name="CustomShape 110"/>
          <p:cNvSpPr/>
          <p:nvPr/>
        </p:nvSpPr>
        <p:spPr>
          <a:xfrm>
            <a:off x="335520" y="1244520"/>
            <a:ext cx="10732320" cy="43318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84" name="CustomShape 111"/>
          <p:cNvSpPr/>
          <p:nvPr/>
        </p:nvSpPr>
        <p:spPr>
          <a:xfrm>
            <a:off x="432720" y="1148040"/>
            <a:ext cx="10341360" cy="482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5" name="CustomShape 112"/>
          <p:cNvSpPr/>
          <p:nvPr/>
        </p:nvSpPr>
        <p:spPr>
          <a:xfrm>
            <a:off x="335520" y="2778480"/>
            <a:ext cx="10781280" cy="1357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6" name="CustomShape 113"/>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14"/>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8" name="CustomShape 115"/>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189" name="CustomShape 116"/>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190" name="CustomShape 117"/>
          <p:cNvSpPr/>
          <p:nvPr/>
        </p:nvSpPr>
        <p:spPr>
          <a:xfrm>
            <a:off x="198000" y="3420000"/>
            <a:ext cx="1077840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18"/>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2" name="CustomShape 119"/>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3" name="CustomShape 120"/>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21"/>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5" name="CustomShape 122"/>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6" name="CustomShape 123"/>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2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8" name="CustomShape 125"/>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199" name="AutoShape 2"/>
          <p:cNvSpPr/>
          <p:nvPr/>
        </p:nvSpPr>
        <p:spPr>
          <a:xfrm>
            <a:off x="5943600" y="3276720"/>
            <a:ext cx="4219200" cy="421920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0" name="CustomShape 126"/>
          <p:cNvSpPr/>
          <p:nvPr/>
        </p:nvSpPr>
        <p:spPr>
          <a:xfrm>
            <a:off x="263520" y="6442920"/>
            <a:ext cx="1078416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01" name="Grafik 2" descr=""/>
          <p:cNvPicPr/>
          <p:nvPr/>
        </p:nvPicPr>
        <p:blipFill>
          <a:blip r:embed="rId1"/>
          <a:stretch/>
        </p:blipFill>
        <p:spPr>
          <a:xfrm>
            <a:off x="1347120" y="1853640"/>
            <a:ext cx="8313840" cy="43959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2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3" name="CustomShape 128"/>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204" name="CustomShape 129"/>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30"/>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6" name="CustomShape 131"/>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07" name="CustomShape 132"/>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08" name="CustomShape 133"/>
          <p:cNvSpPr/>
          <p:nvPr/>
        </p:nvSpPr>
        <p:spPr>
          <a:xfrm>
            <a:off x="335520" y="3291840"/>
            <a:ext cx="10778400" cy="13550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9" name="CustomShape 134"/>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0" name="CustomShape 135"/>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36"/>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2" name="CustomShape 137"/>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13" name="CustomShape 138"/>
          <p:cNvSpPr/>
          <p:nvPr/>
        </p:nvSpPr>
        <p:spPr>
          <a:xfrm>
            <a:off x="432720" y="1148040"/>
            <a:ext cx="10338480" cy="479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14" name="CustomShape 139"/>
          <p:cNvSpPr/>
          <p:nvPr/>
        </p:nvSpPr>
        <p:spPr>
          <a:xfrm>
            <a:off x="335520" y="3291840"/>
            <a:ext cx="10778400" cy="13550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5" name="CustomShape 140"/>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6" name="CustomShape 141"/>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17" name="CustomShape 142"/>
          <p:cNvSpPr/>
          <p:nvPr/>
        </p:nvSpPr>
        <p:spPr>
          <a:xfrm>
            <a:off x="0" y="5140080"/>
            <a:ext cx="11421720" cy="347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43"/>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9" name="CustomShape 14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0" name="CustomShape 145"/>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1" name="CustomShape 146"/>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47"/>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3" name="CustomShape 148"/>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4" name="CustomShape 14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5" name="CustomShape 150"/>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6" name="CustomShape 151"/>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3" name="CustomShape 9"/>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54" name="CustomShape 1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55" name="CustomShape 18"/>
          <p:cNvSpPr/>
          <p:nvPr/>
        </p:nvSpPr>
        <p:spPr>
          <a:xfrm>
            <a:off x="263520" y="6411600"/>
            <a:ext cx="9785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52"/>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8" name="CustomShape 153"/>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9" name="CustomShape 15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0" name="CustomShape 155"/>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1" name="CustomShape 156"/>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57"/>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3" name="CustomShape 158"/>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4" name="CustomShape 15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5" name="CustomShape 160"/>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6" name="CustomShape 161"/>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62"/>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8" name="CustomShape 163"/>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9" name="CustomShape 16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0" name="CustomShape 165"/>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1" name="CustomShape 166"/>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67"/>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3" name="CustomShape 168"/>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44" name="CustomShape 16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5" name="CustomShape 170"/>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6" name="CustomShape 171"/>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72"/>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8" name="CustomShape 17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249" name="CustomShape 174"/>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250" name="CustomShape 175"/>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51" name="CustomShape 176"/>
          <p:cNvSpPr/>
          <p:nvPr/>
        </p:nvSpPr>
        <p:spPr>
          <a:xfrm>
            <a:off x="327960" y="3165120"/>
            <a:ext cx="10778400" cy="13550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2" name="CustomShape 177"/>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78"/>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54" name="CustomShape 179"/>
          <p:cNvSpPr/>
          <p:nvPr/>
        </p:nvSpPr>
        <p:spPr>
          <a:xfrm>
            <a:off x="432720" y="123552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255" name="CustomShape 180"/>
          <p:cNvSpPr/>
          <p:nvPr/>
        </p:nvSpPr>
        <p:spPr>
          <a:xfrm>
            <a:off x="259200" y="6424200"/>
            <a:ext cx="11058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56" name="Grafik 1" descr=""/>
          <p:cNvPicPr/>
          <p:nvPr/>
        </p:nvPicPr>
        <p:blipFill>
          <a:blip r:embed="rId1"/>
          <a:stretch/>
        </p:blipFill>
        <p:spPr>
          <a:xfrm>
            <a:off x="620280" y="2789280"/>
            <a:ext cx="10425960" cy="1492920"/>
          </a:xfrm>
          <a:prstGeom prst="rect">
            <a:avLst/>
          </a:prstGeom>
          <a:ln w="0">
            <a:noFill/>
          </a:ln>
        </p:spPr>
      </p:pic>
      <p:sp>
        <p:nvSpPr>
          <p:cNvPr id="257" name="Pfeil: nach oben 3"/>
          <p:cNvSpPr/>
          <p:nvPr/>
        </p:nvSpPr>
        <p:spPr>
          <a:xfrm>
            <a:off x="5760720" y="4249800"/>
            <a:ext cx="246600" cy="70020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58" name="Pfeil: nach oben 4"/>
          <p:cNvSpPr/>
          <p:nvPr/>
        </p:nvSpPr>
        <p:spPr>
          <a:xfrm>
            <a:off x="9410040" y="4279680"/>
            <a:ext cx="246600" cy="70020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81"/>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0" name="CustomShape 182"/>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261" name="CustomShape 183"/>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262" name="CustomShape 184"/>
          <p:cNvSpPr/>
          <p:nvPr/>
        </p:nvSpPr>
        <p:spPr>
          <a:xfrm>
            <a:off x="198000" y="3420000"/>
            <a:ext cx="10778400" cy="99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85"/>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4" name="CustomShape 186"/>
          <p:cNvSpPr/>
          <p:nvPr/>
        </p:nvSpPr>
        <p:spPr>
          <a:xfrm>
            <a:off x="335520" y="1268280"/>
            <a:ext cx="738864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265" name="CustomShape 18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66" name="CustomShape 188"/>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67" name="CustomShape 189"/>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68" name="CustomShape 190"/>
          <p:cNvSpPr/>
          <p:nvPr/>
        </p:nvSpPr>
        <p:spPr>
          <a:xfrm>
            <a:off x="8076600" y="1268280"/>
            <a:ext cx="3177720" cy="495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91"/>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0" name="CustomShape 192"/>
          <p:cNvSpPr/>
          <p:nvPr/>
        </p:nvSpPr>
        <p:spPr>
          <a:xfrm>
            <a:off x="335520" y="1268280"/>
            <a:ext cx="738864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1" name="CustomShape 19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2" name="CustomShape 194"/>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3" name="CustomShape 195"/>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74" name="CustomShape 196"/>
          <p:cNvSpPr/>
          <p:nvPr/>
        </p:nvSpPr>
        <p:spPr>
          <a:xfrm>
            <a:off x="8076600" y="1268280"/>
            <a:ext cx="3177720" cy="495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97"/>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6" name="CustomShape 198"/>
          <p:cNvSpPr/>
          <p:nvPr/>
        </p:nvSpPr>
        <p:spPr>
          <a:xfrm>
            <a:off x="335520" y="1268280"/>
            <a:ext cx="738864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7" name="CustomShape 19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8" name="CustomShape 200"/>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9" name="CustomShape 201"/>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0" name="CustomShape 202"/>
          <p:cNvSpPr/>
          <p:nvPr/>
        </p:nvSpPr>
        <p:spPr>
          <a:xfrm>
            <a:off x="8076600" y="1268280"/>
            <a:ext cx="3177720" cy="495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7" name="CustomShape 54"/>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58" name="CustomShape 55"/>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59" name="CustomShape 56"/>
          <p:cNvSpPr/>
          <p:nvPr/>
        </p:nvSpPr>
        <p:spPr>
          <a:xfrm>
            <a:off x="263520" y="6411600"/>
            <a:ext cx="9785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203"/>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2" name="CustomShape 204"/>
          <p:cNvSpPr/>
          <p:nvPr/>
        </p:nvSpPr>
        <p:spPr>
          <a:xfrm>
            <a:off x="335520" y="1268280"/>
            <a:ext cx="738864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3" name="CustomShape 20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84" name="CustomShape 206"/>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85" name="CustomShape 207"/>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6" name="CustomShape 208"/>
          <p:cNvSpPr/>
          <p:nvPr/>
        </p:nvSpPr>
        <p:spPr>
          <a:xfrm>
            <a:off x="8076600" y="1268280"/>
            <a:ext cx="3177720" cy="495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209"/>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8" name="CustomShape 210"/>
          <p:cNvSpPr/>
          <p:nvPr/>
        </p:nvSpPr>
        <p:spPr>
          <a:xfrm>
            <a:off x="335520" y="1268280"/>
            <a:ext cx="7388640" cy="5010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9" name="CustomShape 21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90" name="CustomShape 212"/>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1" name="CustomShape 213"/>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92" name="CustomShape 214"/>
          <p:cNvSpPr/>
          <p:nvPr/>
        </p:nvSpPr>
        <p:spPr>
          <a:xfrm>
            <a:off x="8076600" y="1268280"/>
            <a:ext cx="3177720" cy="495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215"/>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4" name="CustomShape 216"/>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95" name="CustomShape 21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296" name="CustomShape 218"/>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7" name="CustomShape 219"/>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20"/>
          <p:cNvSpPr/>
          <p:nvPr/>
        </p:nvSpPr>
        <p:spPr>
          <a:xfrm>
            <a:off x="335520" y="764640"/>
            <a:ext cx="10723320" cy="4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9" name="CustomShape 221"/>
          <p:cNvSpPr/>
          <p:nvPr/>
        </p:nvSpPr>
        <p:spPr>
          <a:xfrm>
            <a:off x="335520" y="1268280"/>
            <a:ext cx="10723320" cy="5010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00" name="CustomShape 22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301" name="CustomShape 223"/>
          <p:cNvSpPr/>
          <p:nvPr/>
        </p:nvSpPr>
        <p:spPr>
          <a:xfrm>
            <a:off x="263520" y="649224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02" name="CustomShape 224"/>
          <p:cNvSpPr/>
          <p:nvPr/>
        </p:nvSpPr>
        <p:spPr>
          <a:xfrm>
            <a:off x="263520" y="6309360"/>
            <a:ext cx="107841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225"/>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04" name="CustomShape 226"/>
          <p:cNvSpPr/>
          <p:nvPr/>
        </p:nvSpPr>
        <p:spPr>
          <a:xfrm>
            <a:off x="335520" y="126864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35520" y="1268640"/>
            <a:ext cx="10724760" cy="50122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06" name="CustomShape 2"/>
          <p:cNvSpPr/>
          <p:nvPr/>
        </p:nvSpPr>
        <p:spPr>
          <a:xfrm>
            <a:off x="335520" y="764640"/>
            <a:ext cx="10724760" cy="475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57"/>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1" name="CustomShape 5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2" name="CustomShape 5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3" name="CustomShape 93"/>
          <p:cNvSpPr/>
          <p:nvPr/>
        </p:nvSpPr>
        <p:spPr>
          <a:xfrm>
            <a:off x="263520" y="6411600"/>
            <a:ext cx="9785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9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5" name="CustomShape 95"/>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6" name="CustomShape 9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7" name="CustomShape 97"/>
          <p:cNvSpPr/>
          <p:nvPr/>
        </p:nvSpPr>
        <p:spPr>
          <a:xfrm>
            <a:off x="263520" y="6411600"/>
            <a:ext cx="978552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0"/>
          <p:cNvSpPr/>
          <p:nvPr/>
        </p:nvSpPr>
        <p:spPr>
          <a:xfrm>
            <a:off x="335520" y="4406760"/>
            <a:ext cx="10722960" cy="133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69" name="CustomShape 11"/>
          <p:cNvSpPr/>
          <p:nvPr/>
        </p:nvSpPr>
        <p:spPr>
          <a:xfrm>
            <a:off x="335520" y="2906640"/>
            <a:ext cx="10722960" cy="146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24"/>
          <p:cNvSpPr/>
          <p:nvPr/>
        </p:nvSpPr>
        <p:spPr>
          <a:xfrm>
            <a:off x="335520" y="764640"/>
            <a:ext cx="10727640" cy="47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1" name="CustomShape 25"/>
          <p:cNvSpPr/>
          <p:nvPr/>
        </p:nvSpPr>
        <p:spPr>
          <a:xfrm>
            <a:off x="335520" y="1268280"/>
            <a:ext cx="10727640" cy="50151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72" name="CustomShape 26"/>
          <p:cNvSpPr/>
          <p:nvPr/>
        </p:nvSpPr>
        <p:spPr>
          <a:xfrm>
            <a:off x="432720" y="1148040"/>
            <a:ext cx="10333080" cy="4737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73" name="CustomShape 61"/>
          <p:cNvSpPr/>
          <p:nvPr/>
        </p:nvSpPr>
        <p:spPr>
          <a:xfrm>
            <a:off x="263520" y="6411600"/>
            <a:ext cx="110728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74" name="CustomShape 98"/>
          <p:cNvSpPr/>
          <p:nvPr/>
        </p:nvSpPr>
        <p:spPr>
          <a:xfrm>
            <a:off x="282240" y="2340000"/>
            <a:ext cx="10780920" cy="117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5" name=""/>
          <p:cNvSpPr/>
          <p:nvPr/>
        </p:nvSpPr>
        <p:spPr>
          <a:xfrm>
            <a:off x="539280" y="2215080"/>
            <a:ext cx="10332720" cy="874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1909</TotalTime>
  <Application>LibreOffice/7.5.9.2$Linux_X86_64 LibreOffice_project/50$Build-2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2024-01-24T12:30:38Z</cp:lastPrinted>
  <dcterms:modified xsi:type="dcterms:W3CDTF">2024-01-31T08:08:51Z</dcterms:modified>
  <cp:revision>3995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