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7A96809-FC29-4BA9-AFBE-825A717D5A2C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1D3B6AD-3024-44E2-BB26-C3CB7B62998E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A32C2CF-DE2C-4A0E-8696-6E4AABCB914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172B66C-3C36-4184-BC5D-25D4178C486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840" cy="37620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480" cy="451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Shape 3"/>
          <p:cNvSpPr/>
          <p:nvPr/>
        </p:nvSpPr>
        <p:spPr>
          <a:xfrm>
            <a:off x="4399200" y="9555480"/>
            <a:ext cx="336276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D0825F7-4846-4F5E-A2CB-6CFC7F332EA9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D1F5CB1-D5F5-4297-BD44-627717F1897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747FF52-BA99-41D7-B6F2-9C4EFD4401C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3C16A2E-72C1-4DC7-B885-56C7201CCD6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6267C32-AD00-4762-91FA-DF875307AE4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D52EBCA-1899-423F-A69F-DAFFD4FBEA4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6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BCC9920-682D-492A-A453-37EA925FB28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D30310C-BAA1-4EA5-939F-F392FAC9E9F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DE3F55A-86CF-4AFD-95A1-6EF9A4654CB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4C1F95D-2663-45F4-AA51-3632028BADF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CF2F7A9-A269-4D09-8519-BD7643B7188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FC8A2F2-B9CB-4F65-B92E-3E7F8901E4E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1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EE69285-6AF4-4123-B117-40759370D3B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06DEF54-592A-461E-8EB1-9DA95E48FD4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2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564AAE6-96A7-4935-AE5A-6C5236F6C7E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790F3E2-7934-45F3-9C83-397F97C6DFD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4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81AAF70-AE2B-4AF0-9541-C032372B88F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42C1137-D7D9-4423-87CB-924DF8C1C88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5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E5B2851-C346-4FE1-BDB2-B55263D02AB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62810E5-6FC6-45BB-984C-728791DA94C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1034DE7-79B2-4525-AB3A-F0ADC1A9516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6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F9AA2DA-8BFA-420A-AA8D-C36B4B44896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33B4E93-7E13-48D1-B8A6-86024ADA2A3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B33D5A3-B333-41E7-9FA2-943CFE08112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356CEB1-DEE5-48CC-A229-C7C8C42042B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2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BF1120E-E98C-432B-A59A-0B8E5CFE910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664DA20-E0EA-43A3-850A-00D1DC08228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30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6A5D1A5-C833-445E-ACFF-10E9E0BC3D9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7C829FC-C2F2-4C48-A0BD-08CE06C2A1D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31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317" name="CustomShape 4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E62F0BF-20EC-4B5B-881A-14BB4541891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957820A-3F27-4170-A8C3-4E772AA81B9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F1790F2-4082-4AAC-9B57-1C543956057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B9C5DC5-9D8A-47BA-92C2-F9B8903A71C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25AC03E-A2DE-496B-9107-C9CBA5BE79F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5B7A08E-6BFF-41EE-9A8A-8C07BD485C0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9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6EA6DF3-DEBC-41E0-9ACF-C6FFB704DC7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0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84BCF60-95AE-4B95-88BC-D1BF3F8CB38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0" y="664272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27400" y="1412640"/>
            <a:ext cx="10360800" cy="11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27400" y="2852640"/>
            <a:ext cx="10360800" cy="23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3964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5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25.11.2024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16.12.2024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03.02.2025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32"/>
          <p:cNvSpPr/>
          <p:nvPr/>
        </p:nvSpPr>
        <p:spPr>
          <a:xfrm>
            <a:off x="53964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33"/>
          <p:cNvSpPr/>
          <p:nvPr/>
        </p:nvSpPr>
        <p:spPr>
          <a:xfrm>
            <a:off x="539640" y="126828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9"/>
          <p:cNvSpPr/>
          <p:nvPr/>
        </p:nvSpPr>
        <p:spPr>
          <a:xfrm>
            <a:off x="539640" y="764640"/>
            <a:ext cx="1073664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10"/>
          <p:cNvSpPr/>
          <p:nvPr/>
        </p:nvSpPr>
        <p:spPr>
          <a:xfrm>
            <a:off x="539640" y="1268640"/>
            <a:ext cx="10736640" cy="50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53964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53964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9"/>
          <p:cNvSpPr/>
          <p:nvPr/>
        </p:nvSpPr>
        <p:spPr>
          <a:xfrm>
            <a:off x="53964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20"/>
          <p:cNvSpPr/>
          <p:nvPr/>
        </p:nvSpPr>
        <p:spPr>
          <a:xfrm>
            <a:off x="539640" y="126828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53964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53964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 (tentative):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17.02.2025 → 14:00 – 16:00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3964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53964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6489720" y="2132640"/>
            <a:ext cx="514440" cy="4942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4294080" y="2247480"/>
            <a:ext cx="228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53964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53964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3964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7720" cy="2169000"/>
          </a:xfrm>
          <a:prstGeom prst="rect">
            <a:avLst/>
          </a:prstGeom>
          <a:ln w="0">
            <a:noFill/>
          </a:ln>
        </p:spPr>
      </p:pic>
      <p:pic>
        <p:nvPicPr>
          <p:cNvPr id="330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1640" cy="1773720"/>
          </a:xfrm>
          <a:prstGeom prst="rect">
            <a:avLst/>
          </a:prstGeom>
          <a:ln w="0">
            <a:noFill/>
          </a:ln>
        </p:spPr>
      </p:pic>
      <p:sp>
        <p:nvSpPr>
          <p:cNvPr id="331" name="CustomShape 2"/>
          <p:cNvSpPr/>
          <p:nvPr/>
        </p:nvSpPr>
        <p:spPr>
          <a:xfrm>
            <a:off x="1620000" y="3439440"/>
            <a:ext cx="363240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6322680" y="3460320"/>
            <a:ext cx="3632400" cy="67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>
            <a:off x="1311840" y="5920200"/>
            <a:ext cx="3625560" cy="6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CustomShape 8"/>
          <p:cNvSpPr/>
          <p:nvPr/>
        </p:nvSpPr>
        <p:spPr>
          <a:xfrm>
            <a:off x="3950280" y="5903280"/>
            <a:ext cx="3625560" cy="6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Elsyprema Rajan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3"/>
          <a:srcRect l="23619" t="21357" r="23513" b="11529"/>
          <a:stretch/>
        </p:blipFill>
        <p:spPr>
          <a:xfrm>
            <a:off x="4860360" y="4140360"/>
            <a:ext cx="1799640" cy="17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Text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Text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Text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42880" y="721800"/>
            <a:ext cx="10350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451800" y="1709280"/>
            <a:ext cx="8218080" cy="4346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TextShape 3"/>
          <p:cNvSpPr/>
          <p:nvPr/>
        </p:nvSpPr>
        <p:spPr>
          <a:xfrm>
            <a:off x="609480" y="1769400"/>
            <a:ext cx="10581120" cy="48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3964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39640" y="126828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8720" cy="20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5"/>
          <p:cNvSpPr/>
          <p:nvPr/>
        </p:nvSpPr>
        <p:spPr>
          <a:xfrm>
            <a:off x="53964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3" name="Table 3"/>
          <p:cNvGraphicFramePr/>
          <p:nvPr/>
        </p:nvGraphicFramePr>
        <p:xfrm>
          <a:off x="851040" y="1482480"/>
          <a:ext cx="10134720" cy="472752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28.10.2024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25.11.2024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09.12.2024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16.12.2024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03.02.2025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10.02.2025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Application>LibreOffice/24.2.5.2$Linux_X86_64 LibreOffice_project/420$Build-2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2023-12-04T12:34:06Z</cp:lastPrinted>
  <dcterms:modified xsi:type="dcterms:W3CDTF">2024-10-07T08:03:15Z</dcterms:modified>
  <cp:revision>3087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