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DejaVu Sans"/>
              </a:rPr>
              <a:t>Click to edit the notes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DejaVu Serif"/>
              </a:rPr>
              <a:t>&lt;header&gt;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DejaVu Serif"/>
              </a:rPr>
              <a:t>&lt;date/time&gt;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DejaVu Serif"/>
              </a:defRPr>
            </a:lvl1pPr>
          </a:lstStyle>
          <a:p>
            <a:r>
              <a:rPr lang="en-US" sz="1400" b="0" strike="noStrike" spc="-1">
                <a:latin typeface="DejaVu Serif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fld id="{56952F3F-0AD5-4988-97CB-944C12F3AC32}" type="slidenum">
              <a:rPr lang="en-US" sz="1400" b="0" strike="noStrike" spc="-1">
                <a:latin typeface="DejaVu Serif"/>
              </a:rPr>
              <a:t>‹#›</a:t>
            </a:fld>
            <a:endParaRPr lang="en-US" sz="1400" b="0" strike="noStrike" spc="-1"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F2D84-4717-4817-9F01-93E435FB141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F36218-3905-4A74-B342-21FCF91D002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70409-9A33-4997-993F-CE725FB1957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DD27C7-AE11-468F-BD24-0AA65C967C3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0A223-1C4A-4687-9ED2-0DDB826CCE4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7360" cy="6856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1438640" y="6453360"/>
            <a:ext cx="764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3E2B5B89-0075-4200-80B6-1CD94E4F0F9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42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8200" cy="5680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704040" cy="5202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42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7360" cy="6856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" name="CustomShape 4"/>
          <p:cNvSpPr/>
          <p:nvPr/>
        </p:nvSpPr>
        <p:spPr>
          <a:xfrm>
            <a:off x="0" y="6642720"/>
            <a:ext cx="12190320" cy="2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7360" cy="6856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4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D494FA01-2760-4106-B838-2F92E70EA0B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42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8200" cy="5680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704040" cy="5202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7360" cy="6856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4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0B1D0D86-6F8B-4A70-9335-598D9D88D8F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CustomShape 4"/>
          <p:cNvSpPr/>
          <p:nvPr/>
        </p:nvSpPr>
        <p:spPr>
          <a:xfrm>
            <a:off x="0" y="6642720"/>
            <a:ext cx="12190320" cy="2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nf.tu-clausthal.de/b/ben-btb-qmj-hbi" TargetMode="External"/><Relationship Id="rId2" Type="http://schemas.openxmlformats.org/officeDocument/2006/relationships/hyperlink" Target="https://webconf.tu-clausthal.de/b/ben-euj-sqr-7l7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com/" TargetMode="External"/><Relationship Id="rId2" Type="http://schemas.openxmlformats.org/officeDocument/2006/relationships/hyperlink" Target="https://github.com/ETCE-LAB/teaching-materia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7280" cy="11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7280" cy="23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Anant Sujatanagarjuna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Block course: 21.02.2022 – 25.02.2022</a:t>
            </a:r>
            <a:endParaRPr lang="en-US" sz="1800" b="0" strike="noStrike" spc="-1" dirty="0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0 (L00) → Organization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1 (L01) → Introduction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2 (L02) → System Context Boundaries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3 (L03) → Elicitation 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4 (L04) → Documentation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5 (L05) → Negotiation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6 (L06) → Validation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7 (L07) → Management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8 (L08) → Traceability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9 (L09) → Tool Support</a:t>
            </a:r>
            <a:endParaRPr lang="en-US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21.02.2022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01 – Knowledge Test (MC)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22.02.2022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02 –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23.02.2022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03 –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24.02.2022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04 –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Colored Petri Nets</a:t>
            </a: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25.02.2022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05 –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Management and Traceability (MC)</a:t>
            </a:r>
            <a:endParaRPr lang="en-US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Times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Lectures (BBB – 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10:00 – 11:30 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13:00 – 14:30 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 (BBB – 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15:00 – 16:30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Q&amp;A or specific tutorials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Lectures 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Organization of the lectures: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Slide will be uploaded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Future iterations of the slide set will also be available in our research group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repository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 and on our website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(work-in-progress)</a:t>
            </a:r>
            <a:endParaRPr lang="en-US" sz="1800" b="0" strike="noStrike" spc="-1" dirty="0">
              <a:latin typeface="DejaVu Sans"/>
            </a:endParaRPr>
          </a:p>
          <a:p>
            <a:pPr marL="1201320" lvl="2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Unfortunately, no recordings this semester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lang="en-US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24h to 7 days to submit the exercise (depending on the task)</a:t>
            </a: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en-GB" sz="18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24h to 7 days to submit the exercise (depending on the task)</a:t>
            </a: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en-GB" sz="1800" b="1" strike="noStrike" spc="-1">
                <a:solidFill>
                  <a:srgbClr val="595959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lang="en-US" sz="1800" b="0" strike="noStrike" spc="-1" dirty="0">
              <a:latin typeface="DejaVu Sans"/>
            </a:endParaRPr>
          </a:p>
          <a:p>
            <a:pPr marL="1201320" lvl="2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lang="en-US" sz="1800" b="0" strike="noStrike" spc="-1" dirty="0">
              <a:latin typeface="DejaVu Sans"/>
            </a:endParaRPr>
          </a:p>
          <a:p>
            <a:pPr marL="1201320" lvl="2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have to submit every exercise</a:t>
            </a:r>
            <a:endParaRPr lang="en-US" sz="1800" b="0" strike="noStrike" spc="-1" dirty="0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 dirty="0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lang="en-US" sz="1800" b="0" strike="noStrike" spc="-1" dirty="0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lang="en-US" sz="1800" b="0" strike="noStrike" spc="-1" dirty="0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 dirty="0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 dirty="0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We will announce the examination format on Wednesday (23.02.2022)</a:t>
            </a:r>
            <a:endParaRPr lang="en-US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lang="en-US" sz="1800" b="0" strike="noStrike" spc="-1">
              <a:latin typeface="DejaVu Sans"/>
            </a:endParaRPr>
          </a:p>
          <a:p>
            <a:pPr marL="1201320" lvl="2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lang="en-US" sz="1800" b="0" strike="noStrike" spc="-1">
              <a:latin typeface="DejaVu Sans"/>
            </a:endParaRPr>
          </a:p>
          <a:p>
            <a:pPr marL="1201320" lvl="2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have to submit every exercise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Either written exam (120min) or oral examination (20-25min)</a:t>
            </a:r>
            <a:endParaRPr lang="en-US" sz="1800" b="0" strike="noStrike" spc="-1">
              <a:latin typeface="DejaVu Sans"/>
            </a:endParaRPr>
          </a:p>
          <a:p>
            <a:pPr marL="744120" lvl="1" indent="-285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We will announce the examination format on Wednesday (23.02.2022)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42" name="Stern: 5 Zacken 7"/>
          <p:cNvSpPr/>
          <p:nvPr/>
        </p:nvSpPr>
        <p:spPr>
          <a:xfrm>
            <a:off x="6285600" y="2132640"/>
            <a:ext cx="520920" cy="500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1"/>
          <p:cNvSpPr/>
          <p:nvPr/>
        </p:nvSpPr>
        <p:spPr>
          <a:xfrm>
            <a:off x="4089960" y="2247480"/>
            <a:ext cx="2289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lang="en-US" sz="1800" b="0" i="1" strike="noStrike" spc="-1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US" sz="2400" b="0" strike="noStrike" spc="-1">
              <a:latin typeface="DejaVu Sans"/>
            </a:endParaRPr>
          </a:p>
        </p:txBody>
      </p:sp>
      <p:pic>
        <p:nvPicPr>
          <p:cNvPr id="101" name="Grafik 2"/>
          <p:cNvPicPr/>
          <p:nvPr/>
        </p:nvPicPr>
        <p:blipFill>
          <a:blip r:embed="rId2"/>
          <a:stretch/>
        </p:blipFill>
        <p:spPr>
          <a:xfrm>
            <a:off x="2374920" y="2133000"/>
            <a:ext cx="1474200" cy="21754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/>
          <p:cNvPicPr/>
          <p:nvPr/>
        </p:nvPicPr>
        <p:blipFill>
          <a:blip r:embed="rId3"/>
          <a:stretch/>
        </p:blipFill>
        <p:spPr>
          <a:xfrm>
            <a:off x="6960240" y="2525760"/>
            <a:ext cx="1788120" cy="17802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310400" y="4249080"/>
            <a:ext cx="3638880" cy="68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de-DE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de-DE" sz="12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lang="en-US" sz="1200" b="0" strike="noStrike" spc="-1">
              <a:latin typeface="DejaVu Sans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6013080" y="4269960"/>
            <a:ext cx="3638880" cy="68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de-DE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lang="en-US" sz="1600" b="0" strike="noStrike" spc="-1">
              <a:latin typeface="DejaVu Sans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None/>
            </a:pPr>
            <a:r>
              <a:rPr lang="de-DE" sz="12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lang="en-US" sz="12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126864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latin typeface="DejaVu Sans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0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09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(work-in-progress)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9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1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15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1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16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What is this course about, what is it not about?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514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lang="en-US" sz="2400" b="0" strike="noStrike" spc="-1">
              <a:latin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5520" y="1268280"/>
            <a:ext cx="10751400" cy="50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course modelled and build based on the book 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195120" indent="-194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Barelt who provided valuable input in form of the teaching materials of their requirements engineering courses. 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US" sz="2200" b="0" strike="noStrike" spc="-1">
              <a:latin typeface="DejaVu Sans"/>
            </a:endParaRPr>
          </a:p>
        </p:txBody>
      </p:sp>
      <p:pic>
        <p:nvPicPr>
          <p:cNvPr id="123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5200" cy="20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1010</Words>
  <Application>Microsoft Office PowerPoint</Application>
  <PresentationFormat>Widescreen</PresentationFormat>
  <Paragraphs>159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DejaVu Sans</vt:lpstr>
      <vt:lpstr>DejaVu Serif</vt:lpstr>
      <vt:lpstr>StarSymbol</vt:lpstr>
      <vt:lpstr>Symbol</vt:lpstr>
      <vt:lpstr>Times New Roman</vt:lpstr>
      <vt:lpstr>Walbaum Display Light</vt:lpstr>
      <vt:lpstr>Walbaum Heading</vt:lpstr>
      <vt:lpstr>Walbaum Text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Benjamin Leiding</cp:lastModifiedBy>
  <cp:revision>2965</cp:revision>
  <dcterms:created xsi:type="dcterms:W3CDTF">2013-05-21T09:22:36Z</dcterms:created>
  <dcterms:modified xsi:type="dcterms:W3CDTF">2022-02-23T16:00:08Z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