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92DECC0-B28A-4B1D-A16C-43FE8AFA743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360" cy="376164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1D1DD8C-FBF8-43C6-A6EB-CD35A97898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3FB9189-730A-477F-A43C-E79619D1D3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6980A29-D25D-4E91-9B30-FC00F2F7C1A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28C67D4-22BF-4650-A08F-DA1F264FAF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360" cy="376164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CF19DA7-12C1-409E-B569-1CF62921A68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5A7622B-5C9A-42C1-B19A-A223C97F587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683B899-EF44-4DEC-BB38-59D773D4BC6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matrix.to/#/#public--LTG-Course-SS23:matrix.org" TargetMode="External"/><Relationship Id="rId3" Type="http://schemas.openxmlformats.org/officeDocument/2006/relationships/hyperlink" Target="https://studip.tu-clausthal.de/dispatch.php/course/details?sem_id=8f1fd9dc300c043b645286586663cd54&amp;again=yes" TargetMode="External"/><Relationship Id="rId4" Type="http://schemas.openxmlformats.org/officeDocument/2006/relationships/hyperlink" Target="https://github.com/ETCE-LAB/teaching-material/tree/master/The-Limits-to-Growth#readme" TargetMode="External"/><Relationship Id="rId5" Type="http://schemas.openxmlformats.org/officeDocument/2006/relationships/hyperlink" Target="https://studip.tu-clausthal.de/dispatch.php/course/files?cid=8f1fd9dc300c043b645286586663cd54" TargetMode="External"/><Relationship Id="rId6" Type="http://schemas.openxmlformats.org/officeDocument/2006/relationships/hyperlink" Target="https://github.com/ETCE-LAB/teaching-material/tree/master/The-Limits-to-Growth#readme" TargetMode="External"/><Relationship Id="rId7" Type="http://schemas.openxmlformats.org/officeDocument/2006/relationships/hyperlink" Target="mailto:etce-ltg@tu-clausthal.de" TargetMode="External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etce-ltg@tu-clausthal.de" TargetMode="Externa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aoi-v9o-q7r" TargetMode="External"/><Relationship Id="rId2" Type="http://schemas.openxmlformats.org/officeDocument/2006/relationships/hyperlink" Target="https://webconf.tu-clausthal.de/b/ben-aoi-v9o-q7r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ync.academiccloud.de/index.php/s/MW3wY8uOVJbTrei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https://github.com/ETCE-LAB/teaching-material/tree/master/The-Limits-to-Growth#readme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520" y="7718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Everyone: Please join the public Matrix room by using the following link: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252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https://matrix.to/#/#public--LTG-Course-SS23:matrix.org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 will additionally receive information via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06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5520" y="771840"/>
            <a:ext cx="1074492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- Asynchronous Learning &amp; MOOC content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35520" y="1602720"/>
            <a:ext cx="10744920" cy="46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assive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nline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ourse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Remote and (often) asynchronous online courses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for students enrolled in a specific university, but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open for everybody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consist of pre-recorded lectures, interactive content and online quizzes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636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currently developing a MOOC for the Limits to Growth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will be the first test run for this asynchronous and digital learning content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5520" y="7718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5520" y="1268280"/>
            <a:ext cx="10744920" cy="18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we will include asynchronous learning for two of the lectures (L06 and 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Consisting of pre-recorded videos and interactive content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announce further information about these two sessions during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hteck: abgerundete Ecken 4"/>
          <p:cNvSpPr/>
          <p:nvPr/>
        </p:nvSpPr>
        <p:spPr>
          <a:xfrm>
            <a:off x="8790840" y="3429000"/>
            <a:ext cx="2289600" cy="292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7933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L06 and L11 will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not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hteck 1"/>
          <p:cNvSpPr/>
          <p:nvPr/>
        </p:nvSpPr>
        <p:spPr>
          <a:xfrm>
            <a:off x="252360" y="2770200"/>
            <a:ext cx="8710560" cy="38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 → Organization (L00) + Introduction (L01)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26.04.2023 → Challenges I: Climate Change (L02)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03.05.2023 → Challenges II: Pollution and Natural Resources (L03)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10.05.2023 → Sustainability and Political (In-)Action (L04)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17.05.2023 → Limits to Growth and Planetary Boundaries (L05)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24.05.2023</a:t>
            </a:r>
            <a:r>
              <a:rPr b="1" lang="en-US" sz="1600" spc="-1" strike="noStrike">
                <a:solidFill>
                  <a:srgbClr val="008c4f"/>
                </a:solidFill>
                <a:latin typeface="DejaVu Sans"/>
                <a:ea typeface="DejaVu Sans"/>
              </a:rPr>
              <a:t> → Life Cycle Assessment - LCA (L06)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07.06.2023 → Circular Economy (L07)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14.06.2023 → Beyond the Circular Economy (L08)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21.06.2023 → Towards a Circular Society (L09)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28.06.2023 → Invited Lecture (L10)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05.07.2023</a:t>
            </a:r>
            <a:r>
              <a:rPr b="1" lang="en-US" sz="1600" spc="-1" strike="noStrike">
                <a:solidFill>
                  <a:srgbClr val="008c4f"/>
                </a:solidFill>
                <a:latin typeface="DejaVu Sans"/>
                <a:ea typeface="DejaVu Sans"/>
              </a:rPr>
              <a:t> →Technologies And What They Can (Not) Do (L11)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12.07.2023 → Invited Lecture (L12)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 → Now What? (L13)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ffffff"/>
                </a:solidFill>
                <a:uFillTx/>
                <a:latin typeface="DejaVu Sans"/>
                <a:ea typeface="DejaVu Sans"/>
              </a:rPr>
              <a:t>https://sync.academiccloud.de/index.php/s/MW3wY8uOVJbTrei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Important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5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https://sync.academiccloud.de/index.php/s/MW3wY8uOVJbTrei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8c4f"/>
                </a:solidFill>
                <a:latin typeface="DejaVu Sans"/>
                <a:ea typeface="DejaVu Sans"/>
              </a:rPr>
              <a:t>Important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–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Information in the next weeks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285600" y="2132640"/>
            <a:ext cx="514440" cy="4942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089960" y="2247480"/>
            <a:ext cx="22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3552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rafik 2" descr=""/>
          <p:cNvPicPr/>
          <p:nvPr/>
        </p:nvPicPr>
        <p:blipFill>
          <a:blip r:embed="rId1"/>
          <a:stretch/>
        </p:blipFill>
        <p:spPr>
          <a:xfrm>
            <a:off x="2957400" y="2417760"/>
            <a:ext cx="1467720" cy="216900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1892880" y="4659840"/>
            <a:ext cx="363240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160600" y="4659840"/>
            <a:ext cx="363240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rafik 3" descr=""/>
          <p:cNvPicPr/>
          <p:nvPr/>
        </p:nvPicPr>
        <p:blipFill>
          <a:blip r:embed="rId2"/>
          <a:srcRect l="13539" t="11778" r="9754" b="0"/>
          <a:stretch/>
        </p:blipFill>
        <p:spPr>
          <a:xfrm>
            <a:off x="6269760" y="2417760"/>
            <a:ext cx="1414080" cy="216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19200" y="121392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IoT and Digitalization for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35520" y="1380600"/>
            <a:ext cx="10744920" cy="50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26.04.2023 → Challenges I: Climate Change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03.05.2023 → Challenges II: Pollution and Natural Resources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10.05.2023 → Sustainability and Political (In-)Action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17.05.2023 → Limits to Growth and Planetary Boundaries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24.05.2023 → Life Cycle Assessment - LCA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07.06.2023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14.06.2023 → Beyond the Circular Economy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21.06.2023 → Towards a Circular Society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28.06.2023 → Invited Lecture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05.07.2023 → Technologies And What They Can (Not) Do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12.07.2023 → Invited Lecture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 → Now What?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02.08.2023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LibreOffice/7.5.2.2$Linux_X86_64 LibreOffice_project/50$Build-2</Application>
  <AppVersion>15.0000</AppVersion>
  <Words>1524</Words>
  <Paragraphs>185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2023-04-19T13:14:06Z</dcterms:modified>
  <cp:revision>3168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