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4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_rels/slideLayout3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2.png" ContentType="image/png"/>
  <Override PartName="/ppt/media/image15.png" ContentType="image/png"/>
  <Override PartName="/ppt/media/image14.png" ContentType="image/png"/>
  <Override PartName="/ppt/media/image10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11.png" ContentType="image/png"/>
  <Override PartName="/ppt/media/image4.png" ContentType="image/png"/>
  <Override PartName="/ppt/media/image5.jpeg" ContentType="image/jpeg"/>
  <Override PartName="/ppt/media/image7.jpeg" ContentType="image/jpeg"/>
  <Override PartName="/ppt/media/image8.png" ContentType="image/png"/>
  <Override PartName="/ppt/media/image13.png" ContentType="image/png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9720" cy="6838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04286C9-588F-48B4-9827-0327353C8E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65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0560" cy="5504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6400" cy="5025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65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9720" cy="6838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2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29720" cy="6838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4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CB3FE05-F5E8-42E2-99C8-B45FB80AF85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1965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0560" cy="5504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6400" cy="5025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29720" cy="6838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4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B76420C-3B38-44E8-AB1C-0998ABF36BB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72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44760" y="0"/>
            <a:ext cx="727920" cy="6836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438640" y="6453360"/>
            <a:ext cx="74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7B0CA46-42EB-40D7-B0E5-E7BF8C62172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12240" y="1268280"/>
            <a:ext cx="919476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760" cy="548640"/>
          </a:xfrm>
          <a:prstGeom prst="rect">
            <a:avLst/>
          </a:prstGeom>
          <a:ln w="0">
            <a:noFill/>
          </a:ln>
        </p:spPr>
      </p:pic>
      <p:pic>
        <p:nvPicPr>
          <p:cNvPr id="1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600" cy="50076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912240" y="1268280"/>
            <a:ext cx="919476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1444760" y="0"/>
            <a:ext cx="727920" cy="6836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0" y="6642720"/>
            <a:ext cx="12170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27920" cy="6836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438640" y="6453360"/>
            <a:ext cx="74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2C0675C-CEC6-4705-B9CF-59778AE5DDF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19476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760" cy="54864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600" cy="50076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912240" y="1268280"/>
            <a:ext cx="919476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1444760" y="0"/>
            <a:ext cx="727920" cy="6836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0" y="6642720"/>
            <a:ext cx="12170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5-World3.pdf" TargetMode="External"/><Relationship Id="rId2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video.seas.harvard.edu/media/12_03_30+Brian+Hayes/1_yv0vgydr/15996101" TargetMode="External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7400" y="1412640"/>
            <a:ext cx="10349640" cy="11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27400" y="2852640"/>
            <a:ext cx="10349640" cy="23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Limits to Growth and 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5400" cy="356292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3920" cy="4401360"/>
          </a:xfrm>
          <a:prstGeom prst="rect">
            <a:avLst/>
          </a:prstGeom>
          <a:ln w="0"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19880" y="2853000"/>
            <a:ext cx="3962520" cy="17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749040" y="3574440"/>
            <a:ext cx="3962520" cy="17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35520" y="4406760"/>
            <a:ext cx="1073232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Planetary Boundaries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35520" y="2906640"/>
            <a:ext cx="107323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rafik 4" descr=""/>
          <p:cNvPicPr/>
          <p:nvPr/>
        </p:nvPicPr>
        <p:blipFill>
          <a:blip r:embed="rId1"/>
          <a:stretch/>
        </p:blipFill>
        <p:spPr>
          <a:xfrm>
            <a:off x="975240" y="911160"/>
            <a:ext cx="10240920" cy="5759640"/>
          </a:xfrm>
          <a:prstGeom prst="rect">
            <a:avLst/>
          </a:prstGeom>
          <a:ln w="0"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rafik 5" descr=""/>
          <p:cNvPicPr/>
          <p:nvPr/>
        </p:nvPicPr>
        <p:blipFill>
          <a:blip r:embed="rId1"/>
          <a:stretch/>
        </p:blipFill>
        <p:spPr>
          <a:xfrm>
            <a:off x="975960" y="911160"/>
            <a:ext cx="10239480" cy="5759640"/>
          </a:xfrm>
          <a:prstGeom prst="rect">
            <a:avLst/>
          </a:prstGeom>
          <a:ln w="0">
            <a:noFill/>
          </a:ln>
        </p:spPr>
      </p:pic>
      <p:sp>
        <p:nvSpPr>
          <p:cNvPr id="274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2022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35520" y="4406760"/>
            <a:ext cx="1073232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35520" y="2906640"/>
            <a:ext cx="107323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5520" y="764640"/>
            <a:ext cx="107337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35520" y="1268280"/>
            <a:ext cx="10733760" cy="50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63520" y="6492240"/>
            <a:ext cx="106124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Grafik 301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42240" cy="27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Grafik 316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3880" cy="3314160"/>
          </a:xfrm>
          <a:prstGeom prst="rect">
            <a:avLst/>
          </a:prstGeom>
          <a:ln w="0"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263520" y="6492240"/>
            <a:ext cx="106124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63520" y="5486400"/>
            <a:ext cx="10600560" cy="1005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Shape 5"/>
          <p:cNvSpPr/>
          <p:nvPr/>
        </p:nvSpPr>
        <p:spPr>
          <a:xfrm>
            <a:off x="457200" y="5669280"/>
            <a:ext cx="103320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35520" y="4406760"/>
            <a:ext cx="1073232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35520" y="2906640"/>
            <a:ext cx="107323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Grafik 329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6160" cy="41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-720000" y="5982480"/>
            <a:ext cx="1142856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Grafik 334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50040" cy="41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Grafik 341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5320" cy="41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6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9"/>
          <p:cNvSpPr/>
          <p:nvPr/>
        </p:nvSpPr>
        <p:spPr>
          <a:xfrm>
            <a:off x="1503000" y="5971320"/>
            <a:ext cx="788112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5320" cy="41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Grafik 353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41040" cy="41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0" y="6091200"/>
            <a:ext cx="1142856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Grafik 358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41040" cy="41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63520" y="6492240"/>
            <a:ext cx="106124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rafik 246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40120" cy="381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4" name="Grafik 365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41040" cy="41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0" y="6055560"/>
            <a:ext cx="1142856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Grafik 370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41040" cy="41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Were are we now?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274320" y="6447960"/>
            <a:ext cx="111506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35520" y="4406760"/>
            <a:ext cx="1073232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35520" y="2906640"/>
            <a:ext cx="107323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35520" y="126864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35520" y="126864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263520" y="6492240"/>
            <a:ext cx="106124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35520" y="4406760"/>
            <a:ext cx="1073232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35520" y="2906640"/>
            <a:ext cx="107323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35520" y="126864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35520" y="4406760"/>
            <a:ext cx="10732320" cy="13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E05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35520" y="2906640"/>
            <a:ext cx="1073232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E05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35520" y="126828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432720" y="1148040"/>
            <a:ext cx="103417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35520" y="126864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35520" y="1268640"/>
            <a:ext cx="10733760" cy="50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35520" y="764640"/>
            <a:ext cx="107337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63520" y="6492240"/>
            <a:ext cx="106124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7960" cy="33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2800" cy="4732560"/>
          </a:xfrm>
          <a:prstGeom prst="rect">
            <a:avLst/>
          </a:prstGeom>
          <a:ln w="0"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42360" y="1268640"/>
            <a:ext cx="1063080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72600" y="2834640"/>
            <a:ext cx="10600560" cy="1918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63520" y="6492240"/>
            <a:ext cx="10612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35520" y="126756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8920" cy="449280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250" name="CustomShape 3"/>
          <p:cNvSpPr/>
          <p:nvPr/>
        </p:nvSpPr>
        <p:spPr>
          <a:xfrm>
            <a:off x="263520" y="6411600"/>
            <a:ext cx="1024416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LibreOffice/7.5.2.2$Linux_X86_64 LibreOffice_project/50$Build-2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2023-05-17T14:12:02Z</dcterms:modified>
  <cp:revision>4027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