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35B03CE-C0B6-4E34-9C46-77CE804EB54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1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C9227D5-9AA2-4327-BA6A-C470B292B8FC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1320" cy="375948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4960" cy="45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399200" y="9555480"/>
            <a:ext cx="336024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8286CE0-B4D8-4E87-81D2-B7B0066F0BD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1320" cy="37594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4960" cy="45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4399200" y="9555480"/>
            <a:ext cx="336024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7CF8224-0DD1-4143-B8BE-C13A65AEDC7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18994D9-0ADB-4C3B-9A67-22D697C0AA0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DB0A560-6129-487D-A44B-BCE5D647DC1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A3B3026-7343-40F6-BE75-A01956E795C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14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2726DE3-07B2-4C14-8083-D49C08545E6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15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C32FE9C-03EF-4205-A06D-EF21033C5FC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16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7B6FFE5-A831-4117-A07D-09D3076D5F6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BAFAC5E-C0D4-4650-8EAD-CDF8CF68EF5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1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277CB4F-3D59-4D15-9FC0-EF9BFD711C3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12438EB-124C-4418-AA6A-6DA94C1F91D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1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78541EA-D195-447C-BB70-9A3402B0970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A30FD21-7A53-4282-967C-1B0A9C34383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21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903EC7C-B447-4683-B3F4-F857258C831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5958498-337D-432C-BBA5-3114412FAAC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22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1C18A26-13A3-4902-883D-25829CE910F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AB12042-5C8C-4284-A233-6498A60FF18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24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19F3274-1127-4184-B297-5B0FC5B7E30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028F5BD-9CFD-43E2-A3B9-9592335BE2D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25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95BEF51-98E1-4AF1-B70F-EC664DD8AA0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E52CFAC-77B5-458D-B92E-AE2CF1E5521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B095F13-27C1-4B73-BC34-394EA8708FC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26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EA9AF19-DDC4-4639-AF6C-D1FBAD24D1C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43F7378-F020-4B9F-A793-260857950EC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2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798E042-B2F3-4FD7-903F-3ECACC278D8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80298FA-A806-4E6E-A916-F8EFB7CE7C7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29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84347E5-D2F9-45DF-BBFE-D8FAE5CC0D0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EA513D7-55B3-48AA-AD0B-59AD63D48D5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30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2D7D07F-1873-444F-9FF9-9ADEB3E2F4F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E172070-D35D-489A-B129-A726E88EBD7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31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317" name="CustomShape 4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005BACB-C6C9-430E-9797-8BBBB1D43D3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5B0B53F-908E-4FA0-B799-691EC5E66B6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D32F583-F824-43D2-84A9-2C4F04793E5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4CE1B87-740F-41BC-9D93-76160EC0880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6CBC119-7C36-4C07-B027-DDCE447115A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E6F2841-5A62-4912-A71E-BB638AB7862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9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B5BEF83-6CC3-4FBD-8090-9D147EE038E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10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438640" y="6453360"/>
            <a:ext cx="75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8FB9D41-87F4-4811-997D-310A88FFF1F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200" cy="559080"/>
          </a:xfrm>
          <a:prstGeom prst="rect">
            <a:avLst/>
          </a:prstGeom>
          <a:ln w="0">
            <a:noFill/>
          </a:ln>
        </p:spPr>
      </p:pic>
      <p:pic>
        <p:nvPicPr>
          <p:cNvPr id="1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040" cy="5112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912240" y="1268280"/>
            <a:ext cx="9205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11444760" y="0"/>
            <a:ext cx="738360" cy="68472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0" y="6642720"/>
            <a:ext cx="12181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rtl-yv4-kkk" TargetMode="External"/><Relationship Id="rId2" Type="http://schemas.openxmlformats.org/officeDocument/2006/relationships/hyperlink" Target="https://webconf.tu-clausthal.de/b/ben-rtl-yv4-kkk" TargetMode="External"/><Relationship Id="rId3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IoT-and-Digitalization-for-Circular-Economy#readme" TargetMode="External"/><Relationship Id="rId2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27400" y="1412640"/>
            <a:ext cx="10358280" cy="11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IoT and Digitalization for the Circular Economy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27400" y="2852640"/>
            <a:ext cx="10358280" cy="23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 Shohreh Kia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3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371520" y="1620000"/>
            <a:ext cx="10605960" cy="439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04.07.2024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OR video recordings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Practical Coding Workshop: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When: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02.07.2024 and 04.07.2024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from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9 am – 4 pm (Berlin time)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(DIGIT)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and Practical Workshop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35520" y="126828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even if it is an empty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 (during Q&amp;A session)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workshop → You pass the workshop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Pass the practical workshop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likely 25.07.2024 and 26.07.2024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 (20min)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35520" y="126828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6285600" y="2132640"/>
            <a:ext cx="511920" cy="4917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4089960" y="2247480"/>
            <a:ext cx="2280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9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Internet of Things for Architects: Architecting IoT solutions by implementing sensors, communication infrastructure, edge computing, analytics, and security (2018).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35520" y="764640"/>
            <a:ext cx="1073664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35520" y="1268280"/>
            <a:ext cx="10736640" cy="50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Grafik 2" descr=""/>
          <p:cNvPicPr/>
          <p:nvPr/>
        </p:nvPicPr>
        <p:blipFill>
          <a:blip r:embed="rId1"/>
          <a:stretch/>
        </p:blipFill>
        <p:spPr>
          <a:xfrm>
            <a:off x="1784520" y="1710720"/>
            <a:ext cx="1465200" cy="2166480"/>
          </a:xfrm>
          <a:prstGeom prst="rect">
            <a:avLst/>
          </a:prstGeom>
          <a:ln w="0">
            <a:noFill/>
          </a:ln>
        </p:spPr>
      </p:pic>
      <p:pic>
        <p:nvPicPr>
          <p:cNvPr id="332" name="Grafik 11" descr=""/>
          <p:cNvPicPr/>
          <p:nvPr/>
        </p:nvPicPr>
        <p:blipFill>
          <a:blip r:embed="rId2"/>
          <a:stretch/>
        </p:blipFill>
        <p:spPr>
          <a:xfrm>
            <a:off x="7395480" y="2082600"/>
            <a:ext cx="1779120" cy="1771200"/>
          </a:xfrm>
          <a:prstGeom prst="rect">
            <a:avLst/>
          </a:prstGeom>
          <a:ln w="0">
            <a:noFill/>
          </a:ln>
        </p:spPr>
      </p:pic>
      <p:sp>
        <p:nvSpPr>
          <p:cNvPr id="333" name="CustomShape 2"/>
          <p:cNvSpPr/>
          <p:nvPr/>
        </p:nvSpPr>
        <p:spPr>
          <a:xfrm>
            <a:off x="720000" y="3826800"/>
            <a:ext cx="36298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448320" y="3826800"/>
            <a:ext cx="36298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3569040" y="5987160"/>
            <a:ext cx="362916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3"/>
          <a:srcRect l="0" t="10387" r="0" b="0"/>
          <a:stretch/>
        </p:blipFill>
        <p:spPr>
          <a:xfrm>
            <a:off x="4649040" y="4140000"/>
            <a:ext cx="1437840" cy="19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5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TextShape 2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Sustinable and resilient food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542880" y="721800"/>
            <a:ext cx="103482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1800" y="1709280"/>
            <a:ext cx="8215560" cy="434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609480" y="1769400"/>
            <a:ext cx="10578600" cy="48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42880" y="721800"/>
            <a:ext cx="103482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1800" y="1709280"/>
            <a:ext cx="8215560" cy="434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609480" y="1769400"/>
            <a:ext cx="10578600" cy="48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IoT and cyberphysical systems in the circular economy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Sensors and actuators for IoT, control and process systems of the circular economy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IoT applications and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5"/>
          <p:cNvSpPr/>
          <p:nvPr/>
        </p:nvSpPr>
        <p:spPr>
          <a:xfrm>
            <a:off x="33552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16"/>
          <p:cNvSpPr/>
          <p:nvPr/>
        </p:nvSpPr>
        <p:spPr>
          <a:xfrm>
            <a:off x="33552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→ Circular Economy (L02)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→ Lifecycle Assessment – LCA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06.05.2024 → Introduction to the Internet of Things (L04)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13.05.2024 → Internet of Things – Communication + Security and Privacy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27.05.2024 → Internet of Things – Data Processing and BigData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Industrial Internet of Things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10.06.2024 → IoT in Mining I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→ IoT in Mining II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Technologies for Sustainability – MOOC Content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02.07.2024 → Coding Workshop I (Goslar)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04.07.2024 → Coding Workshop II (Goslar)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15.07.2024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7"/>
          <p:cNvSpPr/>
          <p:nvPr/>
        </p:nvSpPr>
        <p:spPr>
          <a:xfrm>
            <a:off x="53964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8"/>
          <p:cNvSpPr/>
          <p:nvPr/>
        </p:nvSpPr>
        <p:spPr>
          <a:xfrm>
            <a:off x="53964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→ Exercise 01 – Carbon Footprint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→ Exercise 02 – Circular Economy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→ Exercise 03 – LCA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Exercise 04 – Industrial IoT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→ Exercise 05 – IoT in Mining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→ Exercise 06 – Technology Assessment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35520" y="126828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 → StudIP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on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as live stream (BBB – next slide)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etce-iot@tu-clausthal.de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Application>LibreOffice/7.6.5.2$Linux_X86_64 LibreOffice_project/60$Build-2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2024-04-15T12:10:50Z</dcterms:modified>
  <cp:revision>3224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