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_rels/notesSlide37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4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7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47.xml" ContentType="application/vnd.openxmlformats-officedocument.presentationml.comments+xml"/>
  <Override PartName="/ppt/comments/comment48.xml" ContentType="application/vnd.openxmlformats-officedocument.presentationml.comment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presProps" Target="presProps.xml"/><Relationship Id="rId65" Type="http://schemas.openxmlformats.org/officeDocument/2006/relationships/commentAuthors" Target="commentAuthors.xml"/>
</Relationships>
</file>

<file path=ppt/comments/comment47.xml><?xml version="1.0" encoding="utf-8"?>
<p:cmLst xmlns:p="http://schemas.openxmlformats.org/presentationml/2006/main">
  <p:cm authorId="0" dt="2022-02-14T16:30:33.000000000" idx="1">
    <p:pos x="0" y="0"/>
    <p:text/>
  </p:cm>
</p:cmLst>
</file>

<file path=ppt/comments/comment48.xml><?xml version="1.0" encoding="utf-8"?>
<p:cmLst xmlns:p="http://schemas.openxmlformats.org/presentationml/2006/main">
  <p:cm authorId="0" dt="2022-02-11T16:45:33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A87D57D-AEE0-4550-920D-55439C6DEE8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590CD8-2D87-4F98-AE0D-56C250F013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7101DE-ED87-4450-B219-BC0622B3B3F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546E83-C591-4181-92DD-FADE578CBE8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ABC63D-034D-4D48-AA52-85CA1ED5B18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401A97-E70F-4A35-9AA3-08CA507780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D5D82-F3E8-471F-B001-7B63A2BDB18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52E783-1ABD-46E2-A5CB-23EF35BA771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0D156D-3E81-4E3B-BEBF-A7053DBEAEF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4E3B08-5491-4076-A793-4C95769840F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E4E7C-C500-49C2-B127-3DCC195E6F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A7F839-0ED7-48C9-B5A0-50DE84AC40D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6397D0-8D94-47A1-8189-9C7897DC7D0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577966-B857-4456-99D7-42A76BDA87C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B567C6-9AA4-4851-B287-0778151AF40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8879BE-BFF9-4C18-80B2-827FE4D8EB2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7D8C88-EDA3-4FA8-B359-02E6D6723EF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E2815F-DB08-4AF4-9E8C-CD2829174BF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0FD7C4-C472-4343-A8D4-A6D2B668A7C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DF2427-4480-4653-9FD8-8B162468B7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744C52-1B8D-40E8-9F27-05B947C49FD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428756-B08C-4545-9BAF-48E2BA96FB3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D522B5-36E2-445A-B26F-8C4B4304DC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D6E950-71B8-4FEF-B008-D91D25AF3BD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B1D8F3-92A2-4FBF-8412-92A6053E6D3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47860-FD0E-4116-8871-19052A355D0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790D35-3CE9-4AC4-8E53-C76F1DA8485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BF3632-6BE0-4675-ADF5-E5ED1C6B083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EE2DD0-4E4C-4586-8326-23636D71791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628DEE-C92B-4B2B-8205-82836260DEA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20D33C-ADA8-4C92-B272-E8A1799ED0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052A80-A37D-4A87-83D4-4ED8FCB6AFF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B1F8D5B-BB41-4BC0-8D32-42AE1535BF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1912BAC-6A5A-4B7D-BECC-53F78AF82F9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920" cy="5598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760" cy="5119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59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080" cy="6847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3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D2C7C2-7AA5-4A8B-8BBC-10C00F47FD5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DC5BD08-CD5D-45E8-BC1E-899A36D8F8C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635BB6B-6026-40E9-84DD-682425A221F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EF12E78-B3EC-4E3F-ADFD-7444144DAB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DFC71A8-6647-4C94-AC9B-1DF3DF2C36F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1A75B48-F41A-4175-BF72-485ABDCB5B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comments" Target="../comments/comment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7.xml"/><Relationship Id="rId3" Type="http://schemas.openxmlformats.org/officeDocument/2006/relationships/comments" Target="../comments/comment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3000" cy="4796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8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hteck 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HSN-Hierarchy 10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1240" cy="33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hteck 3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HSN-Hierarchy 9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1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hteck 6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287" name="Rahmen 6"/>
          <p:cNvSpPr/>
          <p:nvPr/>
        </p:nvSpPr>
        <p:spPr>
          <a:xfrm>
            <a:off x="3846240" y="2297880"/>
            <a:ext cx="181764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6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hteck 7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40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hteck 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5" name="Picture 4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1080" cy="432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5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Rechteck 9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50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hteck 10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5286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5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hteck 11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59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Rechteck 12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11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58" name="Table 5"/>
          <p:cNvGraphicFramePr/>
          <p:nvPr/>
        </p:nvGraphicFramePr>
        <p:xfrm>
          <a:off x="900360" y="1916640"/>
          <a:ext cx="9646200" cy="434844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59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63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hteck 13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3" name="Table 6"/>
          <p:cNvGraphicFramePr/>
          <p:nvPr/>
        </p:nvGraphicFramePr>
        <p:xfrm>
          <a:off x="902880" y="1932840"/>
          <a:ext cx="9655560" cy="43182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4" name="Stern: 5 Zacken 2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67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Rechteck 14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13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8" name="Table 7"/>
          <p:cNvGraphicFramePr/>
          <p:nvPr/>
        </p:nvGraphicFramePr>
        <p:xfrm>
          <a:off x="857160" y="2565360"/>
          <a:ext cx="9655560" cy="33894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69" name="Stern: 5 Zacken 3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7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chteck 16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HSN-Hierarchy 14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600" cy="505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505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78400" cy="43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9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4400" cy="43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68200" cy="44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0640" cy="464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5760" cy="40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75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Rechteck 17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HSN-Hierarchy 15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4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tangle 2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HSN-Hierarchy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72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Rectangle 11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HSN-Hierarchy 1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14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5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Rectangle 1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HSN-Hierarchy 3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27" name="Table 2"/>
          <p:cNvGraphicFramePr/>
          <p:nvPr/>
        </p:nvGraphicFramePr>
        <p:xfrm>
          <a:off x="685800" y="2024640"/>
          <a:ext cx="10286640" cy="179640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28" name="PlaceHolder 6"/>
          <p:cNvSpPr/>
          <p:nvPr/>
        </p:nvSpPr>
        <p:spPr>
          <a:xfrm>
            <a:off x="609480" y="3886200"/>
            <a:ext cx="10584720" cy="20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Rectangle 4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HSN-Hierarchy 4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36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7"/>
          <p:cNvSpPr/>
          <p:nvPr/>
        </p:nvSpPr>
        <p:spPr>
          <a:xfrm>
            <a:off x="263520" y="6411600"/>
            <a:ext cx="109166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9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tangle 3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HSN-Hierarchy 5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8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6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Rectangle 6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HSN-Hierarchy 7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36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>
            <a:off x="263520" y="6411600"/>
            <a:ext cx="109166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20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Rectangle 5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HSN-Hierarchy 8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23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ctangle 8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HSN-Hierarchy 11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0440" cy="485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2" name="Table 1"/>
          <p:cNvGraphicFramePr/>
          <p:nvPr/>
        </p:nvGraphicFramePr>
        <p:xfrm>
          <a:off x="5844240" y="1955880"/>
          <a:ext cx="5075280" cy="442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53" name="Freeform: Shape 3"/>
          <p:cNvSpPr/>
          <p:nvPr/>
        </p:nvSpPr>
        <p:spPr>
          <a:xfrm>
            <a:off x="6361200" y="2786400"/>
            <a:ext cx="1365120" cy="450720"/>
          </a:xfrm>
          <a:custGeom>
            <a:avLst/>
            <a:gdLst>
              <a:gd name="textAreaLeft" fmla="*/ 0 w 1365120"/>
              <a:gd name="textAreaRight" fmla="*/ 1367640 w 1365120"/>
              <a:gd name="textAreaTop" fmla="*/ 0 h 450720"/>
              <a:gd name="textAreaBottom" fmla="*/ 453240 h 45072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Freeform: Shape 4"/>
          <p:cNvSpPr/>
          <p:nvPr/>
        </p:nvSpPr>
        <p:spPr>
          <a:xfrm>
            <a:off x="6458400" y="3513600"/>
            <a:ext cx="1150920" cy="511200"/>
          </a:xfrm>
          <a:custGeom>
            <a:avLst/>
            <a:gdLst>
              <a:gd name="textAreaLeft" fmla="*/ 0 w 1150920"/>
              <a:gd name="textAreaRight" fmla="*/ 1153440 w 1150920"/>
              <a:gd name="textAreaTop" fmla="*/ 0 h 511200"/>
              <a:gd name="textAreaBottom" fmla="*/ 513720 h 51120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5" name="Picture 3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0720" cy="879120"/>
          </a:xfrm>
          <a:prstGeom prst="rect">
            <a:avLst/>
          </a:prstGeom>
          <a:ln w="0">
            <a:noFill/>
          </a:ln>
        </p:spPr>
      </p:pic>
      <p:sp>
        <p:nvSpPr>
          <p:cNvPr id="456" name="Straight Connector 3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Straight Connector 4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25"/>
          <p:cNvSpPr/>
          <p:nvPr/>
        </p:nvSpPr>
        <p:spPr>
          <a:xfrm>
            <a:off x="542880" y="7214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Rectangle 7"/>
          <p:cNvSpPr/>
          <p:nvPr/>
        </p:nvSpPr>
        <p:spPr>
          <a:xfrm>
            <a:off x="542880" y="12668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Picture 1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0160" cy="433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26"/>
          <p:cNvSpPr/>
          <p:nvPr/>
        </p:nvSpPr>
        <p:spPr>
          <a:xfrm>
            <a:off x="542880" y="7214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10"/>
          <p:cNvSpPr/>
          <p:nvPr/>
        </p:nvSpPr>
        <p:spPr>
          <a:xfrm>
            <a:off x="542880" y="12668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5440" cy="22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4" name="Table 4"/>
          <p:cNvGraphicFramePr/>
          <p:nvPr/>
        </p:nvGraphicFramePr>
        <p:xfrm>
          <a:off x="737640" y="4408560"/>
          <a:ext cx="10006200" cy="203472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28"/>
          <p:cNvSpPr/>
          <p:nvPr/>
        </p:nvSpPr>
        <p:spPr>
          <a:xfrm>
            <a:off x="542880" y="7214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Rectangle 9"/>
          <p:cNvSpPr/>
          <p:nvPr/>
        </p:nvSpPr>
        <p:spPr>
          <a:xfrm>
            <a:off x="542880" y="126684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7" name="Table 3"/>
          <p:cNvGraphicFramePr/>
          <p:nvPr/>
        </p:nvGraphicFramePr>
        <p:xfrm>
          <a:off x="558000" y="19609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56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78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1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1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411480" y="4416840"/>
            <a:ext cx="9610560" cy="1065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LibreOffice/7.6.2.1$Linux_X86_64 LibreOffice_project/60$Build-1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2023-11-22T11:36:03Z</dcterms:modified>
  <cp:revision>3610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