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84329BB-7B3E-4BC8-805B-BF6DBDF8F8A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3480" cy="3761640"/>
          </a:xfrm>
          <a:prstGeom prst="rect">
            <a:avLst/>
          </a:prstGeom>
        </p:spPr>
      </p:sp>
      <p:sp>
        <p:nvSpPr>
          <p:cNvPr id="209" name="PlaceHolder 2"/>
          <p:cNvSpPr>
            <a:spLocks noGrp="1"/>
          </p:cNvSpPr>
          <p:nvPr>
            <p:ph type="body"/>
          </p:nvPr>
        </p:nvSpPr>
        <p:spPr>
          <a:xfrm>
            <a:off x="777240" y="4777560"/>
            <a:ext cx="6207120" cy="4515480"/>
          </a:xfrm>
          <a:prstGeom prst="rect">
            <a:avLst/>
          </a:prstGeom>
        </p:spPr>
        <p:txBody>
          <a:bodyPr lIns="0" rIns="0" tIns="0" bIns="0">
            <a:noAutofit/>
          </a:bodyPr>
          <a:p>
            <a:endParaRPr b="0" lang="en-US" sz="2000" spc="-1" strike="noStrike">
              <a:latin typeface="Arial"/>
            </a:endParaRPr>
          </a:p>
        </p:txBody>
      </p:sp>
      <p:sp>
        <p:nvSpPr>
          <p:cNvPr id="210" name="CustomShape 3"/>
          <p:cNvSpPr/>
          <p:nvPr/>
        </p:nvSpPr>
        <p:spPr>
          <a:xfrm>
            <a:off x="4399200" y="9555480"/>
            <a:ext cx="3362400" cy="492120"/>
          </a:xfrm>
          <a:prstGeom prst="rect">
            <a:avLst/>
          </a:prstGeom>
          <a:noFill/>
          <a:ln>
            <a:noFill/>
          </a:ln>
        </p:spPr>
        <p:style>
          <a:lnRef idx="0"/>
          <a:fillRef idx="0"/>
          <a:effectRef idx="0"/>
          <a:fontRef idx="minor"/>
        </p:style>
        <p:txBody>
          <a:bodyPr lIns="0" rIns="0" tIns="0" bIns="0" anchor="b">
            <a:noAutofit/>
          </a:bodyPr>
          <a:p>
            <a:pPr algn="r">
              <a:lnSpc>
                <a:spcPct val="100000"/>
              </a:lnSpc>
            </a:pPr>
            <a:fld id="{2FB134E6-C436-49BB-9C1B-E31FE3CF26A9}" type="slidenum">
              <a:rPr b="0" lang="de-DE" sz="1800" spc="-1" strike="noStrike">
                <a:solidFill>
                  <a:srgbClr val="000000"/>
                </a:solidFill>
                <a:latin typeface="+mn-lt"/>
                <a:ea typeface="+mn-ea"/>
              </a:rPr>
              <a:t>6</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3480" cy="3761640"/>
          </a:xfrm>
          <a:prstGeom prst="rect">
            <a:avLst/>
          </a:prstGeom>
        </p:spPr>
      </p:sp>
      <p:sp>
        <p:nvSpPr>
          <p:cNvPr id="212" name="PlaceHolder 2"/>
          <p:cNvSpPr>
            <a:spLocks noGrp="1"/>
          </p:cNvSpPr>
          <p:nvPr>
            <p:ph type="body"/>
          </p:nvPr>
        </p:nvSpPr>
        <p:spPr>
          <a:xfrm>
            <a:off x="777240" y="4777560"/>
            <a:ext cx="6207120" cy="4515480"/>
          </a:xfrm>
          <a:prstGeom prst="rect">
            <a:avLst/>
          </a:prstGeom>
        </p:spPr>
        <p:txBody>
          <a:bodyPr lIns="0" rIns="0" tIns="0" bIns="0">
            <a:noAutofit/>
          </a:bodyPr>
          <a:p>
            <a:endParaRPr b="0" lang="en-US" sz="2000" spc="-1" strike="noStrike">
              <a:latin typeface="Arial"/>
            </a:endParaRPr>
          </a:p>
        </p:txBody>
      </p:sp>
      <p:sp>
        <p:nvSpPr>
          <p:cNvPr id="213" name="CustomShape 3"/>
          <p:cNvSpPr/>
          <p:nvPr/>
        </p:nvSpPr>
        <p:spPr>
          <a:xfrm>
            <a:off x="4399200" y="9555480"/>
            <a:ext cx="3362400" cy="492120"/>
          </a:xfrm>
          <a:prstGeom prst="rect">
            <a:avLst/>
          </a:prstGeom>
          <a:noFill/>
          <a:ln>
            <a:noFill/>
          </a:ln>
        </p:spPr>
        <p:style>
          <a:lnRef idx="0"/>
          <a:fillRef idx="0"/>
          <a:effectRef idx="0"/>
          <a:fontRef idx="minor"/>
        </p:style>
        <p:txBody>
          <a:bodyPr lIns="0" rIns="0" tIns="0" bIns="0" anchor="b">
            <a:noAutofit/>
          </a:bodyPr>
          <a:p>
            <a:pPr algn="r">
              <a:lnSpc>
                <a:spcPct val="100000"/>
              </a:lnSpc>
            </a:pPr>
            <a:fld id="{9DEB0B5D-DD2B-4C92-A778-316CB3527D41}"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3480" cy="3761640"/>
          </a:xfrm>
          <a:prstGeom prst="rect">
            <a:avLst/>
          </a:prstGeom>
        </p:spPr>
      </p:sp>
      <p:sp>
        <p:nvSpPr>
          <p:cNvPr id="215" name="PlaceHolder 2"/>
          <p:cNvSpPr>
            <a:spLocks noGrp="1"/>
          </p:cNvSpPr>
          <p:nvPr>
            <p:ph type="body"/>
          </p:nvPr>
        </p:nvSpPr>
        <p:spPr>
          <a:xfrm>
            <a:off x="777240" y="4777560"/>
            <a:ext cx="6207120" cy="4515480"/>
          </a:xfrm>
          <a:prstGeom prst="rect">
            <a:avLst/>
          </a:prstGeom>
        </p:spPr>
        <p:txBody>
          <a:bodyPr lIns="0" rIns="0" tIns="0" bIns="0">
            <a:noAutofit/>
          </a:bodyPr>
          <a:p>
            <a:endParaRPr b="0" lang="en-US" sz="2000" spc="-1" strike="noStrike">
              <a:latin typeface="Arial"/>
            </a:endParaRPr>
          </a:p>
        </p:txBody>
      </p:sp>
      <p:sp>
        <p:nvSpPr>
          <p:cNvPr id="216" name="CustomShape 3"/>
          <p:cNvSpPr/>
          <p:nvPr/>
        </p:nvSpPr>
        <p:spPr>
          <a:xfrm>
            <a:off x="4399200" y="9555480"/>
            <a:ext cx="3362400" cy="492120"/>
          </a:xfrm>
          <a:prstGeom prst="rect">
            <a:avLst/>
          </a:prstGeom>
          <a:noFill/>
          <a:ln>
            <a:noFill/>
          </a:ln>
        </p:spPr>
        <p:style>
          <a:lnRef idx="0"/>
          <a:fillRef idx="0"/>
          <a:effectRef idx="0"/>
          <a:fontRef idx="minor"/>
        </p:style>
        <p:txBody>
          <a:bodyPr lIns="0" rIns="0" tIns="0" bIns="0" anchor="b">
            <a:noAutofit/>
          </a:bodyPr>
          <a:p>
            <a:pPr algn="r">
              <a:lnSpc>
                <a:spcPct val="100000"/>
              </a:lnSpc>
            </a:pPr>
            <a:fld id="{2A43621D-D98A-46B5-8BEE-EC0AF2C908A6}"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1960" cy="685080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8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4E5637E-5E20-42AE-9016-582724A7AC05}"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8800" cy="36216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2800" cy="562680"/>
          </a:xfrm>
          <a:prstGeom prst="rect">
            <a:avLst/>
          </a:prstGeom>
          <a:ln>
            <a:noFill/>
          </a:ln>
        </p:spPr>
      </p:pic>
      <p:pic>
        <p:nvPicPr>
          <p:cNvPr id="4" name="Grafik 2" descr=""/>
          <p:cNvPicPr/>
          <p:nvPr/>
        </p:nvPicPr>
        <p:blipFill>
          <a:blip r:embed="rId3"/>
          <a:stretch/>
        </p:blipFill>
        <p:spPr>
          <a:xfrm>
            <a:off x="7430400" y="134640"/>
            <a:ext cx="3698640" cy="514800"/>
          </a:xfrm>
          <a:prstGeom prst="rect">
            <a:avLst/>
          </a:prstGeom>
          <a:ln>
            <a:noFill/>
          </a:ln>
        </p:spPr>
      </p:pic>
      <p:sp>
        <p:nvSpPr>
          <p:cNvPr id="5" name="CustomShape 4"/>
          <p:cNvSpPr/>
          <p:nvPr/>
        </p:nvSpPr>
        <p:spPr>
          <a:xfrm>
            <a:off x="912240" y="1268280"/>
            <a:ext cx="9208800" cy="362160"/>
          </a:xfrm>
          <a:prstGeom prst="rect">
            <a:avLst/>
          </a:prstGeom>
          <a:noFill/>
          <a:ln>
            <a:noFill/>
          </a:ln>
        </p:spPr>
        <p:style>
          <a:lnRef idx="0"/>
          <a:fillRef idx="0"/>
          <a:effectRef idx="0"/>
          <a:fontRef idx="minor"/>
        </p:style>
      </p:sp>
      <p:sp>
        <p:nvSpPr>
          <p:cNvPr id="6" name="CustomShape 5"/>
          <p:cNvSpPr/>
          <p:nvPr/>
        </p:nvSpPr>
        <p:spPr>
          <a:xfrm>
            <a:off x="11444760" y="0"/>
            <a:ext cx="741960" cy="685080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49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1960" cy="685080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8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7DDF3F0-3C03-49E0-AFB5-2AC1DFF078F1}"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8800" cy="36216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2800" cy="562680"/>
          </a:xfrm>
          <a:prstGeom prst="rect">
            <a:avLst/>
          </a:prstGeom>
          <a:ln>
            <a:noFill/>
          </a:ln>
        </p:spPr>
      </p:pic>
      <p:pic>
        <p:nvPicPr>
          <p:cNvPr id="50" name="Grafik 2" descr=""/>
          <p:cNvPicPr/>
          <p:nvPr/>
        </p:nvPicPr>
        <p:blipFill>
          <a:blip r:embed="rId3"/>
          <a:stretch/>
        </p:blipFill>
        <p:spPr>
          <a:xfrm>
            <a:off x="7430400" y="134640"/>
            <a:ext cx="3698640" cy="514800"/>
          </a:xfrm>
          <a:prstGeom prst="rect">
            <a:avLst/>
          </a:prstGeom>
          <a:ln>
            <a:noFill/>
          </a:ln>
        </p:spPr>
      </p:pic>
      <p:sp>
        <p:nvSpPr>
          <p:cNvPr id="51" name="CustomShape 4"/>
          <p:cNvSpPr/>
          <p:nvPr/>
        </p:nvSpPr>
        <p:spPr>
          <a:xfrm>
            <a:off x="11444760" y="0"/>
            <a:ext cx="741960" cy="685080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8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F790835-D345-4872-A5AE-21C9E0B57641}"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49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1880" cy="11484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1880" cy="23691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6000" cy="5033520"/>
          </a:xfrm>
          <a:prstGeom prst="rect">
            <a:avLst/>
          </a:prstGeom>
          <a:noFill/>
          <a:ln>
            <a:noFill/>
          </a:ln>
        </p:spPr>
        <p:style>
          <a:lnRef idx="0"/>
          <a:fillRef idx="0"/>
          <a:effectRef idx="0"/>
          <a:fontRef idx="minor"/>
        </p:style>
        <p:txBody>
          <a:bodyPr lIns="90000" rIns="90000" tIns="45000" bIns="45000" anchor="ctr">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384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31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6000" cy="50335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6000" cy="5033520"/>
          </a:xfrm>
          <a:prstGeom prst="rect">
            <a:avLst/>
          </a:prstGeom>
          <a:noFill/>
          <a:ln>
            <a:noFill/>
          </a:ln>
        </p:spPr>
        <p:style>
          <a:lnRef idx="0"/>
          <a:fillRef idx="0"/>
          <a:effectRef idx="0"/>
          <a:fontRef idx="minor"/>
        </p:style>
        <p:txBody>
          <a:bodyPr lIns="90000" rIns="90000" tIns="45000" bIns="45000" anchor="ctr">
            <a:noAutofit/>
          </a:bodyPr>
          <a:p>
            <a:pPr marL="216000" indent="-21564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216000" indent="-2156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216000" indent="-2156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216000" indent="-2156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56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2160" cy="358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3840" cy="49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3840" cy="50313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61560" cy="205344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45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2160" cy="358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440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56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56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56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564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56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2160" cy="358200"/>
          </a:xfrm>
          <a:prstGeom prst="rect">
            <a:avLst/>
          </a:prstGeom>
          <a:noFill/>
          <a:ln>
            <a:noFill/>
          </a:ln>
        </p:spPr>
        <p:style>
          <a:lnRef idx="0"/>
          <a:fillRef idx="0"/>
          <a:effectRef idx="0"/>
          <a:fontRef idx="minor"/>
        </p:style>
      </p:sp>
      <p:sp>
        <p:nvSpPr>
          <p:cNvPr id="154" name="CustomShape 3"/>
          <p:cNvSpPr/>
          <p:nvPr/>
        </p:nvSpPr>
        <p:spPr>
          <a:xfrm>
            <a:off x="494640" y="1523880"/>
            <a:ext cx="10364760" cy="4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302"/>
          <a:stretch/>
        </p:blipFill>
        <p:spPr>
          <a:xfrm>
            <a:off x="609120" y="2057760"/>
            <a:ext cx="9517320" cy="38815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2160" cy="358200"/>
          </a:xfrm>
          <a:prstGeom prst="rect">
            <a:avLst/>
          </a:prstGeom>
          <a:noFill/>
          <a:ln>
            <a:noFill/>
          </a:ln>
        </p:spPr>
        <p:style>
          <a:lnRef idx="0"/>
          <a:fillRef idx="0"/>
          <a:effectRef idx="0"/>
          <a:fontRef idx="minor"/>
        </p:style>
      </p:sp>
      <p:sp>
        <p:nvSpPr>
          <p:cNvPr id="158" name="CustomShape 3"/>
          <p:cNvSpPr/>
          <p:nvPr/>
        </p:nvSpPr>
        <p:spPr>
          <a:xfrm>
            <a:off x="494640" y="1474920"/>
            <a:ext cx="10364760" cy="4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4640" cy="38476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2160" cy="358200"/>
          </a:xfrm>
          <a:prstGeom prst="rect">
            <a:avLst/>
          </a:prstGeom>
          <a:noFill/>
          <a:ln>
            <a:noFill/>
          </a:ln>
        </p:spPr>
        <p:style>
          <a:lnRef idx="0"/>
          <a:fillRef idx="0"/>
          <a:effectRef idx="0"/>
          <a:fontRef idx="minor"/>
        </p:style>
      </p:sp>
      <p:sp>
        <p:nvSpPr>
          <p:cNvPr id="162" name="CustomShape 3"/>
          <p:cNvSpPr/>
          <p:nvPr/>
        </p:nvSpPr>
        <p:spPr>
          <a:xfrm>
            <a:off x="494640" y="1523880"/>
            <a:ext cx="10364760" cy="4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2400" cy="39639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2160" cy="358200"/>
          </a:xfrm>
          <a:prstGeom prst="rect">
            <a:avLst/>
          </a:prstGeom>
          <a:noFill/>
          <a:ln>
            <a:noFill/>
          </a:ln>
        </p:spPr>
        <p:style>
          <a:lnRef idx="0"/>
          <a:fillRef idx="0"/>
          <a:effectRef idx="0"/>
          <a:fontRef idx="minor"/>
        </p:style>
      </p:sp>
      <p:sp>
        <p:nvSpPr>
          <p:cNvPr id="166" name="CustomShape 3"/>
          <p:cNvSpPr/>
          <p:nvPr/>
        </p:nvSpPr>
        <p:spPr>
          <a:xfrm>
            <a:off x="494640" y="1523880"/>
            <a:ext cx="10364760" cy="4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7960" cy="41792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1972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4760" cy="4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7080" cy="41580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7520" cy="44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4560" cy="40888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4960" cy="3485880"/>
          </a:xfrm>
          <a:prstGeom prst="rect">
            <a:avLst/>
          </a:prstGeom>
          <a:ln>
            <a:noFill/>
          </a:ln>
        </p:spPr>
      </p:pic>
      <p:sp>
        <p:nvSpPr>
          <p:cNvPr id="179" name="CustomShape 2"/>
          <p:cNvSpPr/>
          <p:nvPr/>
        </p:nvSpPr>
        <p:spPr>
          <a:xfrm>
            <a:off x="494640" y="1418040"/>
            <a:ext cx="5218920" cy="44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8800" cy="2170080"/>
          </a:xfrm>
          <a:prstGeom prst="rect">
            <a:avLst/>
          </a:prstGeom>
          <a:ln>
            <a:noFill/>
          </a:ln>
        </p:spPr>
      </p:pic>
      <p:pic>
        <p:nvPicPr>
          <p:cNvPr id="105" name="Grafik 4" descr=""/>
          <p:cNvPicPr/>
          <p:nvPr/>
        </p:nvPicPr>
        <p:blipFill>
          <a:blip r:embed="rId2"/>
          <a:stretch/>
        </p:blipFill>
        <p:spPr>
          <a:xfrm>
            <a:off x="7250040" y="1153800"/>
            <a:ext cx="1734120" cy="2170080"/>
          </a:xfrm>
          <a:prstGeom prst="rect">
            <a:avLst/>
          </a:prstGeom>
          <a:ln>
            <a:noFill/>
          </a:ln>
        </p:spPr>
      </p:pic>
      <p:pic>
        <p:nvPicPr>
          <p:cNvPr id="106" name="Grafik 11" descr=""/>
          <p:cNvPicPr/>
          <p:nvPr/>
        </p:nvPicPr>
        <p:blipFill>
          <a:blip r:embed="rId3"/>
          <a:stretch/>
        </p:blipFill>
        <p:spPr>
          <a:xfrm>
            <a:off x="4846320" y="4206240"/>
            <a:ext cx="1782720" cy="1774800"/>
          </a:xfrm>
          <a:prstGeom prst="rect">
            <a:avLst/>
          </a:prstGeom>
          <a:ln>
            <a:noFill/>
          </a:ln>
        </p:spPr>
      </p:pic>
      <p:sp>
        <p:nvSpPr>
          <p:cNvPr id="107" name="CustomShape 2"/>
          <p:cNvSpPr/>
          <p:nvPr/>
        </p:nvSpPr>
        <p:spPr>
          <a:xfrm>
            <a:off x="1330200" y="3269880"/>
            <a:ext cx="3633480" cy="6750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3480" cy="6750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3480" cy="6750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3480" cy="6750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2920" cy="3839400"/>
          </a:xfrm>
          <a:prstGeom prst="rect">
            <a:avLst/>
          </a:prstGeom>
          <a:ln>
            <a:noFill/>
          </a:ln>
        </p:spPr>
      </p:pic>
      <p:sp>
        <p:nvSpPr>
          <p:cNvPr id="181"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592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2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6560" cy="63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7920" cy="430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2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2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2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2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216000" indent="-21564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432000" indent="-2156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564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432000" indent="-21564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432000" indent="-2156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432000" indent="-2156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4200" cy="503172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00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3720" cy="49356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20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5"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7" name="CustomShape 2"/>
          <p:cNvSpPr/>
          <p:nvPr/>
        </p:nvSpPr>
        <p:spPr>
          <a:xfrm>
            <a:off x="335520" y="764640"/>
            <a:ext cx="10746000" cy="496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0360" cy="4910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7720" cy="4345920"/>
          </a:xfrm>
          <a:prstGeom prst="rect">
            <a:avLst/>
          </a:prstGeom>
          <a:noFill/>
          <a:ln w="9360">
            <a:noFill/>
          </a:ln>
        </p:spPr>
        <p:style>
          <a:lnRef idx="0"/>
          <a:fillRef idx="0"/>
          <a:effectRef idx="0"/>
          <a:fontRef idx="minor"/>
        </p:style>
      </p:sp>
      <p:sp>
        <p:nvSpPr>
          <p:cNvPr id="113" name="CustomShape 3"/>
          <p:cNvSpPr/>
          <p:nvPr/>
        </p:nvSpPr>
        <p:spPr>
          <a:xfrm>
            <a:off x="609480" y="1769400"/>
            <a:ext cx="10580760" cy="4848840"/>
          </a:xfrm>
          <a:prstGeom prst="rect">
            <a:avLst/>
          </a:prstGeom>
          <a:noFill/>
          <a:ln>
            <a:noFill/>
          </a:ln>
        </p:spPr>
        <p:style>
          <a:lnRef idx="0"/>
          <a:fillRef idx="0"/>
          <a:effectRef idx="0"/>
          <a:fontRef idx="minor"/>
        </p:style>
        <p:txBody>
          <a:bodyPr lIns="0" rIns="0" tIns="0" bIns="0" anchor="ctr">
            <a:normAutofit/>
          </a:bodyPr>
          <a:p>
            <a:pPr marL="216000" indent="-2124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24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24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0360" cy="4910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7720" cy="4345920"/>
          </a:xfrm>
          <a:prstGeom prst="rect">
            <a:avLst/>
          </a:prstGeom>
          <a:noFill/>
          <a:ln w="9360">
            <a:noFill/>
          </a:ln>
        </p:spPr>
        <p:style>
          <a:lnRef idx="0"/>
          <a:fillRef idx="0"/>
          <a:effectRef idx="0"/>
          <a:fontRef idx="minor"/>
        </p:style>
      </p:sp>
      <p:sp>
        <p:nvSpPr>
          <p:cNvPr id="116" name="CustomShape 3"/>
          <p:cNvSpPr/>
          <p:nvPr/>
        </p:nvSpPr>
        <p:spPr>
          <a:xfrm>
            <a:off x="609480" y="1769400"/>
            <a:ext cx="10580760" cy="4848840"/>
          </a:xfrm>
          <a:prstGeom prst="rect">
            <a:avLst/>
          </a:prstGeom>
          <a:noFill/>
          <a:ln>
            <a:noFill/>
          </a:ln>
        </p:spPr>
        <p:style>
          <a:lnRef idx="0"/>
          <a:fillRef idx="0"/>
          <a:effectRef idx="0"/>
          <a:fontRef idx="minor"/>
        </p:style>
        <p:txBody>
          <a:bodyPr lIns="0" rIns="0" tIns="0" bIns="0" anchor="ctr">
            <a:normAutofit/>
          </a:bodyPr>
          <a:p>
            <a:pPr marL="216000" indent="-2124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4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5000">
              <a:lnSpc>
                <a:spcPct val="90000"/>
              </a:lnSpc>
              <a:spcBef>
                <a:spcPts val="1417"/>
              </a:spcBef>
              <a:tabLst>
                <a:tab algn="l" pos="0"/>
              </a:tabLst>
            </a:pPr>
            <a:endParaRPr b="0" lang="en-US" sz="1800" spc="-1" strike="noStrike">
              <a:latin typeface="Arial"/>
            </a:endParaRPr>
          </a:p>
          <a:p>
            <a:pPr marL="228600" indent="-2250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50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0360" cy="4910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7720" cy="4345920"/>
          </a:xfrm>
          <a:prstGeom prst="rect">
            <a:avLst/>
          </a:prstGeom>
          <a:noFill/>
          <a:ln w="9360">
            <a:noFill/>
          </a:ln>
        </p:spPr>
        <p:style>
          <a:lnRef idx="0"/>
          <a:fillRef idx="0"/>
          <a:effectRef idx="0"/>
          <a:fontRef idx="minor"/>
        </p:style>
      </p:sp>
      <p:sp>
        <p:nvSpPr>
          <p:cNvPr id="119" name="CustomShape 3"/>
          <p:cNvSpPr/>
          <p:nvPr/>
        </p:nvSpPr>
        <p:spPr>
          <a:xfrm>
            <a:off x="609480" y="1769400"/>
            <a:ext cx="10580760" cy="4848840"/>
          </a:xfrm>
          <a:prstGeom prst="rect">
            <a:avLst/>
          </a:prstGeom>
          <a:noFill/>
          <a:ln>
            <a:noFill/>
          </a:ln>
        </p:spPr>
        <p:style>
          <a:lnRef idx="0"/>
          <a:fillRef idx="0"/>
          <a:effectRef idx="0"/>
          <a:fontRef idx="minor"/>
        </p:style>
        <p:txBody>
          <a:bodyPr lIns="0" rIns="0" tIns="0" bIns="0" anchor="ctr">
            <a:normAutofit/>
          </a:bodyPr>
          <a:p>
            <a:pPr marL="216000" indent="-2124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4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50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50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5000">
              <a:lnSpc>
                <a:spcPct val="90000"/>
              </a:lnSpc>
              <a:spcBef>
                <a:spcPts val="1417"/>
              </a:spcBef>
              <a:tabLst>
                <a:tab algn="l" pos="0"/>
              </a:tabLst>
            </a:pPr>
            <a:endParaRPr b="0" lang="en-US" sz="1800" spc="-1" strike="noStrike">
              <a:latin typeface="Arial"/>
            </a:endParaRPr>
          </a:p>
          <a:p>
            <a:pPr marL="228600" indent="-2250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50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6000" cy="3893760"/>
          </a:xfrm>
          <a:prstGeom prst="rect">
            <a:avLst/>
          </a:prstGeom>
          <a:noFill/>
          <a:ln>
            <a:noFill/>
          </a:ln>
        </p:spPr>
        <p:style>
          <a:lnRef idx="0"/>
          <a:fillRef idx="0"/>
          <a:effectRef idx="0"/>
          <a:fontRef idx="minor"/>
        </p:style>
        <p:txBody>
          <a:bodyPr lIns="90000" rIns="90000" tIns="45000" bIns="45000">
            <a:noAutofit/>
          </a:bodyPr>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5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188</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2022-04-21T15:31:56Z</dcterms:modified>
  <cp:revision>2924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