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7DEC66B-97AC-4D35-849A-A83F374B9CBD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2BE1F02-3E89-4A1A-9A97-566352937200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755A0CB-2E90-4BC9-B226-A81F5A5DA3A4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83930AE-62F3-47E2-8E9D-745D4C9843B6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23E7989-88DB-4D81-854F-2B10496F4E5E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8A16490-4D89-44D4-9197-4F7B2E57A79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3A522E3-A73B-424B-92E7-DD034F2926C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C636CCB-4772-4521-B718-4828924FC40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3680" cy="11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368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9640" y="126864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05 – Coloured Petri Nets 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Exercise 06 – Coloured Petri Nets II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Bonus Task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Exercise 07 – Management and Traceability (MC)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53964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98760" y="1316880"/>
            <a:ext cx="10359720" cy="4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7376"/>
          <a:stretch/>
        </p:blipFill>
        <p:spPr>
          <a:xfrm>
            <a:off x="2057400" y="2111400"/>
            <a:ext cx="7313400" cy="405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53964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698760" y="1316880"/>
            <a:ext cx="54424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"Exercise 1"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13520" y="1828800"/>
            <a:ext cx="6857280" cy="473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7"/>
          <p:cNvSpPr/>
          <p:nvPr/>
        </p:nvSpPr>
        <p:spPr>
          <a:xfrm>
            <a:off x="53964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698760" y="1316880"/>
            <a:ext cx="52138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00200" y="2073600"/>
            <a:ext cx="7698600" cy="375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rcRect l="0" t="23837" r="0" b="0"/>
          <a:stretch/>
        </p:blipFill>
        <p:spPr>
          <a:xfrm>
            <a:off x="937800" y="3069000"/>
            <a:ext cx="8867880" cy="291996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22"/>
          <p:cNvSpPr/>
          <p:nvPr/>
        </p:nvSpPr>
        <p:spPr>
          <a:xfrm>
            <a:off x="53964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698760" y="1312200"/>
            <a:ext cx="17308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Step-4 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Line 1"/>
          <p:cNvSpPr/>
          <p:nvPr/>
        </p:nvSpPr>
        <p:spPr>
          <a:xfrm>
            <a:off x="9123480" y="363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9803880" y="423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Line 4"/>
          <p:cNvSpPr/>
          <p:nvPr/>
        </p:nvSpPr>
        <p:spPr>
          <a:xfrm>
            <a:off x="7423560" y="580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846720" y="1679400"/>
            <a:ext cx="8296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A. Sequence of questions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B. Timer running for the test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C. Navigate to next question/Finish attampt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Navigate to previous question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7839360" y="1679400"/>
            <a:ext cx="261288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CustomShape 27"/>
          <p:cNvSpPr/>
          <p:nvPr/>
        </p:nvSpPr>
        <p:spPr>
          <a:xfrm>
            <a:off x="9109440" y="3583440"/>
            <a:ext cx="277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8"/>
          <p:cNvSpPr/>
          <p:nvPr/>
        </p:nvSpPr>
        <p:spPr>
          <a:xfrm>
            <a:off x="9789840" y="4188960"/>
            <a:ext cx="277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7531920" y="5741280"/>
            <a:ext cx="2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>
            <a:off x="1206000" y="576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1310760" y="5770800"/>
            <a:ext cx="2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964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9640" y="126864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0600" cy="217188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4520" cy="177660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528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528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7680" cy="176976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2844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950280" y="5903280"/>
            <a:ext cx="362844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964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126828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489720" y="213264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294080" y="2247480"/>
            <a:ext cx="228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3964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39640" y="126864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126864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600" cy="207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3964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Documentation – Formal Requirements Specification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Validation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Traceability (L11),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(L12) and Tool Support (L13)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Application>LibreOffice/7.4.3.2$Linux_X86_64 LibreOffice_project/40$Build-2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2023-01-17T17:26:11Z</dcterms:modified>
  <cp:revision>3032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