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2DD3130-876D-42A2-99B5-D2A20E79069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533520" y="763560"/>
            <a:ext cx="6691680" cy="3759840"/>
          </a:xfrm>
          <a:prstGeom prst="rect">
            <a:avLst/>
          </a:prstGeom>
        </p:spPr>
      </p:sp>
      <p:sp>
        <p:nvSpPr>
          <p:cNvPr id="211" name="PlaceHolder 2"/>
          <p:cNvSpPr>
            <a:spLocks noGrp="1"/>
          </p:cNvSpPr>
          <p:nvPr>
            <p:ph type="body"/>
          </p:nvPr>
        </p:nvSpPr>
        <p:spPr>
          <a:xfrm>
            <a:off x="777240" y="4777560"/>
            <a:ext cx="6205320" cy="4513680"/>
          </a:xfrm>
          <a:prstGeom prst="rect">
            <a:avLst/>
          </a:prstGeom>
        </p:spPr>
        <p:txBody>
          <a:bodyPr lIns="0" rIns="0" tIns="0" bIns="0">
            <a:noAutofit/>
          </a:bodyPr>
          <a:p>
            <a:endParaRPr b="0" lang="en-US" sz="2000" spc="-1" strike="noStrike">
              <a:latin typeface="Arial"/>
            </a:endParaRPr>
          </a:p>
        </p:txBody>
      </p:sp>
      <p:sp>
        <p:nvSpPr>
          <p:cNvPr id="212" name="CustomShape 3"/>
          <p:cNvSpPr/>
          <p:nvPr/>
        </p:nvSpPr>
        <p:spPr>
          <a:xfrm>
            <a:off x="4399200" y="9555480"/>
            <a:ext cx="3360600" cy="490320"/>
          </a:xfrm>
          <a:prstGeom prst="rect">
            <a:avLst/>
          </a:prstGeom>
          <a:noFill/>
          <a:ln>
            <a:noFill/>
          </a:ln>
        </p:spPr>
        <p:style>
          <a:lnRef idx="0"/>
          <a:fillRef idx="0"/>
          <a:effectRef idx="0"/>
          <a:fontRef idx="minor"/>
        </p:style>
        <p:txBody>
          <a:bodyPr lIns="0" rIns="0" tIns="0" bIns="0" anchor="b">
            <a:noAutofit/>
          </a:bodyPr>
          <a:p>
            <a:pPr algn="r">
              <a:lnSpc>
                <a:spcPct val="100000"/>
              </a:lnSpc>
            </a:pPr>
            <a:fld id="{28D9C04C-2A0A-4351-A3DE-AE1E330029D0}"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533520" y="763560"/>
            <a:ext cx="6691680" cy="3759840"/>
          </a:xfrm>
          <a:prstGeom prst="rect">
            <a:avLst/>
          </a:prstGeom>
        </p:spPr>
      </p:sp>
      <p:sp>
        <p:nvSpPr>
          <p:cNvPr id="214" name="PlaceHolder 2"/>
          <p:cNvSpPr>
            <a:spLocks noGrp="1"/>
          </p:cNvSpPr>
          <p:nvPr>
            <p:ph type="body"/>
          </p:nvPr>
        </p:nvSpPr>
        <p:spPr>
          <a:xfrm>
            <a:off x="777240" y="4777560"/>
            <a:ext cx="6205320" cy="4513680"/>
          </a:xfrm>
          <a:prstGeom prst="rect">
            <a:avLst/>
          </a:prstGeom>
        </p:spPr>
        <p:txBody>
          <a:bodyPr lIns="0" rIns="0" tIns="0" bIns="0">
            <a:noAutofit/>
          </a:bodyPr>
          <a:p>
            <a:endParaRPr b="0" lang="en-US" sz="2000" spc="-1" strike="noStrike">
              <a:latin typeface="Arial"/>
            </a:endParaRPr>
          </a:p>
        </p:txBody>
      </p:sp>
      <p:sp>
        <p:nvSpPr>
          <p:cNvPr id="215" name="CustomShape 3"/>
          <p:cNvSpPr/>
          <p:nvPr/>
        </p:nvSpPr>
        <p:spPr>
          <a:xfrm>
            <a:off x="4399200" y="9555480"/>
            <a:ext cx="3360600" cy="490320"/>
          </a:xfrm>
          <a:prstGeom prst="rect">
            <a:avLst/>
          </a:prstGeom>
          <a:noFill/>
          <a:ln>
            <a:noFill/>
          </a:ln>
        </p:spPr>
        <p:style>
          <a:lnRef idx="0"/>
          <a:fillRef idx="0"/>
          <a:effectRef idx="0"/>
          <a:fontRef idx="minor"/>
        </p:style>
        <p:txBody>
          <a:bodyPr lIns="0" rIns="0" tIns="0" bIns="0" anchor="b">
            <a:noAutofit/>
          </a:bodyPr>
          <a:p>
            <a:pPr algn="r">
              <a:lnSpc>
                <a:spcPct val="100000"/>
              </a:lnSpc>
            </a:pPr>
            <a:fld id="{DF1CD553-A57D-48F8-9BA0-15D1712CF429}"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533520" y="763560"/>
            <a:ext cx="6691680" cy="3759840"/>
          </a:xfrm>
          <a:prstGeom prst="rect">
            <a:avLst/>
          </a:prstGeom>
        </p:spPr>
      </p:sp>
      <p:sp>
        <p:nvSpPr>
          <p:cNvPr id="217" name="PlaceHolder 2"/>
          <p:cNvSpPr>
            <a:spLocks noGrp="1"/>
          </p:cNvSpPr>
          <p:nvPr>
            <p:ph type="body"/>
          </p:nvPr>
        </p:nvSpPr>
        <p:spPr>
          <a:xfrm>
            <a:off x="777240" y="4777560"/>
            <a:ext cx="6205320" cy="4513680"/>
          </a:xfrm>
          <a:prstGeom prst="rect">
            <a:avLst/>
          </a:prstGeom>
        </p:spPr>
        <p:txBody>
          <a:bodyPr lIns="0" rIns="0" tIns="0" bIns="0">
            <a:noAutofit/>
          </a:bodyPr>
          <a:p>
            <a:endParaRPr b="0" lang="en-US" sz="2000" spc="-1" strike="noStrike">
              <a:latin typeface="Arial"/>
            </a:endParaRPr>
          </a:p>
        </p:txBody>
      </p:sp>
      <p:sp>
        <p:nvSpPr>
          <p:cNvPr id="218" name="CustomShape 3"/>
          <p:cNvSpPr/>
          <p:nvPr/>
        </p:nvSpPr>
        <p:spPr>
          <a:xfrm>
            <a:off x="4399200" y="9555480"/>
            <a:ext cx="3360600" cy="490320"/>
          </a:xfrm>
          <a:prstGeom prst="rect">
            <a:avLst/>
          </a:prstGeom>
          <a:noFill/>
          <a:ln>
            <a:noFill/>
          </a:ln>
        </p:spPr>
        <p:style>
          <a:lnRef idx="0"/>
          <a:fillRef idx="0"/>
          <a:effectRef idx="0"/>
          <a:fontRef idx="minor"/>
        </p:style>
        <p:txBody>
          <a:bodyPr lIns="0" rIns="0" tIns="0" bIns="0" anchor="b">
            <a:noAutofit/>
          </a:bodyPr>
          <a:p>
            <a:pPr algn="r">
              <a:lnSpc>
                <a:spcPct val="100000"/>
              </a:lnSpc>
            </a:pPr>
            <a:fld id="{D6A1FBB9-C7C5-46DB-A78B-4B7CB53517C2}"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0160" cy="6849000"/>
          </a:xfrm>
          <a:prstGeom prst="rect">
            <a:avLst/>
          </a:prstGeom>
          <a:solidFill>
            <a:srgbClr val="000000">
              <a:alpha val="10000"/>
            </a:srgbClr>
          </a:solidFill>
          <a:ln>
            <a:noFill/>
          </a:ln>
        </p:spPr>
        <p:style>
          <a:lnRef idx="0"/>
          <a:fillRef idx="0"/>
          <a:effectRef idx="0"/>
          <a:fontRef idx="minor"/>
        </p:style>
      </p:sp>
      <p:sp>
        <p:nvSpPr>
          <p:cNvPr id="1" name="CustomShape 2"/>
          <p:cNvSpPr/>
          <p:nvPr/>
        </p:nvSpPr>
        <p:spPr>
          <a:xfrm>
            <a:off x="11438640" y="6453360"/>
            <a:ext cx="7570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99F13142-53A1-4EF1-960C-BF25176D7E2F}"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2" name="CustomShape 3"/>
          <p:cNvSpPr/>
          <p:nvPr/>
        </p:nvSpPr>
        <p:spPr>
          <a:xfrm>
            <a:off x="912240" y="1268280"/>
            <a:ext cx="9207000" cy="360360"/>
          </a:xfrm>
          <a:prstGeom prst="rect">
            <a:avLst/>
          </a:prstGeom>
          <a:noFill/>
          <a:ln>
            <a:noFill/>
          </a:ln>
        </p:spPr>
        <p:style>
          <a:lnRef idx="0"/>
          <a:fillRef idx="0"/>
          <a:effectRef idx="0"/>
          <a:fontRef idx="minor"/>
        </p:style>
      </p:sp>
      <p:pic>
        <p:nvPicPr>
          <p:cNvPr id="3" name="Picture 19" descr="Logo_TUC_de_RGB"/>
          <p:cNvPicPr/>
          <p:nvPr/>
        </p:nvPicPr>
        <p:blipFill>
          <a:blip r:embed="rId2"/>
          <a:stretch/>
        </p:blipFill>
        <p:spPr>
          <a:xfrm>
            <a:off x="0" y="0"/>
            <a:ext cx="3051000" cy="560880"/>
          </a:xfrm>
          <a:prstGeom prst="rect">
            <a:avLst/>
          </a:prstGeom>
          <a:ln>
            <a:noFill/>
          </a:ln>
        </p:spPr>
      </p:pic>
      <p:pic>
        <p:nvPicPr>
          <p:cNvPr id="4" name="Grafik 2" descr=""/>
          <p:cNvPicPr/>
          <p:nvPr/>
        </p:nvPicPr>
        <p:blipFill>
          <a:blip r:embed="rId3"/>
          <a:stretch/>
        </p:blipFill>
        <p:spPr>
          <a:xfrm>
            <a:off x="7430400" y="134640"/>
            <a:ext cx="3696840" cy="513000"/>
          </a:xfrm>
          <a:prstGeom prst="rect">
            <a:avLst/>
          </a:prstGeom>
          <a:ln>
            <a:noFill/>
          </a:ln>
        </p:spPr>
      </p:pic>
      <p:sp>
        <p:nvSpPr>
          <p:cNvPr id="5" name="CustomShape 4"/>
          <p:cNvSpPr/>
          <p:nvPr/>
        </p:nvSpPr>
        <p:spPr>
          <a:xfrm>
            <a:off x="912240" y="1268280"/>
            <a:ext cx="9207000" cy="360360"/>
          </a:xfrm>
          <a:prstGeom prst="rect">
            <a:avLst/>
          </a:prstGeom>
          <a:noFill/>
          <a:ln>
            <a:noFill/>
          </a:ln>
        </p:spPr>
        <p:style>
          <a:lnRef idx="0"/>
          <a:fillRef idx="0"/>
          <a:effectRef idx="0"/>
          <a:fontRef idx="minor"/>
        </p:style>
      </p:sp>
      <p:sp>
        <p:nvSpPr>
          <p:cNvPr id="6" name="CustomShape 5"/>
          <p:cNvSpPr/>
          <p:nvPr/>
        </p:nvSpPr>
        <p:spPr>
          <a:xfrm>
            <a:off x="11444760" y="0"/>
            <a:ext cx="740160" cy="6849000"/>
          </a:xfrm>
          <a:prstGeom prst="rect">
            <a:avLst/>
          </a:prstGeom>
          <a:solidFill>
            <a:srgbClr val="000000">
              <a:alpha val="10000"/>
            </a:srgbClr>
          </a:solidFill>
          <a:ln>
            <a:noFill/>
          </a:ln>
        </p:spPr>
        <p:style>
          <a:lnRef idx="0"/>
          <a:fillRef idx="0"/>
          <a:effectRef idx="0"/>
          <a:fontRef idx="minor"/>
        </p:style>
      </p:sp>
      <p:sp>
        <p:nvSpPr>
          <p:cNvPr id="7" name="CustomShape 6"/>
          <p:cNvSpPr/>
          <p:nvPr/>
        </p:nvSpPr>
        <p:spPr>
          <a:xfrm>
            <a:off x="0" y="6642720"/>
            <a:ext cx="121831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0160" cy="6849000"/>
          </a:xfrm>
          <a:prstGeom prst="rect">
            <a:avLst/>
          </a:prstGeom>
          <a:solidFill>
            <a:srgbClr val="000000">
              <a:alpha val="10000"/>
            </a:srgbClr>
          </a:solidFill>
          <a:ln>
            <a:noFill/>
          </a:ln>
        </p:spPr>
        <p:style>
          <a:lnRef idx="0"/>
          <a:fillRef idx="0"/>
          <a:effectRef idx="0"/>
          <a:fontRef idx="minor"/>
        </p:style>
      </p:sp>
      <p:sp>
        <p:nvSpPr>
          <p:cNvPr id="47" name="CustomShape 2"/>
          <p:cNvSpPr/>
          <p:nvPr/>
        </p:nvSpPr>
        <p:spPr>
          <a:xfrm>
            <a:off x="11438640" y="6453360"/>
            <a:ext cx="7570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DA304390-DD76-4E50-85A2-5CC0017E4C5F}"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48" name="CustomShape 3"/>
          <p:cNvSpPr/>
          <p:nvPr/>
        </p:nvSpPr>
        <p:spPr>
          <a:xfrm>
            <a:off x="912240" y="1268280"/>
            <a:ext cx="9207000" cy="360360"/>
          </a:xfrm>
          <a:prstGeom prst="rect">
            <a:avLst/>
          </a:prstGeom>
          <a:noFill/>
          <a:ln>
            <a:noFill/>
          </a:ln>
        </p:spPr>
        <p:style>
          <a:lnRef idx="0"/>
          <a:fillRef idx="0"/>
          <a:effectRef idx="0"/>
          <a:fontRef idx="minor"/>
        </p:style>
      </p:sp>
      <p:pic>
        <p:nvPicPr>
          <p:cNvPr id="49" name="Picture 19" descr="Logo_TUC_de_RGB"/>
          <p:cNvPicPr/>
          <p:nvPr/>
        </p:nvPicPr>
        <p:blipFill>
          <a:blip r:embed="rId2"/>
          <a:stretch/>
        </p:blipFill>
        <p:spPr>
          <a:xfrm>
            <a:off x="0" y="0"/>
            <a:ext cx="3051000" cy="560880"/>
          </a:xfrm>
          <a:prstGeom prst="rect">
            <a:avLst/>
          </a:prstGeom>
          <a:ln>
            <a:noFill/>
          </a:ln>
        </p:spPr>
      </p:pic>
      <p:pic>
        <p:nvPicPr>
          <p:cNvPr id="50" name="Grafik 2" descr=""/>
          <p:cNvPicPr/>
          <p:nvPr/>
        </p:nvPicPr>
        <p:blipFill>
          <a:blip r:embed="rId3"/>
          <a:stretch/>
        </p:blipFill>
        <p:spPr>
          <a:xfrm>
            <a:off x="7430400" y="134640"/>
            <a:ext cx="3696840" cy="513000"/>
          </a:xfrm>
          <a:prstGeom prst="rect">
            <a:avLst/>
          </a:prstGeom>
          <a:ln>
            <a:noFill/>
          </a:ln>
        </p:spPr>
      </p:pic>
      <p:sp>
        <p:nvSpPr>
          <p:cNvPr id="51" name="CustomShape 4"/>
          <p:cNvSpPr/>
          <p:nvPr/>
        </p:nvSpPr>
        <p:spPr>
          <a:xfrm>
            <a:off x="11444760" y="0"/>
            <a:ext cx="740160" cy="6849000"/>
          </a:xfrm>
          <a:prstGeom prst="rect">
            <a:avLst/>
          </a:prstGeom>
          <a:solidFill>
            <a:srgbClr val="000000">
              <a:alpha val="10000"/>
            </a:srgbClr>
          </a:solidFill>
          <a:ln>
            <a:noFill/>
          </a:ln>
        </p:spPr>
        <p:style>
          <a:lnRef idx="0"/>
          <a:fillRef idx="0"/>
          <a:effectRef idx="0"/>
          <a:fontRef idx="minor"/>
        </p:style>
      </p:sp>
      <p:sp>
        <p:nvSpPr>
          <p:cNvPr id="52" name="CustomShape 5"/>
          <p:cNvSpPr/>
          <p:nvPr/>
        </p:nvSpPr>
        <p:spPr>
          <a:xfrm>
            <a:off x="11438640" y="6453360"/>
            <a:ext cx="7570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C2D75C28-E56E-475A-BAD0-23C75BDC948A}"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53" name="CustomShape 6"/>
          <p:cNvSpPr/>
          <p:nvPr/>
        </p:nvSpPr>
        <p:spPr>
          <a:xfrm>
            <a:off x="0" y="6642720"/>
            <a:ext cx="121831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54"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0080" cy="11466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latin typeface="Arial"/>
            </a:endParaRPr>
          </a:p>
        </p:txBody>
      </p:sp>
      <p:sp>
        <p:nvSpPr>
          <p:cNvPr id="99" name="CustomShape 2"/>
          <p:cNvSpPr/>
          <p:nvPr/>
        </p:nvSpPr>
        <p:spPr>
          <a:xfrm>
            <a:off x="527400" y="2852640"/>
            <a:ext cx="10360080" cy="236736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27" name="CustomShape 2"/>
          <p:cNvSpPr/>
          <p:nvPr/>
        </p:nvSpPr>
        <p:spPr>
          <a:xfrm>
            <a:off x="335520" y="2408400"/>
            <a:ext cx="10744200" cy="3891960"/>
          </a:xfrm>
          <a:prstGeom prst="rect">
            <a:avLst/>
          </a:prstGeom>
          <a:noFill/>
          <a:ln>
            <a:noFill/>
          </a:ln>
        </p:spPr>
        <p:style>
          <a:lnRef idx="0"/>
          <a:fillRef idx="0"/>
          <a:effectRef idx="0"/>
          <a:fontRef idx="minor"/>
        </p:style>
        <p:txBody>
          <a:bodyPr lIns="90000" rIns="90000" tIns="45000" bIns="45000">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9" name="CustomShape 2"/>
          <p:cNvSpPr/>
          <p:nvPr/>
        </p:nvSpPr>
        <p:spPr>
          <a:xfrm>
            <a:off x="335520" y="2408400"/>
            <a:ext cx="10744200" cy="3891960"/>
          </a:xfrm>
          <a:prstGeom prst="rect">
            <a:avLst/>
          </a:prstGeom>
          <a:noFill/>
          <a:ln>
            <a:noFill/>
          </a:ln>
        </p:spPr>
        <p:style>
          <a:lnRef idx="0"/>
          <a:fillRef idx="0"/>
          <a:effectRef idx="0"/>
          <a:fontRef idx="minor"/>
        </p:style>
        <p:txBody>
          <a:bodyPr lIns="90000" rIns="90000" tIns="45000" bIns="45000">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31" name="CustomShape 2"/>
          <p:cNvSpPr/>
          <p:nvPr/>
        </p:nvSpPr>
        <p:spPr>
          <a:xfrm>
            <a:off x="335520" y="2408400"/>
            <a:ext cx="10744200" cy="3891960"/>
          </a:xfrm>
          <a:prstGeom prst="rect">
            <a:avLst/>
          </a:prstGeom>
          <a:noFill/>
          <a:ln>
            <a:noFill/>
          </a:ln>
        </p:spPr>
        <p:style>
          <a:lnRef idx="0"/>
          <a:fillRef idx="0"/>
          <a:effectRef idx="0"/>
          <a:fontRef idx="minor"/>
        </p:style>
        <p:txBody>
          <a:bodyPr lIns="90000" rIns="90000" tIns="45000" bIns="45000">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Lectures</a:t>
            </a:r>
            <a:endParaRPr b="0" lang="en-US" sz="2400" spc="-1" strike="noStrike">
              <a:latin typeface="Arial"/>
            </a:endParaRPr>
          </a:p>
        </p:txBody>
      </p:sp>
      <p:sp>
        <p:nvSpPr>
          <p:cNvPr id="133"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 I</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Emerging Technologies for the Circular Economy II</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Introduction to the Internet of Things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Communication</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Cloud and BigData + Privacy and Security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a:t>
            </a:r>
            <a:r>
              <a:rPr b="0" lang="en-US" sz="1800" spc="-1" strike="noStrike">
                <a:solidFill>
                  <a:srgbClr val="000000"/>
                </a:solidFill>
                <a:latin typeface="DejaVu Sans"/>
                <a:ea typeface="DejaVu Sans"/>
              </a:rPr>
              <a:t>Introduction to Blockchain Technology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a:t>
            </a:r>
            <a:r>
              <a:rPr b="0" lang="en-US" sz="1800" spc="-1" strike="noStrike">
                <a:solidFill>
                  <a:srgbClr val="000000"/>
                </a:solidFill>
                <a:latin typeface="DejaVu Sans"/>
                <a:ea typeface="DejaVu Sans"/>
              </a:rPr>
              <a:t>Blockchain Technology – Consensus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a:t>
            </a:r>
            <a:r>
              <a:rPr b="0" lang="en-US" sz="1800" spc="-1" strike="noStrike">
                <a:solidFill>
                  <a:srgbClr val="000000"/>
                </a:solidFill>
                <a:latin typeface="DejaVu Sans"/>
                <a:ea typeface="DejaVu Sans"/>
              </a:rPr>
              <a:t>Ethereum and Smart Contracts Part 1</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a:t>
            </a:r>
            <a:r>
              <a:rPr b="0" lang="en-US" sz="1800" spc="-1" strike="noStrike">
                <a:solidFill>
                  <a:srgbClr val="000000"/>
                </a:solidFill>
                <a:latin typeface="DejaVu Sans"/>
                <a:ea typeface="DejaVu Sans"/>
              </a:rPr>
              <a:t>Ethereum and Smart Contracts Part 2</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and Sustainability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a:t>
            </a:r>
            <a:r>
              <a:rPr b="0" lang="en-US" sz="1800" spc="-1" strike="noStrike">
                <a:solidFill>
                  <a:srgbClr val="000000"/>
                </a:solidFill>
                <a:latin typeface="DejaVu Sans"/>
                <a:ea typeface="DejaVu Sans"/>
              </a:rPr>
              <a:t>The Machine-to-Everything Economy – A step towards the CE 2.0?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Exercises</a:t>
            </a:r>
            <a:endParaRPr b="0" lang="en-US" sz="2400" spc="-1" strike="noStrike">
              <a:latin typeface="Arial"/>
            </a:endParaRPr>
          </a:p>
        </p:txBody>
      </p:sp>
      <p:sp>
        <p:nvSpPr>
          <p:cNvPr id="135"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latin typeface="Arial"/>
            </a:endParaRPr>
          </a:p>
        </p:txBody>
      </p:sp>
      <p:sp>
        <p:nvSpPr>
          <p:cNvPr id="137" name="CustomShape 2"/>
          <p:cNvSpPr/>
          <p:nvPr/>
        </p:nvSpPr>
        <p:spPr>
          <a:xfrm>
            <a:off x="335520" y="1268280"/>
            <a:ext cx="10744200" cy="5031720"/>
          </a:xfrm>
          <a:prstGeom prst="rect">
            <a:avLst/>
          </a:prstGeom>
          <a:noFill/>
          <a:ln>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Arial"/>
            </a:endParaRPr>
          </a:p>
          <a:p>
            <a:pPr lvl="1" marL="6523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Arial"/>
            </a:endParaRPr>
          </a:p>
          <a:p>
            <a:pPr lvl="3" marL="864000" indent="-21204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Arial"/>
            </a:endParaRPr>
          </a:p>
          <a:p>
            <a:pPr lvl="1" marL="6523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Arial"/>
            </a:endParaRPr>
          </a:p>
          <a:p>
            <a:pPr lvl="1" marL="6523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Arial"/>
            </a:endParaRPr>
          </a:p>
          <a:p>
            <a:pPr lvl="1" marL="6523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2760" cy="49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139" name="CustomShape 2"/>
          <p:cNvSpPr/>
          <p:nvPr/>
        </p:nvSpPr>
        <p:spPr>
          <a:xfrm>
            <a:off x="335520" y="1268640"/>
            <a:ext cx="10742760" cy="5030280"/>
          </a:xfrm>
          <a:prstGeom prst="rect">
            <a:avLst/>
          </a:prstGeom>
          <a:noFill/>
          <a:ln>
            <a:noFill/>
          </a:ln>
        </p:spPr>
        <p:style>
          <a:lnRef idx="0"/>
          <a:fillRef idx="0"/>
          <a:effectRef idx="0"/>
          <a:fontRef idx="minor"/>
        </p:style>
        <p:txBody>
          <a:bodyPr lIns="90000" rIns="90000" tIns="45000" bIns="45000" anchor="ctr">
            <a:noAutofit/>
          </a:bodyPr>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1" name="CustomShape 2"/>
          <p:cNvSpPr/>
          <p:nvPr/>
        </p:nvSpPr>
        <p:spPr>
          <a:xfrm>
            <a:off x="335520" y="1268280"/>
            <a:ext cx="10744200" cy="50317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3" name="CustomShape 2"/>
          <p:cNvSpPr/>
          <p:nvPr/>
        </p:nvSpPr>
        <p:spPr>
          <a:xfrm>
            <a:off x="335520" y="1268280"/>
            <a:ext cx="10744200" cy="5031720"/>
          </a:xfrm>
          <a:prstGeom prst="rect">
            <a:avLst/>
          </a:prstGeom>
          <a:noFill/>
          <a:ln>
            <a:noFill/>
          </a:ln>
        </p:spPr>
        <p:style>
          <a:lnRef idx="0"/>
          <a:fillRef idx="0"/>
          <a:effectRef idx="0"/>
          <a:fontRef idx="minor"/>
        </p:style>
        <p:txBody>
          <a:bodyPr lIns="90000" rIns="90000" tIns="45000" bIns="45000" anchor="ctr">
            <a:noAutofit/>
          </a:bodyPr>
          <a:p>
            <a:pPr marL="216000" indent="-213840">
              <a:lnSpc>
                <a:spcPct val="100000"/>
              </a:lnSpc>
              <a:buClr>
                <a:srgbClr val="008c4f"/>
              </a:buClr>
              <a:buSzPct val="115000"/>
              <a:buFont typeface="Wingdings 2" charset="2"/>
              <a:buChar char=""/>
            </a:pPr>
            <a:r>
              <a:rPr b="0" lang="en-GB" sz="1800" spc="-1" strike="noStrike">
                <a:solidFill>
                  <a:srgbClr val="000000"/>
                </a:solidFill>
                <a:latin typeface="DejaVu Sans"/>
                <a:ea typeface="DejaVu Sans"/>
              </a:rPr>
              <a:t>Bonus task:</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Form groups of two or more people</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Come up with a great idea that revolves around sustainability and emerging technologies</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5"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Arial"/>
            </a:endParaRPr>
          </a:p>
        </p:txBody>
      </p:sp>
      <p:sp>
        <p:nvSpPr>
          <p:cNvPr id="146" name="CustomShape 3"/>
          <p:cNvSpPr/>
          <p:nvPr/>
        </p:nvSpPr>
        <p:spPr>
          <a:xfrm>
            <a:off x="4655880" y="476640"/>
            <a:ext cx="2430360" cy="3564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2040" cy="492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2400" spc="-1" strike="noStrike">
                <a:solidFill>
                  <a:srgbClr val="000000"/>
                </a:solidFill>
                <a:latin typeface="DejaVu Sans"/>
                <a:ea typeface="DejaVu Sans"/>
              </a:rPr>
              <a:t>License</a:t>
            </a:r>
            <a:endParaRPr b="0" lang="en-US" sz="2400" spc="-1" strike="noStrike">
              <a:latin typeface="Arial"/>
            </a:endParaRPr>
          </a:p>
        </p:txBody>
      </p:sp>
      <p:sp>
        <p:nvSpPr>
          <p:cNvPr id="101" name="CustomShape 2"/>
          <p:cNvSpPr/>
          <p:nvPr/>
        </p:nvSpPr>
        <p:spPr>
          <a:xfrm>
            <a:off x="335520" y="1268640"/>
            <a:ext cx="10742040" cy="50295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102" name="CustomShape 3"/>
          <p:cNvSpPr/>
          <p:nvPr/>
        </p:nvSpPr>
        <p:spPr>
          <a:xfrm>
            <a:off x="336600" y="3429000"/>
            <a:ext cx="10859760" cy="2051640"/>
          </a:xfrm>
          <a:prstGeom prst="rect">
            <a:avLst/>
          </a:prstGeom>
          <a:noFill/>
          <a:ln>
            <a:noFill/>
          </a:ln>
        </p:spPr>
        <p:style>
          <a:lnRef idx="0"/>
          <a:fillRef idx="0"/>
          <a:effectRef idx="0"/>
          <a:fontRef idx="minor"/>
        </p:style>
        <p:txBody>
          <a:bodyPr lIns="90000" rIns="90000" tIns="45000" bIns="45000">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8"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Arial"/>
            </a:endParaRPr>
          </a:p>
        </p:txBody>
      </p:sp>
      <p:sp>
        <p:nvSpPr>
          <p:cNvPr id="149" name="CustomShape 3"/>
          <p:cNvSpPr/>
          <p:nvPr/>
        </p:nvSpPr>
        <p:spPr>
          <a:xfrm>
            <a:off x="4655880" y="476640"/>
            <a:ext cx="2430360" cy="3564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1" name="CustomShape 2"/>
          <p:cNvSpPr/>
          <p:nvPr/>
        </p:nvSpPr>
        <p:spPr>
          <a:xfrm>
            <a:off x="388800" y="1488600"/>
            <a:ext cx="1072260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38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sturcture:</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384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38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3" name="CustomShape 2"/>
          <p:cNvSpPr/>
          <p:nvPr/>
        </p:nvSpPr>
        <p:spPr>
          <a:xfrm>
            <a:off x="4655880" y="476640"/>
            <a:ext cx="2430360" cy="356400"/>
          </a:xfrm>
          <a:prstGeom prst="rect">
            <a:avLst/>
          </a:prstGeom>
          <a:noFill/>
          <a:ln>
            <a:noFill/>
          </a:ln>
        </p:spPr>
        <p:style>
          <a:lnRef idx="0"/>
          <a:fillRef idx="0"/>
          <a:effectRef idx="0"/>
          <a:fontRef idx="minor"/>
        </p:style>
      </p:sp>
      <p:sp>
        <p:nvSpPr>
          <p:cNvPr id="154" name="CustomShape 3"/>
          <p:cNvSpPr/>
          <p:nvPr/>
        </p:nvSpPr>
        <p:spPr>
          <a:xfrm>
            <a:off x="494640" y="1523880"/>
            <a:ext cx="10362960" cy="478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Arial"/>
            </a:endParaRPr>
          </a:p>
        </p:txBody>
      </p:sp>
      <p:pic>
        <p:nvPicPr>
          <p:cNvPr id="155" name="" descr=""/>
          <p:cNvPicPr/>
          <p:nvPr/>
        </p:nvPicPr>
        <p:blipFill>
          <a:blip r:embed="rId1"/>
          <a:srcRect l="0" t="0" r="0" b="43280"/>
          <a:stretch/>
        </p:blipFill>
        <p:spPr>
          <a:xfrm>
            <a:off x="609120" y="2057760"/>
            <a:ext cx="9515520" cy="38797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7" name="CustomShape 2"/>
          <p:cNvSpPr/>
          <p:nvPr/>
        </p:nvSpPr>
        <p:spPr>
          <a:xfrm>
            <a:off x="4655880" y="476640"/>
            <a:ext cx="2430360" cy="356400"/>
          </a:xfrm>
          <a:prstGeom prst="rect">
            <a:avLst/>
          </a:prstGeom>
          <a:noFill/>
          <a:ln>
            <a:noFill/>
          </a:ln>
        </p:spPr>
        <p:style>
          <a:lnRef idx="0"/>
          <a:fillRef idx="0"/>
          <a:effectRef idx="0"/>
          <a:fontRef idx="minor"/>
        </p:style>
      </p:sp>
      <p:sp>
        <p:nvSpPr>
          <p:cNvPr id="158" name="CustomShape 3"/>
          <p:cNvSpPr/>
          <p:nvPr/>
        </p:nvSpPr>
        <p:spPr>
          <a:xfrm>
            <a:off x="494640" y="1474920"/>
            <a:ext cx="10362960" cy="478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Arial"/>
            </a:endParaRPr>
          </a:p>
        </p:txBody>
      </p:sp>
      <p:pic>
        <p:nvPicPr>
          <p:cNvPr id="159" name="Grafik 7" descr=""/>
          <p:cNvPicPr/>
          <p:nvPr/>
        </p:nvPicPr>
        <p:blipFill>
          <a:blip r:embed="rId1"/>
          <a:srcRect l="0" t="0" r="0" b="34950"/>
          <a:stretch/>
        </p:blipFill>
        <p:spPr>
          <a:xfrm>
            <a:off x="446400" y="2185200"/>
            <a:ext cx="9402840" cy="38458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1" name="CustomShape 2"/>
          <p:cNvSpPr/>
          <p:nvPr/>
        </p:nvSpPr>
        <p:spPr>
          <a:xfrm>
            <a:off x="4655880" y="476640"/>
            <a:ext cx="2430360" cy="356400"/>
          </a:xfrm>
          <a:prstGeom prst="rect">
            <a:avLst/>
          </a:prstGeom>
          <a:noFill/>
          <a:ln>
            <a:noFill/>
          </a:ln>
        </p:spPr>
        <p:style>
          <a:lnRef idx="0"/>
          <a:fillRef idx="0"/>
          <a:effectRef idx="0"/>
          <a:fontRef idx="minor"/>
        </p:style>
      </p:sp>
      <p:sp>
        <p:nvSpPr>
          <p:cNvPr id="162" name="CustomShape 3"/>
          <p:cNvSpPr/>
          <p:nvPr/>
        </p:nvSpPr>
        <p:spPr>
          <a:xfrm>
            <a:off x="494640" y="1523880"/>
            <a:ext cx="10362960" cy="478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Arial"/>
            </a:endParaRPr>
          </a:p>
        </p:txBody>
      </p:sp>
      <p:pic>
        <p:nvPicPr>
          <p:cNvPr id="163" name="Grafik 7" descr=""/>
          <p:cNvPicPr/>
          <p:nvPr/>
        </p:nvPicPr>
        <p:blipFill>
          <a:blip r:embed="rId1"/>
          <a:srcRect l="0" t="0" r="0" b="33481"/>
          <a:stretch/>
        </p:blipFill>
        <p:spPr>
          <a:xfrm>
            <a:off x="494640" y="2088360"/>
            <a:ext cx="8940600" cy="39621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5" name="CustomShape 2"/>
          <p:cNvSpPr/>
          <p:nvPr/>
        </p:nvSpPr>
        <p:spPr>
          <a:xfrm>
            <a:off x="4655880" y="476640"/>
            <a:ext cx="2430360" cy="356400"/>
          </a:xfrm>
          <a:prstGeom prst="rect">
            <a:avLst/>
          </a:prstGeom>
          <a:noFill/>
          <a:ln>
            <a:noFill/>
          </a:ln>
        </p:spPr>
        <p:style>
          <a:lnRef idx="0"/>
          <a:fillRef idx="0"/>
          <a:effectRef idx="0"/>
          <a:fontRef idx="minor"/>
        </p:style>
      </p:sp>
      <p:sp>
        <p:nvSpPr>
          <p:cNvPr id="166" name="CustomShape 3"/>
          <p:cNvSpPr/>
          <p:nvPr/>
        </p:nvSpPr>
        <p:spPr>
          <a:xfrm>
            <a:off x="494640" y="1523880"/>
            <a:ext cx="10362960" cy="478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Arial"/>
            </a:endParaRPr>
          </a:p>
        </p:txBody>
      </p:sp>
      <p:pic>
        <p:nvPicPr>
          <p:cNvPr id="167" name="Grafik 7" descr=""/>
          <p:cNvPicPr/>
          <p:nvPr/>
        </p:nvPicPr>
        <p:blipFill>
          <a:blip r:embed="rId1"/>
          <a:srcRect l="0" t="22322" r="0" b="17289"/>
          <a:stretch/>
        </p:blipFill>
        <p:spPr>
          <a:xfrm>
            <a:off x="494640" y="2166840"/>
            <a:ext cx="8336160" cy="41774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69" name="CustomShape 2"/>
          <p:cNvSpPr/>
          <p:nvPr/>
        </p:nvSpPr>
        <p:spPr>
          <a:xfrm>
            <a:off x="388800" y="1488600"/>
            <a:ext cx="1071792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20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20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204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structure:</a:t>
            </a: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204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204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1" name="CustomShape 2"/>
          <p:cNvSpPr/>
          <p:nvPr/>
        </p:nvSpPr>
        <p:spPr>
          <a:xfrm>
            <a:off x="494640" y="1523880"/>
            <a:ext cx="10362960" cy="478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Arial"/>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5280" cy="41562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5" name="CustomShape 2"/>
          <p:cNvSpPr/>
          <p:nvPr/>
        </p:nvSpPr>
        <p:spPr>
          <a:xfrm>
            <a:off x="494640" y="1488600"/>
            <a:ext cx="5445720" cy="442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Arial"/>
            </a:endParaRPr>
          </a:p>
        </p:txBody>
      </p:sp>
      <p:pic>
        <p:nvPicPr>
          <p:cNvPr id="176" name="" descr=""/>
          <p:cNvPicPr/>
          <p:nvPr/>
        </p:nvPicPr>
        <p:blipFill>
          <a:blip r:embed="rId1"/>
          <a:stretch/>
        </p:blipFill>
        <p:spPr>
          <a:xfrm>
            <a:off x="1828800" y="1937160"/>
            <a:ext cx="7952760" cy="40870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pic>
        <p:nvPicPr>
          <p:cNvPr id="178" name="Grafik 5" descr=""/>
          <p:cNvPicPr/>
          <p:nvPr/>
        </p:nvPicPr>
        <p:blipFill>
          <a:blip r:embed="rId1"/>
          <a:stretch/>
        </p:blipFill>
        <p:spPr>
          <a:xfrm>
            <a:off x="2679480" y="2130480"/>
            <a:ext cx="7373160" cy="3484080"/>
          </a:xfrm>
          <a:prstGeom prst="rect">
            <a:avLst/>
          </a:prstGeom>
          <a:ln>
            <a:noFill/>
          </a:ln>
        </p:spPr>
      </p:pic>
      <p:sp>
        <p:nvSpPr>
          <p:cNvPr id="179" name="CustomShape 2"/>
          <p:cNvSpPr/>
          <p:nvPr/>
        </p:nvSpPr>
        <p:spPr>
          <a:xfrm>
            <a:off x="494640" y="1418040"/>
            <a:ext cx="5217120" cy="442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Team</a:t>
            </a:r>
            <a:endParaRPr b="0" lang="en-US" sz="2400" spc="-1" strike="noStrike">
              <a:latin typeface="Arial"/>
            </a:endParaRPr>
          </a:p>
        </p:txBody>
      </p:sp>
      <p:pic>
        <p:nvPicPr>
          <p:cNvPr id="104" name="Grafik 2" descr=""/>
          <p:cNvPicPr/>
          <p:nvPr/>
        </p:nvPicPr>
        <p:blipFill>
          <a:blip r:embed="rId1"/>
          <a:stretch/>
        </p:blipFill>
        <p:spPr>
          <a:xfrm>
            <a:off x="2394720" y="1153800"/>
            <a:ext cx="1467000" cy="2168280"/>
          </a:xfrm>
          <a:prstGeom prst="rect">
            <a:avLst/>
          </a:prstGeom>
          <a:ln>
            <a:noFill/>
          </a:ln>
        </p:spPr>
      </p:pic>
      <p:pic>
        <p:nvPicPr>
          <p:cNvPr id="105" name="Grafik 4" descr=""/>
          <p:cNvPicPr/>
          <p:nvPr/>
        </p:nvPicPr>
        <p:blipFill>
          <a:blip r:embed="rId2"/>
          <a:stretch/>
        </p:blipFill>
        <p:spPr>
          <a:xfrm>
            <a:off x="7250040" y="1153800"/>
            <a:ext cx="1732320" cy="2168280"/>
          </a:xfrm>
          <a:prstGeom prst="rect">
            <a:avLst/>
          </a:prstGeom>
          <a:ln>
            <a:noFill/>
          </a:ln>
        </p:spPr>
      </p:pic>
      <p:pic>
        <p:nvPicPr>
          <p:cNvPr id="106" name="Grafik 11" descr=""/>
          <p:cNvPicPr/>
          <p:nvPr/>
        </p:nvPicPr>
        <p:blipFill>
          <a:blip r:embed="rId3"/>
          <a:stretch/>
        </p:blipFill>
        <p:spPr>
          <a:xfrm>
            <a:off x="4846320" y="4206240"/>
            <a:ext cx="1780920" cy="1773000"/>
          </a:xfrm>
          <a:prstGeom prst="rect">
            <a:avLst/>
          </a:prstGeom>
          <a:ln>
            <a:noFill/>
          </a:ln>
        </p:spPr>
      </p:pic>
      <p:sp>
        <p:nvSpPr>
          <p:cNvPr id="107" name="CustomShape 2"/>
          <p:cNvSpPr/>
          <p:nvPr/>
        </p:nvSpPr>
        <p:spPr>
          <a:xfrm>
            <a:off x="1330200" y="3269880"/>
            <a:ext cx="3631680" cy="67320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benjamin.leiding@tu-clausthal.de</a:t>
            </a:r>
            <a:endParaRPr b="0" lang="en-US" sz="1200" spc="-1" strike="noStrike">
              <a:latin typeface="Arial"/>
            </a:endParaRPr>
          </a:p>
        </p:txBody>
      </p:sp>
      <p:sp>
        <p:nvSpPr>
          <p:cNvPr id="108" name="CustomShape 3"/>
          <p:cNvSpPr/>
          <p:nvPr/>
        </p:nvSpPr>
        <p:spPr>
          <a:xfrm>
            <a:off x="6321600" y="3269880"/>
            <a:ext cx="3631680" cy="67320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Arne Bochem</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arne.bochem@cs.uni-goettingen.de</a:t>
            </a:r>
            <a:endParaRPr b="0" lang="en-US" sz="1200" spc="-1" strike="noStrike">
              <a:latin typeface="Arial"/>
            </a:endParaRPr>
          </a:p>
        </p:txBody>
      </p:sp>
      <p:sp>
        <p:nvSpPr>
          <p:cNvPr id="109" name="CustomShape 4"/>
          <p:cNvSpPr/>
          <p:nvPr/>
        </p:nvSpPr>
        <p:spPr>
          <a:xfrm>
            <a:off x="1312200" y="5920200"/>
            <a:ext cx="3631680" cy="67320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latin typeface="Arial"/>
            </a:endParaRPr>
          </a:p>
          <a:p>
            <a:pPr marL="360" algn="ctr">
              <a:lnSpc>
                <a:spcPct val="100000"/>
              </a:lnSpc>
              <a:spcBef>
                <a:spcPts val="360"/>
              </a:spcBef>
            </a:pPr>
            <a:endParaRPr b="0" lang="en-US" sz="1800" spc="-1" strike="noStrike">
              <a:latin typeface="Arial"/>
            </a:endParaRPr>
          </a:p>
        </p:txBody>
      </p:sp>
      <p:sp>
        <p:nvSpPr>
          <p:cNvPr id="110" name="CustomShape 5"/>
          <p:cNvSpPr/>
          <p:nvPr/>
        </p:nvSpPr>
        <p:spPr>
          <a:xfrm>
            <a:off x="3950640" y="5903280"/>
            <a:ext cx="3631680" cy="67320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anant.sujatanagarjuna@tu-clausthal.de.de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1120" cy="3837600"/>
          </a:xfrm>
          <a:prstGeom prst="rect">
            <a:avLst/>
          </a:prstGeom>
          <a:ln>
            <a:noFill/>
          </a:ln>
        </p:spPr>
      </p:pic>
      <p:sp>
        <p:nvSpPr>
          <p:cNvPr id="181"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82" name="CustomShape 2"/>
          <p:cNvSpPr/>
          <p:nvPr/>
        </p:nvSpPr>
        <p:spPr>
          <a:xfrm>
            <a:off x="494640" y="1312200"/>
            <a:ext cx="173412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Step-4 :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10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latin typeface="Arial"/>
            </a:endParaRPr>
          </a:p>
        </p:txBody>
      </p:sp>
      <p:sp>
        <p:nvSpPr>
          <p:cNvPr id="187" name="CustomShape 7"/>
          <p:cNvSpPr/>
          <p:nvPr/>
        </p:nvSpPr>
        <p:spPr>
          <a:xfrm>
            <a:off x="6549480" y="1679400"/>
            <a:ext cx="4874760" cy="631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latin typeface="Arial"/>
            </a:endParaRPr>
          </a:p>
        </p:txBody>
      </p:sp>
      <p:sp>
        <p:nvSpPr>
          <p:cNvPr id="188" name="CustomShape 8"/>
          <p:cNvSpPr/>
          <p:nvPr/>
        </p:nvSpPr>
        <p:spPr>
          <a:xfrm>
            <a:off x="7839360" y="1679400"/>
            <a:ext cx="2616120" cy="428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9" name="CustomShape 9"/>
          <p:cNvSpPr/>
          <p:nvPr/>
        </p:nvSpPr>
        <p:spPr>
          <a:xfrm>
            <a:off x="8857440" y="3943440"/>
            <a:ext cx="2808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A</a:t>
            </a:r>
            <a:endParaRPr b="0" lang="en-US" sz="1800" spc="-1" strike="noStrike">
              <a:latin typeface="Arial"/>
            </a:endParaRPr>
          </a:p>
        </p:txBody>
      </p:sp>
      <p:sp>
        <p:nvSpPr>
          <p:cNvPr id="190" name="CustomShape 10"/>
          <p:cNvSpPr/>
          <p:nvPr/>
        </p:nvSpPr>
        <p:spPr>
          <a:xfrm>
            <a:off x="9537840" y="4548960"/>
            <a:ext cx="2808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B</a:t>
            </a:r>
            <a:endParaRPr b="0" lang="en-US" sz="1800" spc="-1" strike="noStrike">
              <a:latin typeface="Arial"/>
            </a:endParaRPr>
          </a:p>
        </p:txBody>
      </p:sp>
      <p:sp>
        <p:nvSpPr>
          <p:cNvPr id="191" name="CustomShape 11"/>
          <p:cNvSpPr/>
          <p:nvPr/>
        </p:nvSpPr>
        <p:spPr>
          <a:xfrm>
            <a:off x="7279920" y="6101280"/>
            <a:ext cx="281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C</a:t>
            </a:r>
            <a:endParaRPr b="0" lang="en-US" sz="1800" spc="-1" strike="noStrike">
              <a:latin typeface="Arial"/>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1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latin typeface="Arial"/>
            </a:endParaRPr>
          </a:p>
        </p:txBody>
      </p:sp>
      <p:sp>
        <p:nvSpPr>
          <p:cNvPr id="195"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Arial"/>
            </a:endParaRPr>
          </a:p>
          <a:p>
            <a:pPr lvl="1" marL="432000" indent="-21384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latin typeface="Arial"/>
            </a:endParaRPr>
          </a:p>
          <a:p>
            <a:pPr>
              <a:lnSpc>
                <a:spcPct val="100000"/>
              </a:lnSpc>
              <a:spcBef>
                <a:spcPts val="360"/>
              </a:spcBef>
            </a:pPr>
            <a:endParaRPr b="0" lang="en-US" sz="1800" spc="-1" strike="noStrike">
              <a:latin typeface="Arial"/>
            </a:endParaRPr>
          </a:p>
          <a:p>
            <a:pPr marL="216000" indent="-21384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Final exam:</a:t>
            </a:r>
            <a:endParaRPr b="0" lang="en-US" sz="1800" spc="-1" strike="noStrike">
              <a:latin typeface="Arial"/>
            </a:endParaRPr>
          </a:p>
          <a:p>
            <a:pPr lvl="1" marL="432000" indent="-213840">
              <a:lnSpc>
                <a:spcPct val="100000"/>
              </a:lnSpc>
              <a:spcBef>
                <a:spcPts val="360"/>
              </a:spcBef>
              <a:buClr>
                <a:srgbClr val="000000"/>
              </a:buClr>
              <a:buSzPct val="45000"/>
              <a:buFont typeface="OpenSymbol"/>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Arial"/>
            </a:endParaRPr>
          </a:p>
          <a:p>
            <a:pPr lvl="1" marL="432000" indent="-21384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Arial"/>
            </a:endParaRPr>
          </a:p>
          <a:p>
            <a:pPr lvl="1" marL="432000" indent="-21384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2400" cy="493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latin typeface="Arial"/>
            </a:endParaRPr>
          </a:p>
        </p:txBody>
      </p:sp>
      <p:sp>
        <p:nvSpPr>
          <p:cNvPr id="197" name="CustomShape 2"/>
          <p:cNvSpPr/>
          <p:nvPr/>
        </p:nvSpPr>
        <p:spPr>
          <a:xfrm>
            <a:off x="335520" y="1268280"/>
            <a:ext cx="10742400" cy="502992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Arial"/>
            </a:endParaRPr>
          </a:p>
        </p:txBody>
      </p:sp>
      <p:sp>
        <p:nvSpPr>
          <p:cNvPr id="198" name="CustomShape 3"/>
          <p:cNvSpPr/>
          <p:nvPr/>
        </p:nvSpPr>
        <p:spPr>
          <a:xfrm>
            <a:off x="6285600" y="2132640"/>
            <a:ext cx="511920" cy="49176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02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2400" cy="493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Literature</a:t>
            </a:r>
            <a:endParaRPr b="0" lang="en-US" sz="2400" spc="-1" strike="noStrike">
              <a:latin typeface="Arial"/>
            </a:endParaRPr>
          </a:p>
        </p:txBody>
      </p:sp>
      <p:sp>
        <p:nvSpPr>
          <p:cNvPr id="201" name="CustomShape 2"/>
          <p:cNvSpPr/>
          <p:nvPr/>
        </p:nvSpPr>
        <p:spPr>
          <a:xfrm>
            <a:off x="335520" y="1268640"/>
            <a:ext cx="10742400" cy="5029920"/>
          </a:xfrm>
          <a:prstGeom prst="rect">
            <a:avLst/>
          </a:prstGeom>
          <a:noFill/>
          <a:ln>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Literature</a:t>
            </a:r>
            <a:endParaRPr b="0" lang="en-US" sz="2400" spc="-1" strike="noStrike">
              <a:latin typeface="Arial"/>
            </a:endParaRPr>
          </a:p>
        </p:txBody>
      </p:sp>
      <p:sp>
        <p:nvSpPr>
          <p:cNvPr id="203" name="CustomShape 2"/>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Literature</a:t>
            </a:r>
            <a:endParaRPr b="0" lang="en-US" sz="2400" spc="-1" strike="noStrike">
              <a:latin typeface="Arial"/>
            </a:endParaRPr>
          </a:p>
        </p:txBody>
      </p:sp>
      <p:sp>
        <p:nvSpPr>
          <p:cNvPr id="205"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764640"/>
            <a:ext cx="10742400" cy="493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latin typeface="Arial"/>
            </a:endParaRPr>
          </a:p>
        </p:txBody>
      </p:sp>
      <p:sp>
        <p:nvSpPr>
          <p:cNvPr id="207" name="CustomShape 2"/>
          <p:cNvSpPr/>
          <p:nvPr/>
        </p:nvSpPr>
        <p:spPr>
          <a:xfrm>
            <a:off x="335520" y="1268640"/>
            <a:ext cx="10742400" cy="5029920"/>
          </a:xfrm>
          <a:prstGeom prst="rect">
            <a:avLst/>
          </a:prstGeom>
          <a:noFill/>
          <a:ln>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US" sz="1800" spc="-1" strike="noStrike">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US" sz="1800" spc="-1" strike="noStrike">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latin typeface="Arial"/>
            </a:endParaRPr>
          </a:p>
        </p:txBody>
      </p:sp>
      <p:sp>
        <p:nvSpPr>
          <p:cNvPr id="209" name="CustomShape 2"/>
          <p:cNvSpPr/>
          <p:nvPr/>
        </p:nvSpPr>
        <p:spPr>
          <a:xfrm>
            <a:off x="335520" y="764640"/>
            <a:ext cx="10744200" cy="495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48560" cy="4892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2" name="CustomShape 2"/>
          <p:cNvSpPr/>
          <p:nvPr/>
        </p:nvSpPr>
        <p:spPr>
          <a:xfrm>
            <a:off x="451800" y="1709280"/>
            <a:ext cx="8215920" cy="4344120"/>
          </a:xfrm>
          <a:prstGeom prst="rect">
            <a:avLst/>
          </a:prstGeom>
          <a:noFill/>
          <a:ln w="9360">
            <a:noFill/>
          </a:ln>
        </p:spPr>
        <p:style>
          <a:lnRef idx="0"/>
          <a:fillRef idx="0"/>
          <a:effectRef idx="0"/>
          <a:fontRef idx="minor"/>
        </p:style>
      </p:sp>
      <p:sp>
        <p:nvSpPr>
          <p:cNvPr id="113" name="CustomShape 3"/>
          <p:cNvSpPr/>
          <p:nvPr/>
        </p:nvSpPr>
        <p:spPr>
          <a:xfrm>
            <a:off x="609480" y="1769400"/>
            <a:ext cx="10578960" cy="4847040"/>
          </a:xfrm>
          <a:prstGeom prst="rect">
            <a:avLst/>
          </a:prstGeom>
          <a:noFill/>
          <a:ln>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8560" cy="4892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5" name="CustomShape 2"/>
          <p:cNvSpPr/>
          <p:nvPr/>
        </p:nvSpPr>
        <p:spPr>
          <a:xfrm>
            <a:off x="451800" y="1709280"/>
            <a:ext cx="8215920" cy="4344120"/>
          </a:xfrm>
          <a:prstGeom prst="rect">
            <a:avLst/>
          </a:prstGeom>
          <a:noFill/>
          <a:ln w="9360">
            <a:noFill/>
          </a:ln>
        </p:spPr>
        <p:style>
          <a:lnRef idx="0"/>
          <a:fillRef idx="0"/>
          <a:effectRef idx="0"/>
          <a:fontRef idx="minor"/>
        </p:style>
      </p:sp>
      <p:sp>
        <p:nvSpPr>
          <p:cNvPr id="116" name="CustomShape 3"/>
          <p:cNvSpPr/>
          <p:nvPr/>
        </p:nvSpPr>
        <p:spPr>
          <a:xfrm>
            <a:off x="609480" y="1769400"/>
            <a:ext cx="10578960" cy="4847040"/>
          </a:xfrm>
          <a:prstGeom prst="rect">
            <a:avLst/>
          </a:prstGeom>
          <a:noFill/>
          <a:ln>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3200">
              <a:lnSpc>
                <a:spcPct val="90000"/>
              </a:lnSpc>
              <a:spcBef>
                <a:spcPts val="1417"/>
              </a:spcBef>
              <a:tabLst>
                <a:tab algn="l" pos="0"/>
              </a:tabLst>
            </a:pPr>
            <a:endParaRPr b="0" lang="en-US" sz="1800" spc="-1" strike="noStrike">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8560" cy="4892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8" name="CustomShape 2"/>
          <p:cNvSpPr/>
          <p:nvPr/>
        </p:nvSpPr>
        <p:spPr>
          <a:xfrm>
            <a:off x="451800" y="1709280"/>
            <a:ext cx="8215920" cy="4344120"/>
          </a:xfrm>
          <a:prstGeom prst="rect">
            <a:avLst/>
          </a:prstGeom>
          <a:noFill/>
          <a:ln w="9360">
            <a:noFill/>
          </a:ln>
        </p:spPr>
        <p:style>
          <a:lnRef idx="0"/>
          <a:fillRef idx="0"/>
          <a:effectRef idx="0"/>
          <a:fontRef idx="minor"/>
        </p:style>
      </p:sp>
      <p:sp>
        <p:nvSpPr>
          <p:cNvPr id="119" name="CustomShape 3"/>
          <p:cNvSpPr/>
          <p:nvPr/>
        </p:nvSpPr>
        <p:spPr>
          <a:xfrm>
            <a:off x="609480" y="1769400"/>
            <a:ext cx="10578960" cy="4847040"/>
          </a:xfrm>
          <a:prstGeom prst="rect">
            <a:avLst/>
          </a:prstGeom>
          <a:noFill/>
          <a:ln>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3200">
              <a:lnSpc>
                <a:spcPct val="90000"/>
              </a:lnSpc>
              <a:spcBef>
                <a:spcPts val="1417"/>
              </a:spcBef>
              <a:tabLst>
                <a:tab algn="l" pos="0"/>
              </a:tabLst>
            </a:pPr>
            <a:endParaRPr b="0" lang="en-US" sz="1800" spc="-1" strike="noStrike">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1" name="CustomShape 2"/>
          <p:cNvSpPr/>
          <p:nvPr/>
        </p:nvSpPr>
        <p:spPr>
          <a:xfrm>
            <a:off x="335520" y="2408400"/>
            <a:ext cx="10744200" cy="3891960"/>
          </a:xfrm>
          <a:prstGeom prst="rect">
            <a:avLst/>
          </a:prstGeom>
          <a:noFill/>
          <a:ln>
            <a:noFill/>
          </a:ln>
        </p:spPr>
        <p:style>
          <a:lnRef idx="0"/>
          <a:fillRef idx="0"/>
          <a:effectRef idx="0"/>
          <a:fontRef idx="minor"/>
        </p:style>
        <p:txBody>
          <a:bodyPr lIns="90000" rIns="90000" tIns="45000" bIns="45000">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3" name="CustomShape 2"/>
          <p:cNvSpPr/>
          <p:nvPr/>
        </p:nvSpPr>
        <p:spPr>
          <a:xfrm>
            <a:off x="335520" y="2408400"/>
            <a:ext cx="10744200" cy="3891960"/>
          </a:xfrm>
          <a:prstGeom prst="rect">
            <a:avLst/>
          </a:prstGeom>
          <a:noFill/>
          <a:ln>
            <a:noFill/>
          </a:ln>
        </p:spPr>
        <p:style>
          <a:lnRef idx="0"/>
          <a:fillRef idx="0"/>
          <a:effectRef idx="0"/>
          <a:fontRef idx="minor"/>
        </p:style>
        <p:txBody>
          <a:bodyPr lIns="90000" rIns="90000" tIns="45000" bIns="45000">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5" name="CustomShape 2"/>
          <p:cNvSpPr/>
          <p:nvPr/>
        </p:nvSpPr>
        <p:spPr>
          <a:xfrm>
            <a:off x="335520" y="2408400"/>
            <a:ext cx="10744200" cy="3891960"/>
          </a:xfrm>
          <a:prstGeom prst="rect">
            <a:avLst/>
          </a:prstGeom>
          <a:noFill/>
          <a:ln>
            <a:noFill/>
          </a:ln>
        </p:spPr>
        <p:style>
          <a:lnRef idx="0"/>
          <a:fillRef idx="0"/>
          <a:effectRef idx="0"/>
          <a:fontRef idx="minor"/>
        </p:style>
        <p:txBody>
          <a:bodyPr lIns="90000" rIns="90000" tIns="45000" bIns="45000">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TotalTime>
  <Application>LibreOffice/6.4.7.2$Linux_X86_64 LibreOffice_project/40$Build-2</Applicat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2022-05-17T13:48:59Z</dcterms:modified>
  <cp:revision>2933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Breitbild</vt:lpwstr>
  </property>
  <property fmtid="{D5CDD505-2E9C-101B-9397-08002B2CF9AE}" pid="4" name="Slides">
    <vt:i4>29</vt:i4>
  </property>
</Properties>
</file>