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5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presProps" Target="presProps.xml"/><Relationship Id="rId44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</a:t>
            </a:r>
            <a:r>
              <a:rPr b="0" lang="en-US" sz="4400" spc="-1" strike="noStrike">
                <a:latin typeface="DejaVu Sans"/>
              </a:rPr>
              <a:t>k to </a:t>
            </a:r>
            <a:r>
              <a:rPr b="0" lang="en-US" sz="4400" spc="-1" strike="noStrike">
                <a:latin typeface="DejaVu Sans"/>
              </a:rPr>
              <a:t>mov</a:t>
            </a:r>
            <a:r>
              <a:rPr b="0" lang="en-US" sz="4400" spc="-1" strike="noStrike">
                <a:latin typeface="DejaVu Sans"/>
              </a:rPr>
              <a:t>e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</a:t>
            </a:r>
            <a:r>
              <a:rPr b="0" lang="en-US" sz="2000" spc="-1" strike="noStrike">
                <a:latin typeface="DejaVu Sans"/>
              </a:rPr>
              <a:t>edit the </a:t>
            </a:r>
            <a:r>
              <a:rPr b="0" lang="en-US" sz="2000" spc="-1" strike="noStrike">
                <a:latin typeface="DejaVu Sans"/>
              </a:rPr>
              <a:t>notes </a:t>
            </a:r>
            <a:r>
              <a:rPr b="0" lang="en-US" sz="2000" spc="-1" strike="noStrike">
                <a:latin typeface="DejaVu Sans"/>
              </a:rPr>
              <a:t>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3B9C3C02-35C2-4AE5-90D1-163EBA6A0616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920" cy="339048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880" cy="39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4920" cy="5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9272A9-BC5B-480D-92C1-DDE15AB23A9E}" type="slidenum">
              <a:rPr b="0" lang="de-DE" sz="1200" spc="-1" strike="noStrike">
                <a:latin typeface="DejaVu Serif"/>
              </a:rPr>
              <a:t>34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920" cy="339048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880" cy="39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4920" cy="5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A90E0D-8F70-452A-80C8-0E05718FC0B7}" type="slidenum">
              <a:rPr b="0" lang="de-DE" sz="1200" spc="-1" strike="noStrike">
                <a:latin typeface="DejaVu Serif"/>
              </a:rPr>
              <a:t>34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920" cy="339048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880" cy="39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4920" cy="5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859689-15E0-471D-AE07-71ECADA9FDD5}" type="slidenum">
              <a:rPr b="0" lang="de-DE" sz="1200" spc="-1" strike="noStrike">
                <a:latin typeface="DejaVu Serif"/>
              </a:rPr>
              <a:t>34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8920" cy="339048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2880" cy="39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4920" cy="50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200" spc="-1" strike="noStrike">
                <a:latin typeface="DejaVu Serif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DDA685-0CDC-4819-B7ED-F4D6ADC6B7A0}" type="slidenum">
              <a:rPr b="0" lang="de-DE" sz="1200" spc="-1" strike="noStrike">
                <a:latin typeface="DejaVu Serif"/>
              </a:rPr>
              <a:t>34</a:t>
            </a:fld>
            <a:endParaRPr b="0" lang="en-US" sz="12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C8ADD4A6-62F6-4DC6-BA5A-A5AFB5ABFC4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</a:t>
            </a:r>
            <a:r>
              <a:rPr b="0" lang="en-US" sz="4400" spc="-1" strike="noStrike">
                <a:latin typeface="DejaVu Sans"/>
              </a:rPr>
              <a:t>k 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</a:t>
            </a:r>
            <a:r>
              <a:rPr b="0" lang="en-US" sz="4400" spc="-1" strike="noStrike">
                <a:latin typeface="DejaVu Sans"/>
              </a:rPr>
              <a:t>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36E707F-2372-4F08-B85D-F40D6B19BBD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</a:t>
            </a:r>
            <a:r>
              <a:rPr b="0" lang="en-US" sz="4400" spc="-1" strike="noStrike">
                <a:latin typeface="DejaVu Sans"/>
              </a:rPr>
              <a:t>k 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</a:t>
            </a:r>
            <a:r>
              <a:rPr b="0" lang="en-US" sz="4400" spc="-1" strike="noStrike">
                <a:latin typeface="DejaVu Sans"/>
              </a:rPr>
              <a:t>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FE6DFCE8-6828-4B4A-A7FA-3C79D0A69E2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73EFE608-1721-426A-9991-258884FC95D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</a:t>
            </a:r>
            <a:r>
              <a:rPr b="0" lang="en-US" sz="4400" spc="-1" strike="noStrike">
                <a:latin typeface="DejaVu Sans"/>
              </a:rPr>
              <a:t>k 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</a:t>
            </a:r>
            <a:r>
              <a:rPr b="0" lang="en-US" sz="4400" spc="-1" strike="noStrike">
                <a:latin typeface="DejaVu Sans"/>
              </a:rPr>
              <a:t>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BBE593CF-0ED2-4280-94E3-496CF05374C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92036C5-4D55-402D-A76D-1D0876EE629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8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</a:t>
            </a:r>
            <a:r>
              <a:rPr b="0" lang="en-US" sz="4400" spc="-1" strike="noStrike">
                <a:latin typeface="DejaVu Sans"/>
              </a:rPr>
              <a:t>k to </a:t>
            </a:r>
            <a:r>
              <a:rPr b="0" lang="en-US" sz="4400" spc="-1" strike="noStrike">
                <a:latin typeface="DejaVu Sans"/>
              </a:rPr>
              <a:t>edit </a:t>
            </a:r>
            <a:r>
              <a:rPr b="0" lang="en-US" sz="4400" spc="-1" strike="noStrike">
                <a:latin typeface="DejaVu Sans"/>
              </a:rPr>
              <a:t>the </a:t>
            </a:r>
            <a:r>
              <a:rPr b="0" lang="en-US" sz="4400" spc="-1" strike="noStrike">
                <a:latin typeface="DejaVu Sans"/>
              </a:rPr>
              <a:t>title </a:t>
            </a:r>
            <a:r>
              <a:rPr b="0" lang="en-US" sz="4400" spc="-1" strike="noStrike">
                <a:latin typeface="DejaVu Sans"/>
              </a:rPr>
              <a:t>text </a:t>
            </a:r>
            <a:r>
              <a:rPr b="0" lang="en-US" sz="4400" spc="-1" strike="noStrike">
                <a:latin typeface="DejaVu Sans"/>
              </a:rPr>
              <a:t>form</a:t>
            </a:r>
            <a:r>
              <a:rPr b="0" lang="en-US" sz="4400" spc="-1" strike="noStrike">
                <a:latin typeface="DejaVu Sans"/>
              </a:rPr>
              <a:t>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440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440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Traceability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228" name="Grafik 2" descr=""/>
          <p:cNvPicPr/>
          <p:nvPr/>
        </p:nvPicPr>
        <p:blipFill>
          <a:blip r:embed="rId1"/>
          <a:stretch/>
        </p:blipFill>
        <p:spPr>
          <a:xfrm>
            <a:off x="2892600" y="1768680"/>
            <a:ext cx="5658120" cy="44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rafik 2" descr=""/>
          <p:cNvPicPr/>
          <p:nvPr/>
        </p:nvPicPr>
        <p:blipFill>
          <a:blip r:embed="rId1"/>
          <a:stretch/>
        </p:blipFill>
        <p:spPr>
          <a:xfrm>
            <a:off x="684720" y="3077280"/>
            <a:ext cx="10073520" cy="119556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8920" y="649692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8879760" y="2309760"/>
            <a:ext cx="1838880" cy="22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2640" y="3257640"/>
            <a:ext cx="10580400" cy="187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9" name="PlaceHolder 1"/>
          <p:cNvSpPr/>
          <p:nvPr/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last ten trip destinations. </a:t>
            </a: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previous trips</a:t>
            </a: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2880" y="2280240"/>
            <a:ext cx="10580400" cy="1109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542880" y="4100760"/>
            <a:ext cx="10580400" cy="1109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2" name="Textfeld 1"/>
          <p:cNvSpPr/>
          <p:nvPr/>
        </p:nvSpPr>
        <p:spPr>
          <a:xfrm>
            <a:off x="1145160" y="3526200"/>
            <a:ext cx="365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93" name="Gerade Verbindung mit Pfeil 3"/>
          <p:cNvSpPr/>
          <p:nvPr/>
        </p:nvSpPr>
        <p:spPr>
          <a:xfrm>
            <a:off x="1078560" y="2930400"/>
            <a:ext cx="360" cy="12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03" name="Grafik 7" descr=""/>
          <p:cNvPicPr/>
          <p:nvPr/>
        </p:nvPicPr>
        <p:blipFill>
          <a:blip r:embed="rId1"/>
          <a:stretch/>
        </p:blipFill>
        <p:spPr>
          <a:xfrm>
            <a:off x="2750760" y="1865880"/>
            <a:ext cx="5925600" cy="4400280"/>
          </a:xfrm>
          <a:prstGeom prst="rect">
            <a:avLst/>
          </a:prstGeom>
          <a:ln w="0">
            <a:noFill/>
          </a:ln>
        </p:spPr>
      </p:pic>
      <p:sp>
        <p:nvSpPr>
          <p:cNvPr id="304" name="Gleichschenkliges Dreieck 12"/>
          <p:cNvSpPr/>
          <p:nvPr/>
        </p:nvSpPr>
        <p:spPr>
          <a:xfrm rot="16200000">
            <a:off x="6162120" y="1932120"/>
            <a:ext cx="68400" cy="6012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Gleichschenkliges Dreieck 13"/>
          <p:cNvSpPr/>
          <p:nvPr/>
        </p:nvSpPr>
        <p:spPr>
          <a:xfrm rot="16200000">
            <a:off x="3831120" y="1937520"/>
            <a:ext cx="68400" cy="6012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Gleichschenkliges Dreieck 3"/>
          <p:cNvSpPr/>
          <p:nvPr/>
        </p:nvSpPr>
        <p:spPr>
          <a:xfrm rot="16200000">
            <a:off x="6027840" y="2426040"/>
            <a:ext cx="68400" cy="6012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10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b="0" lang="en-US" sz="16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1" name="Eckige Klammer links 2"/>
          <p:cNvSpPr/>
          <p:nvPr/>
        </p:nvSpPr>
        <p:spPr>
          <a:xfrm>
            <a:off x="1456200" y="2734200"/>
            <a:ext cx="233640" cy="285300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Eckige Klammer links 10"/>
          <p:cNvSpPr/>
          <p:nvPr/>
        </p:nvSpPr>
        <p:spPr>
          <a:xfrm rot="5400000">
            <a:off x="6970320" y="-1235160"/>
            <a:ext cx="233640" cy="74192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Textfeld 4"/>
          <p:cNvSpPr/>
          <p:nvPr/>
        </p:nvSpPr>
        <p:spPr>
          <a:xfrm>
            <a:off x="5811480" y="1957680"/>
            <a:ext cx="2245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14" name="Textfeld 12"/>
          <p:cNvSpPr/>
          <p:nvPr/>
        </p:nvSpPr>
        <p:spPr>
          <a:xfrm>
            <a:off x="0" y="3736080"/>
            <a:ext cx="1581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6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  <p:graphicFrame>
        <p:nvGraphicFramePr>
          <p:cNvPr id="318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9" name="Eckige Klammer links 2"/>
          <p:cNvSpPr/>
          <p:nvPr/>
        </p:nvSpPr>
        <p:spPr>
          <a:xfrm>
            <a:off x="1456200" y="2734200"/>
            <a:ext cx="233640" cy="285300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Eckige Klammer links 10"/>
          <p:cNvSpPr/>
          <p:nvPr/>
        </p:nvSpPr>
        <p:spPr>
          <a:xfrm rot="5400000">
            <a:off x="6970320" y="-1235160"/>
            <a:ext cx="233640" cy="741924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Textfeld 4"/>
          <p:cNvSpPr/>
          <p:nvPr/>
        </p:nvSpPr>
        <p:spPr>
          <a:xfrm>
            <a:off x="5811480" y="1957680"/>
            <a:ext cx="2245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22" name="Textfeld 12"/>
          <p:cNvSpPr/>
          <p:nvPr/>
        </p:nvSpPr>
        <p:spPr>
          <a:xfrm>
            <a:off x="0" y="3736080"/>
            <a:ext cx="15818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4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Rechteck 10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334" name="Grafik 2" descr=""/>
          <p:cNvPicPr/>
          <p:nvPr/>
        </p:nvPicPr>
        <p:blipFill>
          <a:blip r:embed="rId1"/>
          <a:stretch/>
        </p:blipFill>
        <p:spPr>
          <a:xfrm>
            <a:off x="4218120" y="871560"/>
            <a:ext cx="6681960" cy="541980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720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</a:t>
            </a: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02640" y="3174480"/>
            <a:ext cx="10580400" cy="187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8840" cy="463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80400" cy="1879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LibreOffice/7.3.0.3$Linux_X86_64 LibreOffice_project/30$Build-3</Application>
  <AppVersion>15.0000</AppVersion>
  <Words>1347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2022-02-17T12:46:52Z</dcterms:modified>
  <cp:revision>3322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