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5.xml.rels" ContentType="application/vnd.openxmlformats-package.relationships+xml"/>
  <Override PartName="/ppt/slideMasters/_rels/slideMaster80.xml.rels" ContentType="application/vnd.openxmlformats-package.relationships+xml"/>
  <Override PartName="/ppt/slideMasters/_rels/slideMaster81.xml.rels" ContentType="application/vnd.openxmlformats-package.relationships+xml"/>
  <Override PartName="/ppt/slideMasters/_rels/slideMaster16.xml.rels" ContentType="application/vnd.openxmlformats-package.relationships+xml"/>
  <Override PartName="/ppt/slideMasters/_rels/slideMaster82.xml.rels" ContentType="application/vnd.openxmlformats-package.relationships+xml"/>
  <Override PartName="/ppt/slideMasters/_rels/slideMaster17.xml.rels" ContentType="application/vnd.openxmlformats-package.relationships+xml"/>
  <Override PartName="/ppt/slideMasters/_rels/slideMaster83.xml.rels" ContentType="application/vnd.openxmlformats-package.relationships+xml"/>
  <Override PartName="/ppt/slideMasters/_rels/slideMaster18.xml.rels" ContentType="application/vnd.openxmlformats-package.relationships+xml"/>
  <Override PartName="/ppt/slideMasters/_rels/slideMaster57.xml.rels" ContentType="application/vnd.openxmlformats-package.relationships+xml"/>
  <Override PartName="/ppt/slideMasters/_rels/slideMaster20.xml.rels" ContentType="application/vnd.openxmlformats-package.relationships+xml"/>
  <Override PartName="/ppt/slideMasters/_rels/slideMaster84.xml.rels" ContentType="application/vnd.openxmlformats-package.relationships+xml"/>
  <Override PartName="/ppt/slideMasters/_rels/slideMaster19.xml.rels" ContentType="application/vnd.openxmlformats-package.relationships+xml"/>
  <Override PartName="/ppt/slideMasters/_rels/slideMaster58.xml.rels" ContentType="application/vnd.openxmlformats-package.relationships+xml"/>
  <Override PartName="/ppt/slideMasters/_rels/slideMaster21.xml.rels" ContentType="application/vnd.openxmlformats-package.relationships+xml"/>
  <Override PartName="/ppt/slideMasters/_rels/slideMaster59.xml.rels" ContentType="application/vnd.openxmlformats-package.relationships+xml"/>
  <Override PartName="/ppt/slideMasters/_rels/slideMaster22.xml.rels" ContentType="application/vnd.openxmlformats-package.relationships+xml"/>
  <Override PartName="/ppt/slideMasters/_rels/slideMaster23.xml.rels" ContentType="application/vnd.openxmlformats-package.relationships+xml"/>
  <Override PartName="/ppt/slideMasters/_rels/slideMaster24.xml.rels" ContentType="application/vnd.openxmlformats-package.relationships+xml"/>
  <Override PartName="/ppt/slideMasters/_rels/slideMaster25.xml.rels" ContentType="application/vnd.openxmlformats-package.relationships+xml"/>
  <Override PartName="/ppt/slideMasters/_rels/slideMaster90.xml.rels" ContentType="application/vnd.openxmlformats-package.relationships+xml"/>
  <Override PartName="/ppt/slideMasters/_rels/slideMaster63.xml.rels" ContentType="application/vnd.openxmlformats-package.relationships+xml"/>
  <Override PartName="/ppt/slideMasters/_rels/slideMaster64.xml.rels" ContentType="application/vnd.openxmlformats-package.relationships+xml"/>
  <Override PartName="/ppt/slideMasters/_rels/slideMaster65.xml.rels" ContentType="application/vnd.openxmlformats-package.relationships+xml"/>
  <Override PartName="/ppt/slideMasters/_rels/slideMaster100.xml.rels" ContentType="application/vnd.openxmlformats-package.relationships+xml"/>
  <Override PartName="/ppt/slideMasters/_rels/slideMaster79.xml.rels" ContentType="application/vnd.openxmlformats-package.relationships+xml"/>
  <Override PartName="/ppt/slideMasters/_rels/slideMaster66.xml.rels" ContentType="application/vnd.openxmlformats-package.relationships+xml"/>
  <Override PartName="/ppt/slideMasters/_rels/slideMaster101.xml.rels" ContentType="application/vnd.openxmlformats-package.relationships+xml"/>
  <Override PartName="/ppt/slideMasters/_rels/slideMaster88.xml.rels" ContentType="application/vnd.openxmlformats-package.relationships+xml"/>
  <Override PartName="/ppt/slideMasters/_rels/slideMaster89.xml.rels" ContentType="application/vnd.openxmlformats-package.relationships+xml"/>
  <Override PartName="/ppt/slideMasters/_rels/slideMaster60.xml.rels" ContentType="application/vnd.openxmlformats-package.relationships+xml"/>
  <Override PartName="/ppt/slideMasters/_rels/slideMaster97.xml.rels" ContentType="application/vnd.openxmlformats-package.relationships+xml"/>
  <Override PartName="/ppt/slideMasters/_rels/slideMaster61.xml.rels" ContentType="application/vnd.openxmlformats-package.relationships+xml"/>
  <Override PartName="/ppt/slideMasters/_rels/slideMaster98.xml.rels" ContentType="application/vnd.openxmlformats-package.relationships+xml"/>
  <Override PartName="/ppt/slideMasters/_rels/slideMaster87.xml.rels" ContentType="application/vnd.openxmlformats-package.relationships+xml"/>
  <Override PartName="/ppt/slideMasters/_rels/slideMaster62.xml.rels" ContentType="application/vnd.openxmlformats-package.relationships+xml"/>
  <Override PartName="/ppt/slideMasters/_rels/slideMaster99.xml.rels" ContentType="application/vnd.openxmlformats-package.relationships+xml"/>
  <Override PartName="/ppt/slideMasters/_rels/slideMaster71.xml.rels" ContentType="application/vnd.openxmlformats-package.relationships+xml"/>
  <Override PartName="/ppt/slideMasters/_rels/slideMaster104.xml.rels" ContentType="application/vnd.openxmlformats-package.relationships+xml"/>
  <Override PartName="/ppt/slideMasters/_rels/slideMaster69.xml.rels" ContentType="application/vnd.openxmlformats-package.relationships+xml"/>
  <Override PartName="/ppt/slideMasters/_rels/slideMaster105.xml.rels" ContentType="application/vnd.openxmlformats-package.relationships+xml"/>
  <Override PartName="/ppt/slideMasters/_rels/slideMaster72.xml.rels" ContentType="application/vnd.openxmlformats-package.relationships+xml"/>
  <Override PartName="/ppt/slideMasters/_rels/slideMaster106.xml.rels" ContentType="application/vnd.openxmlformats-package.relationships+xml"/>
  <Override PartName="/ppt/slideMasters/_rels/slideMaster73.xml.rels" ContentType="application/vnd.openxmlformats-package.relationships+xml"/>
  <Override PartName="/ppt/slideMasters/_rels/slideMaster95.xml.rels" ContentType="application/vnd.openxmlformats-package.relationships+xml"/>
  <Override PartName="/ppt/slideMasters/_rels/slideMaster107.xml.rels" ContentType="application/vnd.openxmlformats-package.relationships+xml"/>
  <Override PartName="/ppt/slideMasters/_rels/slideMaster40.xml.rels" ContentType="application/vnd.openxmlformats-package.relationships+xml"/>
  <Override PartName="/ppt/slideMasters/_rels/slideMaster74.xml.rels" ContentType="application/vnd.openxmlformats-package.relationships+xml"/>
  <Override PartName="/ppt/slideMasters/_rels/slideMaster96.xml.rels" ContentType="application/vnd.openxmlformats-package.relationships+xml"/>
  <Override PartName="/ppt/slideMasters/_rels/slideMaster10.xml.rels" ContentType="application/vnd.openxmlformats-package.relationships+xml"/>
  <Override PartName="/ppt/slideMasters/_rels/slideMaster47.xml.rels" ContentType="application/vnd.openxmlformats-package.relationships+xml"/>
  <Override PartName="/ppt/slideMasters/_rels/slideMaster11.xml.rels" ContentType="application/vnd.openxmlformats-package.relationships+xml"/>
  <Override PartName="/ppt/slideMasters/_rels/slideMaster48.xml.rels" ContentType="application/vnd.openxmlformats-package.relationships+xml"/>
  <Override PartName="/ppt/slideMasters/_rels/slideMaster102.xml.rels" ContentType="application/vnd.openxmlformats-package.relationships+xml"/>
  <Override PartName="/ppt/slideMasters/_rels/slideMaster67.xml.rels" ContentType="application/vnd.openxmlformats-package.relationships+xml"/>
  <Override PartName="/ppt/slideMasters/_rels/slideMaster68.xml.rels" ContentType="application/vnd.openxmlformats-package.relationships+xml"/>
  <Override PartName="/ppt/slideMasters/_rels/slideMaster103.xml.rels" ContentType="application/vnd.openxmlformats-package.relationships+xml"/>
  <Override PartName="/ppt/slideMasters/_rels/slideMaster12.xml.rels" ContentType="application/vnd.openxmlformats-package.relationships+xml"/>
  <Override PartName="/ppt/slideMasters/_rels/slideMaster49.xml.rels" ContentType="application/vnd.openxmlformats-package.relationships+xml"/>
  <Override PartName="/ppt/slideMasters/_rels/slideMaster1.xml.rels" ContentType="application/vnd.openxmlformats-package.relationships+xml"/>
  <Override PartName="/ppt/slideMasters/_rels/slideMaster56.xml.rels" ContentType="application/vnd.openxmlformats-package.relationships+xml"/>
  <Override PartName="/ppt/slideMasters/_rels/slideMaster55.xml.rels" ContentType="application/vnd.openxmlformats-package.relationships+xml"/>
  <Override PartName="/ppt/slideMasters/_rels/slideMaster43.xml.rels" ContentType="application/vnd.openxmlformats-package.relationships+xml"/>
  <Override PartName="/ppt/slideMasters/_rels/slideMaster33.xml.rels" ContentType="application/vnd.openxmlformats-package.relationships+xml"/>
  <Override PartName="/ppt/slideMasters/_rels/slideMaster6.xml.rels" ContentType="application/vnd.openxmlformats-package.relationships+xml"/>
  <Override PartName="/ppt/slideMasters/_rels/slideMaster78.xml.rels" ContentType="application/vnd.openxmlformats-package.relationships+xml"/>
  <Override PartName="/ppt/slideMasters/_rels/slideMaster108.xml.rels" ContentType="application/vnd.openxmlformats-package.relationships+xml"/>
  <Override PartName="/ppt/slideMasters/_rels/slideMaster41.xml.rels" ContentType="application/vnd.openxmlformats-package.relationships+xml"/>
  <Override PartName="/ppt/slideMasters/_rels/slideMaster54.xml.rels" ContentType="application/vnd.openxmlformats-package.relationships+xml"/>
  <Override PartName="/ppt/slideMasters/_rels/slideMaster42.xml.rels" ContentType="application/vnd.openxmlformats-package.relationships+xml"/>
  <Override PartName="/ppt/slideMasters/_rels/slideMaster32.xml.rels" ContentType="application/vnd.openxmlformats-package.relationships+xml"/>
  <Override PartName="/ppt/slideMasters/_rels/slideMaster5.xml.rels" ContentType="application/vnd.openxmlformats-package.relationships+xml"/>
  <Override PartName="/ppt/slideMasters/_rels/slideMaster77.xml.rels" ContentType="application/vnd.openxmlformats-package.relationships+xml"/>
  <Override PartName="/ppt/slideMasters/_rels/slideMaster53.xml.rels" ContentType="application/vnd.openxmlformats-package.relationships+xml"/>
  <Override PartName="/ppt/slideMasters/_rels/slideMaster31.xml.rels" ContentType="application/vnd.openxmlformats-package.relationships+xml"/>
  <Override PartName="/ppt/slideMasters/_rels/slideMaster4.xml.rels" ContentType="application/vnd.openxmlformats-package.relationships+xml"/>
  <Override PartName="/ppt/slideMasters/_rels/slideMaster76.xml.rels" ContentType="application/vnd.openxmlformats-package.relationships+xml"/>
  <Override PartName="/ppt/slideMasters/_rels/slideMaster52.xml.rels" ContentType="application/vnd.openxmlformats-package.relationships+xml"/>
  <Override PartName="/ppt/slideMasters/_rels/slideMaster30.xml.rels" ContentType="application/vnd.openxmlformats-package.relationships+xml"/>
  <Override PartName="/ppt/slideMasters/_rels/slideMaster3.xml.rels" ContentType="application/vnd.openxmlformats-package.relationships+xml"/>
  <Override PartName="/ppt/slideMasters/_rels/slideMaster75.xml.rels" ContentType="application/vnd.openxmlformats-package.relationships+xml"/>
  <Override PartName="/ppt/slideMasters/_rels/slideMaster51.xml.rels" ContentType="application/vnd.openxmlformats-package.relationships+xml"/>
  <Override PartName="/ppt/slideMasters/_rels/slideMaster2.xml.rels" ContentType="application/vnd.openxmlformats-package.relationships+xml"/>
  <Override PartName="/ppt/slideMasters/_rels/slideMaster50.xml.rels" ContentType="application/vnd.openxmlformats-package.relationships+xml"/>
  <Override PartName="/ppt/slideMasters/_rels/slideMaster39.xml.rels" ContentType="application/vnd.openxmlformats-package.relationships+xml"/>
  <Override PartName="/ppt/slideMasters/_rels/slideMaster38.xml.rels" ContentType="application/vnd.openxmlformats-package.relationships+xml"/>
  <Override PartName="/ppt/slideMasters/_rels/slideMaster37.xml.rels" ContentType="application/vnd.openxmlformats-package.relationships+xml"/>
  <Override PartName="/ppt/slideMasters/_rels/slideMaster29.xml.rels" ContentType="application/vnd.openxmlformats-package.relationships+xml"/>
  <Override PartName="/ppt/slideMasters/_rels/slideMaster94.xml.rels" ContentType="application/vnd.openxmlformats-package.relationships+xml"/>
  <Override PartName="/ppt/slideMasters/_rels/slideMaster46.xml.rels" ContentType="application/vnd.openxmlformats-package.relationships+xml"/>
  <Override PartName="/ppt/slideMasters/_rels/slideMaster70.xml.rels" ContentType="application/vnd.openxmlformats-package.relationships+xml"/>
  <Override PartName="/ppt/slideMasters/_rels/slideMaster28.xml.rels" ContentType="application/vnd.openxmlformats-package.relationships+xml"/>
  <Override PartName="/ppt/slideMasters/_rels/slideMaster93.xml.rels" ContentType="application/vnd.openxmlformats-package.relationships+xml"/>
  <Override PartName="/ppt/slideMasters/_rels/slideMaster14.xml.rels" ContentType="application/vnd.openxmlformats-package.relationships+xml"/>
  <Override PartName="/ppt/slideMasters/_rels/slideMaster45.xml.rels" ContentType="application/vnd.openxmlformats-package.relationships+xml"/>
  <Override PartName="/ppt/slideMasters/_rels/slideMaster27.xml.rels" ContentType="application/vnd.openxmlformats-package.relationships+xml"/>
  <Override PartName="/ppt/slideMasters/_rels/slideMaster92.xml.rels" ContentType="application/vnd.openxmlformats-package.relationships+xml"/>
  <Override PartName="/ppt/slideMasters/_rels/slideMaster13.xml.rels" ContentType="application/vnd.openxmlformats-package.relationships+xml"/>
  <Override PartName="/ppt/slideMasters/_rels/slideMaster7.xml.rels" ContentType="application/vnd.openxmlformats-package.relationships+xml"/>
  <Override PartName="/ppt/slideMasters/_rels/slideMaster34.xml.rels" ContentType="application/vnd.openxmlformats-package.relationships+xml"/>
  <Override PartName="/ppt/slideMasters/_rels/slideMaster44.xml.rels" ContentType="application/vnd.openxmlformats-package.relationships+xml"/>
  <Override PartName="/ppt/slideMasters/_rels/slideMaster91.xml.rels" ContentType="application/vnd.openxmlformats-package.relationships+xml"/>
  <Override PartName="/ppt/slideMasters/_rels/slideMaster26.xml.rels" ContentType="application/vnd.openxmlformats-package.relationships+xml"/>
  <Override PartName="/ppt/slideMasters/_rels/slideMaster8.xml.rels" ContentType="application/vnd.openxmlformats-package.relationships+xml"/>
  <Override PartName="/ppt/slideMasters/_rels/slideMaster35.xml.rels" ContentType="application/vnd.openxmlformats-package.relationships+xml"/>
  <Override PartName="/ppt/slideMasters/_rels/slideMaster9.xml.rels" ContentType="application/vnd.openxmlformats-package.relationships+xml"/>
  <Override PartName="/ppt/slideMasters/_rels/slideMaster36.xml.rels" ContentType="application/vnd.openxmlformats-package.relationships+xml"/>
  <Override PartName="/ppt/slideMasters/_rels/slideMaster85.xml.rels" ContentType="application/vnd.openxmlformats-package.relationships+xml"/>
  <Override PartName="/ppt/slideMasters/_rels/slideMaster86.xml.rels" ContentType="application/vnd.openxmlformats-package.relationships+xml"/>
  <Override PartName="/ppt/slideMasters/slideMaster56.xml" ContentType="application/vnd.openxmlformats-officedocument.presentationml.slideMaster+xml"/>
  <Override PartName="/ppt/slideMasters/slideMaster55.xml" ContentType="application/vnd.openxmlformats-officedocument.presentationml.slideMaster+xml"/>
  <Override PartName="/ppt/slideMasters/slideMaster54.xml" ContentType="application/vnd.openxmlformats-officedocument.presentationml.slideMaster+xml"/>
  <Override PartName="/ppt/slideMasters/slideMaster53.xml" ContentType="application/vnd.openxmlformats-officedocument.presentationml.slideMaster+xml"/>
  <Override PartName="/ppt/slideMasters/slideMaster52.xml" ContentType="application/vnd.openxmlformats-officedocument.presentationml.slideMaster+xml"/>
  <Override PartName="/ppt/slideMasters/slideMaster51.xml" ContentType="application/vnd.openxmlformats-officedocument.presentationml.slideMaster+xml"/>
  <Override PartName="/ppt/slideMasters/slideMaster50.xml" ContentType="application/vnd.openxmlformats-officedocument.presentationml.slideMaster+xml"/>
  <Override PartName="/ppt/slideMasters/slideMaster43.xml" ContentType="application/vnd.openxmlformats-officedocument.presentationml.slideMaster+xml"/>
  <Override PartName="/ppt/slideMasters/slideMaster42.xml" ContentType="application/vnd.openxmlformats-officedocument.presentationml.slideMaster+xml"/>
  <Override PartName="/ppt/slideMasters/slideMaster41.xml" ContentType="application/vnd.openxmlformats-officedocument.presentationml.slideMaster+xml"/>
  <Override PartName="/ppt/slideMasters/slideMaster40.xml" ContentType="application/vnd.openxmlformats-officedocument.presentationml.slideMaster+xml"/>
  <Override PartName="/ppt/slideMasters/slideMaster39.xml" ContentType="application/vnd.openxmlformats-officedocument.presentationml.slideMaster+xml"/>
  <Override PartName="/ppt/slideMasters/slideMaster5.xml" ContentType="application/vnd.openxmlformats-officedocument.presentationml.slideMaster+xml"/>
  <Override PartName="/ppt/slideMasters/slideMaster38.xml" ContentType="application/vnd.openxmlformats-officedocument.presentationml.slideMaster+xml"/>
  <Override PartName="/ppt/slideMasters/slideMaster4.xml" ContentType="application/vnd.openxmlformats-officedocument.presentationml.slideMaster+xml"/>
  <Override PartName="/ppt/slideMasters/slideMaster37.xml" ContentType="application/vnd.openxmlformats-officedocument.presentationml.slideMaster+xml"/>
  <Override PartName="/ppt/slideMasters/slideMaster3.xml" ContentType="application/vnd.openxmlformats-officedocument.presentationml.slideMaster+xml"/>
  <Override PartName="/ppt/slideMasters/slideMaster36.xml" ContentType="application/vnd.openxmlformats-officedocument.presentationml.slideMaster+xml"/>
  <Override PartName="/ppt/slideMasters/slideMaster2.xml" ContentType="application/vnd.openxmlformats-officedocument.presentationml.slideMaster+xml"/>
  <Override PartName="/ppt/slideMasters/slideMaster35.xml" ContentType="application/vnd.openxmlformats-officedocument.presentationml.slideMaster+xml"/>
  <Override PartName="/ppt/slideMasters/slideMaster1.xml" ContentType="application/vnd.openxmlformats-officedocument.presentationml.slideMaster+xml"/>
  <Override PartName="/ppt/slideMasters/slideMaster34.xml" ContentType="application/vnd.openxmlformats-officedocument.presentationml.slideMaster+xml"/>
  <Override PartName="/ppt/slideMasters/slideMaster33.xml" ContentType="application/vnd.openxmlformats-officedocument.presentationml.slideMaster+xml"/>
  <Override PartName="/ppt/slideMasters/slideMaster32.xml" ContentType="application/vnd.openxmlformats-officedocument.presentationml.slideMaster+xml"/>
  <Override PartName="/ppt/slideMasters/slideMaster31.xml" ContentType="application/vnd.openxmlformats-officedocument.presentationml.slideMaster+xml"/>
  <Override PartName="/ppt/slideMasters/slideMaster30.xml" ContentType="application/vnd.openxmlformats-officedocument.presentationml.slideMaster+xml"/>
  <Override PartName="/ppt/slideMasters/slideMaster49.xml" ContentType="application/vnd.openxmlformats-officedocument.presentationml.slideMaster+xml"/>
  <Override PartName="/ppt/slideMasters/slideMaster12.xml" ContentType="application/vnd.openxmlformats-officedocument.presentationml.slideMaster+xml"/>
  <Override PartName="/ppt/slideMasters/slideMaster6.xml" ContentType="application/vnd.openxmlformats-officedocument.presentationml.slideMaster+xml"/>
  <Override PartName="/ppt/slideMasters/slideMaster48.xml" ContentType="application/vnd.openxmlformats-officedocument.presentationml.slideMaster+xml"/>
  <Override PartName="/ppt/slideMasters/slideMaster11.xml" ContentType="application/vnd.openxmlformats-officedocument.presentationml.slideMaster+xml"/>
  <Override PartName="/ppt/slideMasters/slideMaster47.xml" ContentType="application/vnd.openxmlformats-officedocument.presentationml.slideMaster+xml"/>
  <Override PartName="/ppt/slideMasters/slideMaster10.xml" ContentType="application/vnd.openxmlformats-officedocument.presentationml.slideMaster+xml"/>
  <Override PartName="/ppt/slideMasters/slideMaster29.xml" ContentType="application/vnd.openxmlformats-officedocument.presentationml.slideMaster+xml"/>
  <Override PartName="/ppt/slideMasters/slideMaster94.xml" ContentType="application/vnd.openxmlformats-officedocument.presentationml.slideMaster+xml"/>
  <Override PartName="/ppt/slideMasters/slideMaster46.xml" ContentType="application/vnd.openxmlformats-officedocument.presentationml.slideMaster+xml"/>
  <Override PartName="/ppt/slideMasters/slideMaster28.xml" ContentType="application/vnd.openxmlformats-officedocument.presentationml.slideMaster+xml"/>
  <Override PartName="/ppt/slideMasters/slideMaster93.xml" ContentType="application/vnd.openxmlformats-officedocument.presentationml.slideMaster+xml"/>
  <Override PartName="/ppt/slideMasters/slideMaster45.xml" ContentType="application/vnd.openxmlformats-officedocument.presentationml.slideMaster+xml"/>
  <Override PartName="/ppt/slideMasters/slideMaster27.xml" ContentType="application/vnd.openxmlformats-officedocument.presentationml.slideMaster+xml"/>
  <Override PartName="/ppt/slideMasters/slideMaster92.xml" ContentType="application/vnd.openxmlformats-officedocument.presentationml.slideMaster+xml"/>
  <Override PartName="/ppt/slideMasters/slideMaster7.xml" ContentType="application/vnd.openxmlformats-officedocument.presentationml.slideMaster+xml"/>
  <Override PartName="/ppt/slideMasters/slideMaster13.xml" ContentType="application/vnd.openxmlformats-officedocument.presentationml.slideMaster+xml"/>
  <Override PartName="/ppt/slideMasters/slideMaster44.xml" ContentType="application/vnd.openxmlformats-officedocument.presentationml.slideMaster+xml"/>
  <Override PartName="/ppt/slideMasters/slideMaster26.xml" ContentType="application/vnd.openxmlformats-officedocument.presentationml.slideMaster+xml"/>
  <Override PartName="/ppt/slideMasters/slideMaster91.xml" ContentType="application/vnd.openxmlformats-officedocument.presentationml.slideMaster+xml"/>
  <Override PartName="/ppt/slideMasters/slideMaster8.xml" ContentType="application/vnd.openxmlformats-officedocument.presentationml.slideMaster+xml"/>
  <Override PartName="/ppt/slideMasters/slideMaster14.xml" ContentType="application/vnd.openxmlformats-officedocument.presentationml.slideMaster+xml"/>
  <Override PartName="/ppt/slideMasters/slideMaster9.xml" ContentType="application/vnd.openxmlformats-officedocument.presentationml.slideMaster+xml"/>
  <Override PartName="/ppt/slideMasters/slideMaster108.xml" ContentType="application/vnd.openxmlformats-officedocument.presentationml.slideMaster+xml"/>
  <Override PartName="/ppt/slideMasters/slideMaster70.xml" ContentType="application/vnd.openxmlformats-officedocument.presentationml.slideMaster+xml"/>
  <Override PartName="/ppt/slideMasters/slideMaster71.xml" ContentType="application/vnd.openxmlformats-officedocument.presentationml.slideMaster+xml"/>
  <Override PartName="/ppt/slideMasters/slideMaster72.xml" ContentType="application/vnd.openxmlformats-officedocument.presentationml.slideMaster+xml"/>
  <Override PartName="/ppt/slideMasters/slideMaster73.xml" ContentType="application/vnd.openxmlformats-officedocument.presentationml.slideMaster+xml"/>
  <Override PartName="/ppt/slideMasters/slideMaster74.xml" ContentType="application/vnd.openxmlformats-officedocument.presentationml.slideMaster+xml"/>
  <Override PartName="/ppt/slideMasters/slideMaster75.xml" ContentType="application/vnd.openxmlformats-officedocument.presentationml.slideMaster+xml"/>
  <Override PartName="/ppt/slideMasters/slideMaster76.xml" ContentType="application/vnd.openxmlformats-officedocument.presentationml.slideMaster+xml"/>
  <Override PartName="/ppt/slideMasters/slideMaster77.xml" ContentType="application/vnd.openxmlformats-officedocument.presentationml.slideMaster+xml"/>
  <Override PartName="/ppt/slideMasters/slideMaster78.xml" ContentType="application/vnd.openxmlformats-officedocument.presentationml.slideMaster+xml"/>
  <Override PartName="/ppt/slideMasters/slideMaster79.xml" ContentType="application/vnd.openxmlformats-officedocument.presentationml.slideMaster+xml"/>
  <Override PartName="/ppt/slideMasters/slideMaster85.xml" ContentType="application/vnd.openxmlformats-officedocument.presentationml.slideMaster+xml"/>
  <Override PartName="/ppt/slideMasters/slideMaster86.xml" ContentType="application/vnd.openxmlformats-officedocument.presentationml.slideMaster+xml"/>
  <Override PartName="/ppt/slideMasters/slideMaster107.xml" ContentType="application/vnd.openxmlformats-officedocument.presentationml.slideMaster+xml"/>
  <Override PartName="/ppt/slideMasters/slideMaster106.xml" ContentType="application/vnd.openxmlformats-officedocument.presentationml.slideMaster+xml"/>
  <Override PartName="/ppt/slideMasters/slideMaster89.xml" ContentType="application/vnd.openxmlformats-officedocument.presentationml.slideMaster+xml"/>
  <Override PartName="/ppt/slideMasters/slideMaster88.xml" ContentType="application/vnd.openxmlformats-officedocument.presentationml.slideMaster+xml"/>
  <Override PartName="/ppt/slideMasters/slideMaster105.xml" ContentType="application/vnd.openxmlformats-officedocument.presentationml.slideMaster+xml"/>
  <Override PartName="/ppt/slideMasters/slideMaster65.xml" ContentType="application/vnd.openxmlformats-officedocument.presentationml.slideMaster+xml"/>
  <Override PartName="/ppt/slideMasters/slideMaster99.xml" ContentType="application/vnd.openxmlformats-officedocument.presentationml.slideMaster+xml"/>
  <Override PartName="/ppt/slideMasters/slideMaster68.xml" ContentType="application/vnd.openxmlformats-officedocument.presentationml.slideMaster+xml"/>
  <Override PartName="/ppt/slideMasters/slideMaster102.xml" ContentType="application/vnd.openxmlformats-officedocument.presentationml.slideMaster+xml"/>
  <Override PartName="/ppt/slideMasters/slideMaster62.xml" ContentType="application/vnd.openxmlformats-officedocument.presentationml.slideMaster+xml"/>
  <Override PartName="/ppt/slideMasters/slideMaster87.xml" ContentType="application/vnd.openxmlformats-officedocument.presentationml.slideMaster+xml"/>
  <Override PartName="/ppt/slideMasters/slideMaster104.xml" ContentType="application/vnd.openxmlformats-officedocument.presentationml.slideMaster+xml"/>
  <Override PartName="/ppt/slideMasters/slideMaster64.xml" ContentType="application/vnd.openxmlformats-officedocument.presentationml.slideMaster+xml"/>
  <Override PartName="/ppt/slideMasters/slideMaster98.xml" ContentType="application/vnd.openxmlformats-officedocument.presentationml.slideMaster+xml"/>
  <Override PartName="/ppt/slideMasters/slideMaster67.xml" ContentType="application/vnd.openxmlformats-officedocument.presentationml.slideMaster+xml"/>
  <Override PartName="/ppt/slideMasters/slideMaster101.xml" ContentType="application/vnd.openxmlformats-officedocument.presentationml.slideMaster+xml"/>
  <Override PartName="/ppt/slideMasters/slideMaster61.xml" ContentType="application/vnd.openxmlformats-officedocument.presentationml.slideMaster+xml"/>
  <Override PartName="/ppt/slideMasters/slideMaster69.xml" ContentType="application/vnd.openxmlformats-officedocument.presentationml.slideMaster+xml"/>
  <Override PartName="/ppt/slideMasters/slideMaster103.xml" ContentType="application/vnd.openxmlformats-officedocument.presentationml.slideMaster+xml"/>
  <Override PartName="/ppt/slideMasters/slideMaster63.xml" ContentType="application/vnd.openxmlformats-officedocument.presentationml.slideMaster+xml"/>
  <Override PartName="/ppt/slideMasters/slideMaster97.xml" ContentType="application/vnd.openxmlformats-officedocument.presentationml.slideMaster+xml"/>
  <Override PartName="/ppt/slideMasters/slideMaster66.xml" ContentType="application/vnd.openxmlformats-officedocument.presentationml.slideMaster+xml"/>
  <Override PartName="/ppt/slideMasters/slideMaster100.xml" ContentType="application/vnd.openxmlformats-officedocument.presentationml.slideMaster+xml"/>
  <Override PartName="/ppt/slideMasters/slideMaster60.xml" ContentType="application/vnd.openxmlformats-officedocument.presentationml.slideMaster+xml"/>
  <Override PartName="/ppt/slideMasters/slideMaster96.xml" ContentType="application/vnd.openxmlformats-officedocument.presentationml.slideMaster+xml"/>
  <Override PartName="/ppt/slideMasters/slideMaster95.xml" ContentType="application/vnd.openxmlformats-officedocument.presentationml.slideMaster+xml"/>
  <Override PartName="/ppt/slideMasters/slideMaster90.xml" ContentType="application/vnd.openxmlformats-officedocument.presentationml.slideMaster+xml"/>
  <Override PartName="/ppt/slideMasters/slideMaster25.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59.xml" ContentType="application/vnd.openxmlformats-officedocument.presentationml.slideMaster+xml"/>
  <Override PartName="/ppt/slideMasters/slideMaster21.xml" ContentType="application/vnd.openxmlformats-officedocument.presentationml.slideMaster+xml"/>
  <Override PartName="/ppt/slideMasters/slideMaster58.xml" ContentType="application/vnd.openxmlformats-officedocument.presentationml.slideMaster+xml"/>
  <Override PartName="/ppt/slideMasters/slideMaster19.xml" ContentType="application/vnd.openxmlformats-officedocument.presentationml.slideMaster+xml"/>
  <Override PartName="/ppt/slideMasters/slideMaster84.xml" ContentType="application/vnd.openxmlformats-officedocument.presentationml.slideMaster+xml"/>
  <Override PartName="/ppt/slideMasters/slideMaster20.xml" ContentType="application/vnd.openxmlformats-officedocument.presentationml.slideMaster+xml"/>
  <Override PartName="/ppt/slideMasters/slideMaster57.xml" ContentType="application/vnd.openxmlformats-officedocument.presentationml.slideMaster+xml"/>
  <Override PartName="/ppt/slideMasters/slideMaster18.xml" ContentType="application/vnd.openxmlformats-officedocument.presentationml.slideMaster+xml"/>
  <Override PartName="/ppt/slideMasters/slideMaster83.xml" ContentType="application/vnd.openxmlformats-officedocument.presentationml.slideMaster+xml"/>
  <Override PartName="/ppt/slideMasters/slideMaster17.xml" ContentType="application/vnd.openxmlformats-officedocument.presentationml.slideMaster+xml"/>
  <Override PartName="/ppt/slideMasters/slideMaster82.xml" ContentType="application/vnd.openxmlformats-officedocument.presentationml.slideMaster+xml"/>
  <Override PartName="/ppt/slideMasters/slideMaster16.xml" ContentType="application/vnd.openxmlformats-officedocument.presentationml.slideMaster+xml"/>
  <Override PartName="/ppt/slideMasters/slideMaster81.xml" ContentType="application/vnd.openxmlformats-officedocument.presentationml.slideMaster+xml"/>
  <Override PartName="/ppt/slideMasters/slideMaster80.xml" ContentType="application/vnd.openxmlformats-officedocument.presentationml.slideMaster+xml"/>
  <Override PartName="/ppt/slideMasters/slideMaster15.xml" ContentType="application/vnd.openxmlformats-officedocument.presentationml.slideMaster+xml"/>
  <Override PartName="/ppt/presProps.xml" ContentType="application/vnd.openxmlformats-officedocument.presentationml.presProps+xml"/>
  <Override PartName="/ppt/theme/theme56.xml" ContentType="application/vnd.openxmlformats-officedocument.theme+xml"/>
  <Override PartName="/ppt/theme/theme55.xml" ContentType="application/vnd.openxmlformats-officedocument.theme+xml"/>
  <Override PartName="/ppt/theme/theme54.xml" ContentType="application/vnd.openxmlformats-officedocument.theme+xml"/>
  <Override PartName="/ppt/theme/theme53.xml" ContentType="application/vnd.openxmlformats-officedocument.theme+xml"/>
  <Override PartName="/ppt/theme/theme52.xml" ContentType="application/vnd.openxmlformats-officedocument.theme+xml"/>
  <Override PartName="/ppt/theme/theme51.xml" ContentType="application/vnd.openxmlformats-officedocument.theme+xml"/>
  <Override PartName="/ppt/theme/theme50.xml" ContentType="application/vnd.openxmlformats-officedocument.theme+xml"/>
  <Override PartName="/ppt/theme/theme46.xml" ContentType="application/vnd.openxmlformats-officedocument.theme+xml"/>
  <Override PartName="/ppt/theme/theme45.xml" ContentType="application/vnd.openxmlformats-officedocument.theme+xml"/>
  <Override PartName="/ppt/theme/theme44.xml" ContentType="application/vnd.openxmlformats-officedocument.theme+xml"/>
  <Override PartName="/ppt/theme/theme43.xml" ContentType="application/vnd.openxmlformats-officedocument.theme+xml"/>
  <Override PartName="/ppt/theme/theme42.xml" ContentType="application/vnd.openxmlformats-officedocument.theme+xml"/>
  <Override PartName="/ppt/theme/theme41.xml" ContentType="application/vnd.openxmlformats-officedocument.theme+xml"/>
  <Override PartName="/ppt/theme/theme40.xml" ContentType="application/vnd.openxmlformats-officedocument.theme+xml"/>
  <Override PartName="/ppt/theme/theme39.xml" ContentType="application/vnd.openxmlformats-officedocument.theme+xml"/>
  <Override PartName="/ppt/theme/theme100.xml" ContentType="application/vnd.openxmlformats-officedocument.theme+xml"/>
  <Override PartName="/ppt/theme/theme38.xml" ContentType="application/vnd.openxmlformats-officedocument.theme+xml"/>
  <Override PartName="/ppt/theme/theme37.xml" ContentType="application/vnd.openxmlformats-officedocument.theme+xml"/>
  <Override PartName="/ppt/theme/theme47.xml" ContentType="application/vnd.openxmlformats-officedocument.theme+xml"/>
  <Override PartName="/ppt/theme/theme10.xml" ContentType="application/vnd.openxmlformats-officedocument.theme+xml"/>
  <Override PartName="/ppt/theme/theme36.xml" ContentType="application/vnd.openxmlformats-officedocument.theme+xml"/>
  <Override PartName="/ppt/theme/theme9.xml" ContentType="application/vnd.openxmlformats-officedocument.theme+xml"/>
  <Override PartName="/ppt/theme/theme99.xml" ContentType="application/vnd.openxmlformats-officedocument.theme+xml"/>
  <Override PartName="/ppt/theme/theme35.xml" ContentType="application/vnd.openxmlformats-officedocument.theme+xml"/>
  <Override PartName="/ppt/theme/theme8.xml" ContentType="application/vnd.openxmlformats-officedocument.theme+xml"/>
  <Override PartName="/ppt/theme/theme98.xml" ContentType="application/vnd.openxmlformats-officedocument.theme+xml"/>
  <Override PartName="/ppt/theme/theme34.xml" ContentType="application/vnd.openxmlformats-officedocument.theme+xml"/>
  <Override PartName="/ppt/theme/theme7.xml" ContentType="application/vnd.openxmlformats-officedocument.theme+xml"/>
  <Override PartName="/ppt/theme/theme97.xml" ContentType="application/vnd.openxmlformats-officedocument.theme+xml"/>
  <Override PartName="/ppt/theme/theme33.xml" ContentType="application/vnd.openxmlformats-officedocument.theme+xml"/>
  <Override PartName="/ppt/theme/theme6.xml" ContentType="application/vnd.openxmlformats-officedocument.theme+xml"/>
  <Override PartName="/ppt/theme/theme96.xml" ContentType="application/vnd.openxmlformats-officedocument.theme+xml"/>
  <Override PartName="/ppt/theme/theme32.xml" ContentType="application/vnd.openxmlformats-officedocument.theme+xml"/>
  <Override PartName="/ppt/theme/theme5.xml" ContentType="application/vnd.openxmlformats-officedocument.theme+xml"/>
  <Override PartName="/ppt/theme/theme95.xml" ContentType="application/vnd.openxmlformats-officedocument.theme+xml"/>
  <Override PartName="/ppt/theme/theme31.xml" ContentType="application/vnd.openxmlformats-officedocument.theme+xml"/>
  <Override PartName="/ppt/theme/theme4.xml" ContentType="application/vnd.openxmlformats-officedocument.theme+xml"/>
  <Override PartName="/ppt/theme/theme29.xml" ContentType="application/vnd.openxmlformats-officedocument.theme+xml"/>
  <Override PartName="/ppt/theme/theme94.xml" ContentType="application/vnd.openxmlformats-officedocument.theme+xml"/>
  <Override PartName="/ppt/theme/theme13.xml" ContentType="application/vnd.openxmlformats-officedocument.theme+xml"/>
  <Override PartName="/ppt/theme/theme30.xml" ContentType="application/vnd.openxmlformats-officedocument.theme+xml"/>
  <Override PartName="/ppt/theme/theme3.xml" ContentType="application/vnd.openxmlformats-officedocument.theme+xml"/>
  <Override PartName="/ppt/theme/theme28.xml" ContentType="application/vnd.openxmlformats-officedocument.theme+xml"/>
  <Override PartName="/ppt/theme/theme93.xml" ContentType="application/vnd.openxmlformats-officedocument.theme+xml"/>
  <Override PartName="/ppt/theme/theme49.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27.xml" ContentType="application/vnd.openxmlformats-officedocument.theme+xml"/>
  <Override PartName="/ppt/theme/theme92.xml" ContentType="application/vnd.openxmlformats-officedocument.theme+xml"/>
  <Override PartName="/ppt/theme/theme64.xml" ContentType="application/vnd.openxmlformats-officedocument.theme+xml"/>
  <Override PartName="/ppt/theme/theme65.xml" ContentType="application/vnd.openxmlformats-officedocument.theme+xml"/>
  <Override PartName="/ppt/theme/theme66.xml" ContentType="application/vnd.openxmlformats-officedocument.theme+xml"/>
  <Override PartName="/ppt/theme/theme67.xml" ContentType="application/vnd.openxmlformats-officedocument.theme+xml"/>
  <Override PartName="/ppt/theme/theme68.xml" ContentType="application/vnd.openxmlformats-officedocument.theme+xml"/>
  <Override PartName="/ppt/theme/theme70.xml" ContentType="application/vnd.openxmlformats-officedocument.theme+xml"/>
  <Override PartName="/ppt/theme/theme69.xml" ContentType="application/vnd.openxmlformats-officedocument.theme+xml"/>
  <Override PartName="/ppt/theme/theme71.xml" ContentType="application/vnd.openxmlformats-officedocument.theme+xml"/>
  <Override PartName="/ppt/theme/theme72.xml" ContentType="application/vnd.openxmlformats-officedocument.theme+xml"/>
  <Override PartName="/ppt/theme/theme73.xml" ContentType="application/vnd.openxmlformats-officedocument.theme+xml"/>
  <Override PartName="/ppt/theme/theme74.xml" ContentType="application/vnd.openxmlformats-officedocument.theme+xml"/>
  <Override PartName="/ppt/theme/theme75.xml" ContentType="application/vnd.openxmlformats-officedocument.theme+xml"/>
  <Override PartName="/ppt/theme/theme76.xml" ContentType="application/vnd.openxmlformats-officedocument.theme+xml"/>
  <Override PartName="/ppt/theme/theme106.xml" ContentType="application/vnd.openxmlformats-officedocument.theme+xml"/>
  <Override PartName="/ppt/theme/theme61.xml" ContentType="application/vnd.openxmlformats-officedocument.theme+xml"/>
  <Override PartName="/ppt/theme/theme105.xml" ContentType="application/vnd.openxmlformats-officedocument.theme+xml"/>
  <Override PartName="/ppt/theme/theme60.xml" ContentType="application/vnd.openxmlformats-officedocument.theme+xml"/>
  <Override PartName="/ppt/theme/theme104.xml" ContentType="application/vnd.openxmlformats-officedocument.theme+xml"/>
  <Override PartName="/ppt/theme/theme89.xml" ContentType="application/vnd.openxmlformats-officedocument.theme+xml"/>
  <Override PartName="/ppt/theme/theme79.xml" ContentType="application/vnd.openxmlformats-officedocument.theme+xml"/>
  <Override PartName="/ppt/theme/theme103.xml" ContentType="application/vnd.openxmlformats-officedocument.theme+xml"/>
  <Override PartName="/ppt/theme/theme88.xml" ContentType="application/vnd.openxmlformats-officedocument.theme+xml"/>
  <Override PartName="/ppt/theme/theme78.xml" ContentType="application/vnd.openxmlformats-officedocument.theme+xml"/>
  <Override PartName="/ppt/theme/theme102.xml" ContentType="application/vnd.openxmlformats-officedocument.theme+xml"/>
  <Override PartName="/ppt/theme/theme87.xml" ContentType="application/vnd.openxmlformats-officedocument.theme+xml"/>
  <Override PartName="/ppt/theme/theme77.xml" ContentType="application/vnd.openxmlformats-officedocument.theme+xml"/>
  <Override PartName="/ppt/theme/theme101.xml" ContentType="application/vnd.openxmlformats-officedocument.theme+xml"/>
  <Override PartName="/ppt/theme/theme14.xml" ContentType="application/vnd.openxmlformats-officedocument.theme+xml"/>
  <Override PartName="/ppt/theme/theme108.xml" ContentType="application/vnd.openxmlformats-officedocument.theme+xml"/>
  <Override PartName="/ppt/theme/theme63.xml" ContentType="application/vnd.openxmlformats-officedocument.theme+xml"/>
  <Override PartName="/ppt/theme/theme86.xml" ContentType="application/vnd.openxmlformats-officedocument.theme+xml"/>
  <Override PartName="/ppt/theme/theme107.xml" ContentType="application/vnd.openxmlformats-officedocument.theme+xml"/>
  <Override PartName="/ppt/theme/theme62.xml" ContentType="application/vnd.openxmlformats-officedocument.theme+xml"/>
  <Override PartName="/ppt/theme/theme85.xml" ContentType="application/vnd.openxmlformats-officedocument.theme+xml"/>
  <Override PartName="/ppt/theme/theme11.xml" ContentType="application/vnd.openxmlformats-officedocument.theme+xml"/>
  <Override PartName="/ppt/theme/theme48.xml" ContentType="application/vnd.openxmlformats-officedocument.theme+xml"/>
  <Override PartName="/ppt/theme/theme90.xml" ContentType="application/vnd.openxmlformats-officedocument.theme+xml"/>
  <Override PartName="/ppt/theme/theme25.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22.xml" ContentType="application/vnd.openxmlformats-officedocument.theme+xml"/>
  <Override PartName="/ppt/theme/theme59.xml" ContentType="application/vnd.openxmlformats-officedocument.theme+xml"/>
  <Override PartName="/ppt/theme/theme21.xml" ContentType="application/vnd.openxmlformats-officedocument.theme+xml"/>
  <Override PartName="/ppt/theme/theme58.xml" ContentType="application/vnd.openxmlformats-officedocument.theme+xml"/>
  <Override PartName="/ppt/theme/theme19.xml" ContentType="application/vnd.openxmlformats-officedocument.theme+xml"/>
  <Override PartName="/ppt/theme/theme84.xml" ContentType="application/vnd.openxmlformats-officedocument.theme+xml"/>
  <Override PartName="/ppt/theme/theme20.xml" ContentType="application/vnd.openxmlformats-officedocument.theme+xml"/>
  <Override PartName="/ppt/theme/theme57.xml" ContentType="application/vnd.openxmlformats-officedocument.theme+xml"/>
  <Override PartName="/ppt/theme/theme18.xml" ContentType="application/vnd.openxmlformats-officedocument.theme+xml"/>
  <Override PartName="/ppt/theme/theme83.xml" ContentType="application/vnd.openxmlformats-officedocument.theme+xml"/>
  <Override PartName="/ppt/theme/theme17.xml" ContentType="application/vnd.openxmlformats-officedocument.theme+xml"/>
  <Override PartName="/ppt/theme/theme82.xml" ContentType="application/vnd.openxmlformats-officedocument.theme+xml"/>
  <Override PartName="/ppt/theme/theme16.xml" ContentType="application/vnd.openxmlformats-officedocument.theme+xml"/>
  <Override PartName="/ppt/theme/theme81.xml" ContentType="application/vnd.openxmlformats-officedocument.theme+xml"/>
  <Override PartName="/ppt/theme/theme15.xml" ContentType="application/vnd.openxmlformats-officedocument.theme+xml"/>
  <Override PartName="/ppt/theme/theme80.xml" ContentType="application/vnd.openxmlformats-officedocument.theme+xml"/>
  <Override PartName="/ppt/theme/theme1.xml" ContentType="application/vnd.openxmlformats-officedocument.theme+xml"/>
  <Override PartName="/ppt/theme/theme91.xml" ContentType="application/vnd.openxmlformats-officedocument.theme+xml"/>
  <Override PartName="/ppt/theme/theme26.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46.xml" ContentType="application/vnd.openxmlformats-officedocument.presentationml.slideLayout+xml"/>
  <Override PartName="/ppt/slideLayouts/slideLayout45.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42.xml" ContentType="application/vnd.openxmlformats-officedocument.presentationml.slideLayout+xml"/>
  <Override PartName="/ppt/slideLayouts/slideLayout41.xml" ContentType="application/vnd.openxmlformats-officedocument.presentationml.slideLayout+xml"/>
  <Override PartName="/ppt/slideLayouts/slideLayout40.xml" ContentType="application/vnd.openxmlformats-officedocument.presentationml.slideLayout+xml"/>
  <Override PartName="/ppt/slideLayouts/slideLayout38.xml" ContentType="application/vnd.openxmlformats-officedocument.presentationml.slideLayout+xml"/>
  <Override PartName="/ppt/slideLayouts/_rels/slideLayout3.xml.rels" ContentType="application/vnd.openxmlformats-package.relationships+xml"/>
  <Override PartName="/ppt/slideLayouts/_rels/slideLayout23.xml.rels" ContentType="application/vnd.openxmlformats-package.relationships+xml"/>
  <Override PartName="/ppt/slideLayouts/_rels/slideLayout90.xml.rels" ContentType="application/vnd.openxmlformats-package.relationships+xml"/>
  <Override PartName="/ppt/slideLayouts/_rels/slideLayout25.xml.rels" ContentType="application/vnd.openxmlformats-package.relationships+xml"/>
  <Override PartName="/ppt/slideLayouts/_rels/slideLayout5.xml.rels" ContentType="application/vnd.openxmlformats-package.relationships+xml"/>
  <Override PartName="/ppt/slideLayouts/_rels/slideLayout2.xml.rels" ContentType="application/vnd.openxmlformats-package.relationships+xml"/>
  <Override PartName="/ppt/slideLayouts/_rels/slideLayout22.xml.rels" ContentType="application/vnd.openxmlformats-package.relationships+xml"/>
  <Override PartName="/ppt/slideLayouts/_rels/slideLayout1.xml.rels" ContentType="application/vnd.openxmlformats-package.relationships+xml"/>
  <Override PartName="/ppt/slideLayouts/_rels/slideLayout21.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80.xml.rels" ContentType="application/vnd.openxmlformats-package.relationships+xml"/>
  <Override PartName="/ppt/slideLayouts/_rels/slideLayout39.xml.rels" ContentType="application/vnd.openxmlformats-package.relationships+xml"/>
  <Override PartName="/ppt/slideLayouts/_rels/slideLayout81.xml.rels" ContentType="application/vnd.openxmlformats-package.relationships+xml"/>
  <Override PartName="/ppt/slideLayouts/_rels/slideLayout16.xml.rels" ContentType="application/vnd.openxmlformats-package.relationships+xml"/>
  <Override PartName="/ppt/slideLayouts/_rels/slideLayout82.xml.rels" ContentType="application/vnd.openxmlformats-package.relationships+xml"/>
  <Override PartName="/ppt/slideLayouts/_rels/slideLayout17.xml.rels" ContentType="application/vnd.openxmlformats-package.relationships+xml"/>
  <Override PartName="/ppt/slideLayouts/_rels/slideLayout83.xml.rels" ContentType="application/vnd.openxmlformats-package.relationships+xml"/>
  <Override PartName="/ppt/slideLayouts/_rels/slideLayout18.xml.rels" ContentType="application/vnd.openxmlformats-package.relationships+xml"/>
  <Override PartName="/ppt/slideLayouts/_rels/slideLayout57.xml.rels" ContentType="application/vnd.openxmlformats-package.relationships+xml"/>
  <Override PartName="/ppt/slideLayouts/_rels/slideLayout84.xml.rels" ContentType="application/vnd.openxmlformats-package.relationships+xml"/>
  <Override PartName="/ppt/slideLayouts/_rels/slideLayout19.xml.rels" ContentType="application/vnd.openxmlformats-package.relationships+xml"/>
  <Override PartName="/ppt/slideLayouts/_rels/slideLayout58.xml.rels" ContentType="application/vnd.openxmlformats-package.relationships+xml"/>
  <Override PartName="/ppt/slideLayouts/_rels/slideLayout59.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88.xml.rels" ContentType="application/vnd.openxmlformats-package.relationships+xml"/>
  <Override PartName="/ppt/slideLayouts/_rels/slideLayout89.xml.rels" ContentType="application/vnd.openxmlformats-package.relationships+xml"/>
  <Override PartName="/ppt/slideLayouts/_rels/slideLayout95.xml.rels" ContentType="application/vnd.openxmlformats-package.relationships+xml"/>
  <Override PartName="/ppt/slideLayouts/_rels/slideLayout96.xml.rels" ContentType="application/vnd.openxmlformats-package.relationships+xml"/>
  <Override PartName="/ppt/slideLayouts/_rels/slideLayout85.xml.rels" ContentType="application/vnd.openxmlformats-package.relationships+xml"/>
  <Override PartName="/ppt/slideLayouts/_rels/slideLayout60.xml.rels" ContentType="application/vnd.openxmlformats-package.relationships+xml"/>
  <Override PartName="/ppt/slideLayouts/_rels/slideLayout97.xml.rels" ContentType="application/vnd.openxmlformats-package.relationships+xml"/>
  <Override PartName="/ppt/slideLayouts/_rels/slideLayout86.xml.rels" ContentType="application/vnd.openxmlformats-package.relationships+xml"/>
  <Override PartName="/ppt/slideLayouts/_rels/slideLayout61.xml.rels" ContentType="application/vnd.openxmlformats-package.relationships+xml"/>
  <Override PartName="/ppt/slideLayouts/_rels/slideLayout98.xml.rels" ContentType="application/vnd.openxmlformats-package.relationships+xml"/>
  <Override PartName="/ppt/slideLayouts/_rels/slideLayout100.xml.rels" ContentType="application/vnd.openxmlformats-package.relationships+xml"/>
  <Override PartName="/ppt/slideLayouts/_rels/slideLayout45.xml.rels" ContentType="application/vnd.openxmlformats-package.relationships+xml"/>
  <Override PartName="/ppt/slideLayouts/_rels/slideLayout87.xml.rels" ContentType="application/vnd.openxmlformats-package.relationships+xml"/>
  <Override PartName="/ppt/slideLayouts/_rels/slideLayout62.xml.rels" ContentType="application/vnd.openxmlformats-package.relationships+xml"/>
  <Override PartName="/ppt/slideLayouts/_rels/slideLayout99.xml.rels" ContentType="application/vnd.openxmlformats-package.relationships+xml"/>
  <Override PartName="/ppt/slideLayouts/_rels/slideLayout101.xml.rels" ContentType="application/vnd.openxmlformats-package.relationships+xml"/>
  <Override PartName="/ppt/slideLayouts/_rels/slideLayout46.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13.xml.rels" ContentType="application/vnd.openxmlformats-package.relationships+xml"/>
  <Override PartName="/ppt/slideLayouts/_rels/slideLayout52.xml.rels" ContentType="application/vnd.openxmlformats-package.relationships+xml"/>
  <Override PartName="/ppt/slideLayouts/_rels/slideLayout49.xml.rels" ContentType="application/vnd.openxmlformats-package.relationships+xml"/>
  <Override PartName="/ppt/slideLayouts/_rels/slideLayout104.xml.rels" ContentType="application/vnd.openxmlformats-package.relationships+xml"/>
  <Override PartName="/ppt/slideLayouts/_rels/slideLayout70.xml.rels" ContentType="application/vnd.openxmlformats-package.relationships+xml"/>
  <Override PartName="/ppt/slideLayouts/_rels/slideLayout30.xml.rels" ContentType="application/vnd.openxmlformats-package.relationships+xml"/>
  <Override PartName="/ppt/slideLayouts/_rels/slideLayout105.xml.rels" ContentType="application/vnd.openxmlformats-package.relationships+xml"/>
  <Override PartName="/ppt/slideLayouts/_rels/slideLayout71.xml.rels" ContentType="application/vnd.openxmlformats-package.relationships+xml"/>
  <Override PartName="/ppt/slideLayouts/_rels/slideLayout94.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56.xml.rels" ContentType="application/vnd.openxmlformats-package.relationships+xml"/>
  <Override PartName="/ppt/slideLayouts/_rels/slideLayout44.xml.rels" ContentType="application/vnd.openxmlformats-package.relationships+xml"/>
  <Override PartName="/ppt/slideLayouts/_rels/slideLayout55.xml.rels" ContentType="application/vnd.openxmlformats-package.relationships+xml"/>
  <Override PartName="/ppt/slideLayouts/_rels/slideLayout43.xml.rels" ContentType="application/vnd.openxmlformats-package.relationships+xml"/>
  <Override PartName="/ppt/slideLayouts/_rels/slideLayout54.xml.rels" ContentType="application/vnd.openxmlformats-package.relationships+xml"/>
  <Override PartName="/ppt/slideLayouts/_rels/slideLayout42.xml.rels" ContentType="application/vnd.openxmlformats-package.relationships+xml"/>
  <Override PartName="/ppt/slideLayouts/_rels/slideLayout79.xml.rels" ContentType="application/vnd.openxmlformats-package.relationships+xml"/>
  <Override PartName="/ppt/slideLayouts/_rels/slideLayout53.xml.rels" ContentType="application/vnd.openxmlformats-package.relationships+xml"/>
  <Override PartName="/ppt/slideLayouts/_rels/slideLayout41.xml.rels" ContentType="application/vnd.openxmlformats-package.relationships+xml"/>
  <Override PartName="/ppt/slideLayouts/_rels/slideLayout78.xml.rels" ContentType="application/vnd.openxmlformats-package.relationships+xml"/>
  <Override PartName="/ppt/slideLayouts/_rels/slideLayout40.xml.rels" ContentType="application/vnd.openxmlformats-package.relationships+xml"/>
  <Override PartName="/ppt/slideLayouts/_rels/slideLayout77.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28.xml.rels" ContentType="application/vnd.openxmlformats-package.relationships+xml"/>
  <Override PartName="/ppt/slideLayouts/_rels/slideLayout8.xml.rels" ContentType="application/vnd.openxmlformats-package.relationships+xml"/>
  <Override PartName="/ppt/slideLayouts/_rels/slideLayout93.xml.rels" ContentType="application/vnd.openxmlformats-package.relationships+xml"/>
  <Override PartName="/ppt/slideLayouts/_rels/slideLayout10.xml.rels" ContentType="application/vnd.openxmlformats-package.relationships+xml"/>
  <Override PartName="/ppt/slideLayouts/_rels/slideLayout102.xml.rels" ContentType="application/vnd.openxmlformats-package.relationships+xml"/>
  <Override PartName="/ppt/slideLayouts/_rels/slideLayout47.xml.rels" ContentType="application/vnd.openxmlformats-package.relationships+xml"/>
  <Override PartName="/ppt/slideLayouts/_rels/slideLayout20.xml.rels" ContentType="application/vnd.openxmlformats-package.relationships+xml"/>
  <Override PartName="/ppt/slideLayouts/_rels/slideLayout7.xml.rels" ContentType="application/vnd.openxmlformats-package.relationships+xml"/>
  <Override PartName="/ppt/slideLayouts/_rels/slideLayout92.xml.rels" ContentType="application/vnd.openxmlformats-package.relationships+xml"/>
  <Override PartName="/ppt/slideLayouts/_rels/slideLayout27.xml.rels" ContentType="application/vnd.openxmlformats-package.relationships+xml"/>
  <Override PartName="/ppt/slideLayouts/_rels/slideLayout48.xml.rels" ContentType="application/vnd.openxmlformats-package.relationships+xml"/>
  <Override PartName="/ppt/slideLayouts/_rels/slideLayout103.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91.xml.rels" ContentType="application/vnd.openxmlformats-package.relationships+xml"/>
  <Override PartName="/ppt/slideLayouts/_rels/slideLayout6.xml.rels" ContentType="application/vnd.openxmlformats-package.relationships+xml"/>
  <Override PartName="/ppt/slideLayouts/_rels/slideLayout26.xml.rels" ContentType="application/vnd.openxmlformats-package.relationships+xml"/>
  <Override PartName="/ppt/slideLayouts/_rels/slideLayout106.xml.rels" ContentType="application/vnd.openxmlformats-package.relationships+xml"/>
  <Override PartName="/ppt/slideLayouts/_rels/slideLayout72.xml.rels" ContentType="application/vnd.openxmlformats-package.relationships+xml"/>
  <Override PartName="/ppt/slideLayouts/_rels/slideLayout74.xml.rels" ContentType="application/vnd.openxmlformats-package.relationships+xml"/>
  <Override PartName="/ppt/slideLayouts/_rels/slideLayout108.xml.rels" ContentType="application/vnd.openxmlformats-package.relationships+xml"/>
  <Override PartName="/ppt/slideLayouts/_rels/slideLayout107.xml.rels" ContentType="application/vnd.openxmlformats-package.relationships+xml"/>
  <Override PartName="/ppt/slideLayouts/_rels/slideLayout73.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52.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13.xml" ContentType="application/vnd.openxmlformats-officedocument.presentationml.slideLayout+xml"/>
  <Override PartName="/ppt/slideLayouts/slideLayout51.xml" ContentType="application/vnd.openxmlformats-officedocument.presentationml.slideLayout+xml"/>
  <Override PartName="/ppt/slideLayouts/slideLayout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50.xml" ContentType="application/vnd.openxmlformats-officedocument.presentationml.slideLayout+xml"/>
  <Override PartName="/ppt/slideLayouts/slideLayout7.xml" ContentType="application/vnd.openxmlformats-officedocument.presentationml.slideLayout+xml"/>
  <Override PartName="/ppt/slideLayouts/slideLayout22.xml" ContentType="application/vnd.openxmlformats-officedocument.presentationml.slideLayout+xml"/>
  <Override PartName="/ppt/slideLayouts/slideLayout29.xml" ContentType="application/vnd.openxmlformats-officedocument.presentationml.slideLayout+xml"/>
  <Override PartName="/ppt/slideLayouts/slideLayout94.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21.xml" ContentType="application/vnd.openxmlformats-officedocument.presentationml.slideLayout+xml"/>
  <Override PartName="/ppt/slideLayouts/slideLayout28.xml" ContentType="application/vnd.openxmlformats-officedocument.presentationml.slideLayout+xml"/>
  <Override PartName="/ppt/slideLayouts/slideLayout93.xml" ContentType="application/vnd.openxmlformats-officedocument.presentationml.slideLayout+xml"/>
  <Override PartName="/ppt/slideLayouts/slideLayout47.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20.xml" ContentType="application/vnd.openxmlformats-officedocument.presentationml.slideLayout+xml"/>
  <Override PartName="/ppt/slideLayouts/slideLayout27.xml" ContentType="application/vnd.openxmlformats-officedocument.presentationml.slideLayout+xml"/>
  <Override PartName="/ppt/slideLayouts/slideLayout92.xml" ContentType="application/vnd.openxmlformats-officedocument.presentationml.slideLayout+xml"/>
  <Override PartName="/ppt/slideLayouts/slideLayout4.xml" ContentType="application/vnd.openxmlformats-officedocument.presentationml.slideLayout+xml"/>
  <Override PartName="/ppt/slideLayouts/slideLayout26.xml" ContentType="application/vnd.openxmlformats-officedocument.presentationml.slideLayout+xml"/>
  <Override PartName="/ppt/slideLayouts/slideLayout91.xml" ContentType="application/vnd.openxmlformats-officedocument.presentationml.slideLayout+xml"/>
  <Override PartName="/ppt/slideLayouts/slideLayout71.xml" ContentType="application/vnd.openxmlformats-officedocument.presentationml.slideLayout+xml"/>
  <Override PartName="/ppt/slideLayouts/slideLayout104.xml" ContentType="application/vnd.openxmlformats-officedocument.presentationml.slideLayout+xml"/>
  <Override PartName="/ppt/slideLayouts/slideLayout72.xml" ContentType="application/vnd.openxmlformats-officedocument.presentationml.slideLayout+xml"/>
  <Override PartName="/ppt/slideLayouts/slideLayout105.xml" ContentType="application/vnd.openxmlformats-officedocument.presentationml.slideLayout+xml"/>
  <Override PartName="/ppt/slideLayouts/slideLayout1.xml" ContentType="application/vnd.openxmlformats-officedocument.presentationml.slideLayout+xml"/>
  <Override PartName="/ppt/slideLayouts/slideLayout39.xml" ContentType="application/vnd.openxmlformats-officedocument.presentationml.slideLayout+xml"/>
  <Override PartName="/ppt/slideLayouts/slideLayout73.xml" ContentType="application/vnd.openxmlformats-officedocument.presentationml.slideLayout+xml"/>
  <Override PartName="/ppt/slideLayouts/slideLayout106.xml" ContentType="application/vnd.openxmlformats-officedocument.presentationml.slideLayout+xml"/>
  <Override PartName="/ppt/slideLayouts/slideLayout2.xml" ContentType="application/vnd.openxmlformats-officedocument.presentationml.slideLayout+xml"/>
  <Override PartName="/ppt/slideLayouts/slideLayout70.xml" ContentType="application/vnd.openxmlformats-officedocument.presentationml.slideLayout+xml"/>
  <Override PartName="/ppt/slideLayouts/slideLayout103.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102.xml" ContentType="application/vnd.openxmlformats-officedocument.presentationml.slideLayout+xml"/>
  <Override PartName="/ppt/slideLayouts/slideLayout98.xml" ContentType="application/vnd.openxmlformats-officedocument.presentationml.slideLayout+xml"/>
  <Override PartName="/ppt/slideLayouts/slideLayout61.xml" ContentType="application/vnd.openxmlformats-officedocument.presentationml.slideLayout+xml"/>
  <Override PartName="/ppt/slideLayouts/slideLayout75.xml" ContentType="application/vnd.openxmlformats-officedocument.presentationml.slideLayout+xml"/>
  <Override PartName="/ppt/slideLayouts/slideLayout108.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86.xml" ContentType="application/vnd.openxmlformats-officedocument.presentationml.slideLayout+xml"/>
  <Override PartName="/ppt/slideLayouts/slideLayout77.xml" ContentType="application/vnd.openxmlformats-officedocument.presentationml.slideLayout+xml"/>
  <Override PartName="/ppt/slideLayouts/slideLayout101.xml" ContentType="application/vnd.openxmlformats-officedocument.presentationml.slideLayout+xml"/>
  <Override PartName="/ppt/slideLayouts/slideLayout97.xml" ContentType="application/vnd.openxmlformats-officedocument.presentationml.slideLayout+xml"/>
  <Override PartName="/ppt/slideLayouts/slideLayout60.xml" ContentType="application/vnd.openxmlformats-officedocument.presentationml.slideLayout+xml"/>
  <Override PartName="/ppt/slideLayouts/slideLayout74.xml" ContentType="application/vnd.openxmlformats-officedocument.presentationml.slideLayout+xml"/>
  <Override PartName="/ppt/slideLayouts/slideLayout10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3.xml" ContentType="application/vnd.openxmlformats-officedocument.presentationml.slideLayout+xml"/>
  <Override PartName="/ppt/slideLayouts/slideLayout85.xml" ContentType="application/vnd.openxmlformats-officedocument.presentationml.slideLayout+xml"/>
  <Override PartName="/ppt/slideLayouts/slideLayout76.xml" ContentType="application/vnd.openxmlformats-officedocument.presentationml.slideLayout+xml"/>
  <Override PartName="/ppt/slideLayouts/slideLayout100.xml" ContentType="application/vnd.openxmlformats-officedocument.presentationml.slideLayout+xml"/>
  <Override PartName="/ppt/slideLayouts/slideLayout96.xml" ContentType="application/vnd.openxmlformats-officedocument.presentationml.slideLayout+xml"/>
  <Override PartName="/ppt/slideLayouts/slideLayout82.xml" ContentType="application/vnd.openxmlformats-officedocument.presentationml.slideLayout+xml"/>
  <Override PartName="/ppt/slideLayouts/slideLayout17.xml" ContentType="application/vnd.openxmlformats-officedocument.presentationml.slideLayout+xml"/>
  <Override PartName="/ppt/slideLayouts/slideLayout99.xml" ContentType="application/vnd.openxmlformats-officedocument.presentationml.slideLayout+xml"/>
  <Override PartName="/ppt/slideLayouts/slideLayout62.xml" ContentType="application/vnd.openxmlformats-officedocument.presentationml.slideLayout+xml"/>
  <Override PartName="/ppt/slideLayouts/slideLayout87.xml" ContentType="application/vnd.openxmlformats-officedocument.presentationml.slideLayout+xml"/>
  <Override PartName="/ppt/slideLayouts/slideLayout95.xml" ContentType="application/vnd.openxmlformats-officedocument.presentationml.slideLayout+xml"/>
  <Override PartName="/ppt/slideLayouts/slideLayout81.xml" ContentType="application/vnd.openxmlformats-officedocument.presentationml.slideLayout+xml"/>
  <Override PartName="/ppt/slideLayouts/slideLayout16.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80.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90.xml" ContentType="application/vnd.openxmlformats-officedocument.presentationml.slideLayout+xml"/>
  <Override PartName="/ppt/slideLayouts/slideLayout25.xml" ContentType="application/vnd.openxmlformats-officedocument.presentationml.slideLayout+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24.xml" ContentType="application/vnd.openxmlformats-officedocument.presentationml.slide+xml"/>
  <Override PartName="/ppt/slides/slide36.xml" ContentType="application/vnd.openxmlformats-officedocument.presentationml.slide+xml"/>
  <Override PartName="/ppt/slides/slide25.xml" ContentType="application/vnd.openxmlformats-officedocument.presentationml.slide+xml"/>
  <Override PartName="/ppt/slides/slide37.xml" ContentType="application/vnd.openxmlformats-officedocument.presentationml.slide+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27.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7.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37.xml.rels" ContentType="application/vnd.openxmlformats-package.relationships+xml"/>
  <Override PartName="/ppt/slides/_rels/slide2.xml.rels" ContentType="application/vnd.openxmlformats-package.relationships+xml"/>
  <Override PartName="/ppt/slides/_rels/slide38.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13.xml.rels" ContentType="application/vnd.openxmlformats-package.relationships+xml"/>
  <Override PartName="/ppt/slides/_rels/slide22.xml.rels" ContentType="application/vnd.openxmlformats-package.relationships+xml"/>
  <Override PartName="/ppt/slides/_rels/slide5.xml.rels" ContentType="application/vnd.openxmlformats-package.relationships+xml"/>
  <Override PartName="/ppt/slides/_rels/slide19.xml.rels" ContentType="application/vnd.openxmlformats-package.relationships+xml"/>
  <Override PartName="/ppt/slides/slide38.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08" r:id="rId32"/>
    <p:sldMasterId id="2147483710" r:id="rId33"/>
    <p:sldMasterId id="2147483712" r:id="rId34"/>
    <p:sldMasterId id="2147483714" r:id="rId35"/>
    <p:sldMasterId id="2147483716" r:id="rId36"/>
    <p:sldMasterId id="2147483718" r:id="rId37"/>
    <p:sldMasterId id="2147483720" r:id="rId38"/>
    <p:sldMasterId id="2147483722" r:id="rId39"/>
    <p:sldMasterId id="2147483724" r:id="rId40"/>
    <p:sldMasterId id="2147483726" r:id="rId41"/>
    <p:sldMasterId id="2147483728" r:id="rId42"/>
    <p:sldMasterId id="2147483730" r:id="rId43"/>
    <p:sldMasterId id="2147483732" r:id="rId44"/>
    <p:sldMasterId id="2147483734" r:id="rId45"/>
    <p:sldMasterId id="2147483736" r:id="rId46"/>
    <p:sldMasterId id="2147483738" r:id="rId47"/>
    <p:sldMasterId id="2147483740" r:id="rId48"/>
    <p:sldMasterId id="2147483742" r:id="rId49"/>
    <p:sldMasterId id="2147483744" r:id="rId50"/>
    <p:sldMasterId id="2147483746" r:id="rId51"/>
    <p:sldMasterId id="2147483748" r:id="rId52"/>
    <p:sldMasterId id="2147483750" r:id="rId53"/>
    <p:sldMasterId id="2147483752" r:id="rId54"/>
    <p:sldMasterId id="2147483754" r:id="rId55"/>
    <p:sldMasterId id="2147483756" r:id="rId56"/>
    <p:sldMasterId id="2147483758" r:id="rId57"/>
    <p:sldMasterId id="2147483760" r:id="rId58"/>
    <p:sldMasterId id="2147483762" r:id="rId59"/>
    <p:sldMasterId id="2147483764" r:id="rId60"/>
    <p:sldMasterId id="2147483766" r:id="rId61"/>
    <p:sldMasterId id="2147483768" r:id="rId62"/>
    <p:sldMasterId id="2147483770" r:id="rId63"/>
    <p:sldMasterId id="2147483772" r:id="rId64"/>
    <p:sldMasterId id="2147483774" r:id="rId65"/>
    <p:sldMasterId id="2147483776" r:id="rId66"/>
    <p:sldMasterId id="2147483778" r:id="rId67"/>
    <p:sldMasterId id="2147483780" r:id="rId68"/>
    <p:sldMasterId id="2147483782" r:id="rId69"/>
    <p:sldMasterId id="2147483784" r:id="rId70"/>
    <p:sldMasterId id="2147483786" r:id="rId71"/>
    <p:sldMasterId id="2147483788" r:id="rId72"/>
    <p:sldMasterId id="2147483790" r:id="rId73"/>
    <p:sldMasterId id="2147483792" r:id="rId74"/>
    <p:sldMasterId id="2147483794" r:id="rId75"/>
    <p:sldMasterId id="2147483796" r:id="rId76"/>
    <p:sldMasterId id="2147483798" r:id="rId77"/>
    <p:sldMasterId id="2147483800" r:id="rId78"/>
    <p:sldMasterId id="2147483802" r:id="rId79"/>
    <p:sldMasterId id="2147483804" r:id="rId80"/>
    <p:sldMasterId id="2147483806" r:id="rId81"/>
    <p:sldMasterId id="2147483808" r:id="rId82"/>
    <p:sldMasterId id="2147483810" r:id="rId83"/>
    <p:sldMasterId id="2147483812" r:id="rId84"/>
    <p:sldMasterId id="2147483814" r:id="rId85"/>
    <p:sldMasterId id="2147483816" r:id="rId86"/>
    <p:sldMasterId id="2147483818" r:id="rId87"/>
    <p:sldMasterId id="2147483820" r:id="rId88"/>
    <p:sldMasterId id="2147483822" r:id="rId89"/>
    <p:sldMasterId id="2147483824" r:id="rId90"/>
    <p:sldMasterId id="2147483826" r:id="rId91"/>
    <p:sldMasterId id="2147483828" r:id="rId92"/>
    <p:sldMasterId id="2147483830" r:id="rId93"/>
    <p:sldMasterId id="2147483832" r:id="rId94"/>
    <p:sldMasterId id="2147483834" r:id="rId95"/>
    <p:sldMasterId id="2147483836" r:id="rId96"/>
    <p:sldMasterId id="2147483838" r:id="rId97"/>
    <p:sldMasterId id="2147483840" r:id="rId98"/>
    <p:sldMasterId id="2147483842" r:id="rId99"/>
    <p:sldMasterId id="2147483844" r:id="rId100"/>
    <p:sldMasterId id="2147483846" r:id="rId101"/>
    <p:sldMasterId id="2147483848" r:id="rId102"/>
    <p:sldMasterId id="2147483850" r:id="rId103"/>
    <p:sldMasterId id="2147483852" r:id="rId104"/>
    <p:sldMasterId id="2147483854" r:id="rId105"/>
    <p:sldMasterId id="2147483856" r:id="rId106"/>
    <p:sldMasterId id="2147483858" r:id="rId107"/>
    <p:sldMasterId id="2147483860" r:id="rId108"/>
    <p:sldMasterId id="2147483862" r:id="rId109"/>
  </p:sldMasterIdLst>
  <p:sldIdLst>
    <p:sldId id="256" r:id="rId110"/>
    <p:sldId id="257" r:id="rId111"/>
    <p:sldId id="258" r:id="rId112"/>
    <p:sldId id="259" r:id="rId113"/>
    <p:sldId id="260" r:id="rId114"/>
    <p:sldId id="261" r:id="rId115"/>
    <p:sldId id="262" r:id="rId116"/>
    <p:sldId id="263" r:id="rId117"/>
    <p:sldId id="264" r:id="rId118"/>
    <p:sldId id="265" r:id="rId119"/>
    <p:sldId id="266" r:id="rId120"/>
    <p:sldId id="267" r:id="rId121"/>
    <p:sldId id="268" r:id="rId122"/>
    <p:sldId id="269" r:id="rId123"/>
    <p:sldId id="270" r:id="rId124"/>
    <p:sldId id="271" r:id="rId125"/>
    <p:sldId id="272" r:id="rId126"/>
    <p:sldId id="273" r:id="rId127"/>
    <p:sldId id="274" r:id="rId128"/>
    <p:sldId id="275" r:id="rId129"/>
    <p:sldId id="276" r:id="rId130"/>
    <p:sldId id="277" r:id="rId131"/>
    <p:sldId id="278" r:id="rId132"/>
    <p:sldId id="279" r:id="rId133"/>
    <p:sldId id="280" r:id="rId134"/>
    <p:sldId id="281" r:id="rId135"/>
    <p:sldId id="282" r:id="rId136"/>
    <p:sldId id="283" r:id="rId137"/>
    <p:sldId id="284" r:id="rId138"/>
    <p:sldId id="285" r:id="rId139"/>
    <p:sldId id="286" r:id="rId140"/>
    <p:sldId id="287" r:id="rId141"/>
    <p:sldId id="288" r:id="rId142"/>
    <p:sldId id="289" r:id="rId143"/>
    <p:sldId id="290" r:id="rId144"/>
    <p:sldId id="291" r:id="rId145"/>
    <p:sldId id="292" r:id="rId146"/>
    <p:sldId id="293" r:id="rId147"/>
    <p:sldId id="294" r:id="rId148"/>
    <p:sldId id="295" r:id="rId149"/>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Master" Target="slideMasters/slideMaster33.xml"/><Relationship Id="rId35" Type="http://schemas.openxmlformats.org/officeDocument/2006/relationships/slideMaster" Target="slideMasters/slideMaster34.xml"/><Relationship Id="rId36" Type="http://schemas.openxmlformats.org/officeDocument/2006/relationships/slideMaster" Target="slideMasters/slideMaster35.xml"/><Relationship Id="rId37" Type="http://schemas.openxmlformats.org/officeDocument/2006/relationships/slideMaster" Target="slideMasters/slideMaster36.xml"/><Relationship Id="rId38" Type="http://schemas.openxmlformats.org/officeDocument/2006/relationships/slideMaster" Target="slideMasters/slideMaster37.xml"/><Relationship Id="rId39" Type="http://schemas.openxmlformats.org/officeDocument/2006/relationships/slideMaster" Target="slideMasters/slideMaster38.xml"/><Relationship Id="rId40" Type="http://schemas.openxmlformats.org/officeDocument/2006/relationships/slideMaster" Target="slideMasters/slideMaster39.xml"/><Relationship Id="rId41" Type="http://schemas.openxmlformats.org/officeDocument/2006/relationships/slideMaster" Target="slideMasters/slideMaster40.xml"/><Relationship Id="rId42" Type="http://schemas.openxmlformats.org/officeDocument/2006/relationships/slideMaster" Target="slideMasters/slideMaster41.xml"/><Relationship Id="rId43" Type="http://schemas.openxmlformats.org/officeDocument/2006/relationships/slideMaster" Target="slideMasters/slideMaster42.xml"/><Relationship Id="rId44" Type="http://schemas.openxmlformats.org/officeDocument/2006/relationships/slideMaster" Target="slideMasters/slideMaster43.xml"/><Relationship Id="rId45" Type="http://schemas.openxmlformats.org/officeDocument/2006/relationships/slideMaster" Target="slideMasters/slideMaster44.xml"/><Relationship Id="rId46" Type="http://schemas.openxmlformats.org/officeDocument/2006/relationships/slideMaster" Target="slideMasters/slideMaster45.xml"/><Relationship Id="rId47" Type="http://schemas.openxmlformats.org/officeDocument/2006/relationships/slideMaster" Target="slideMasters/slideMaster46.xml"/><Relationship Id="rId48" Type="http://schemas.openxmlformats.org/officeDocument/2006/relationships/slideMaster" Target="slideMasters/slideMaster47.xml"/><Relationship Id="rId49" Type="http://schemas.openxmlformats.org/officeDocument/2006/relationships/slideMaster" Target="slideMasters/slideMaster48.xml"/><Relationship Id="rId50" Type="http://schemas.openxmlformats.org/officeDocument/2006/relationships/slideMaster" Target="slideMasters/slideMaster49.xml"/><Relationship Id="rId51" Type="http://schemas.openxmlformats.org/officeDocument/2006/relationships/slideMaster" Target="slideMasters/slideMaster50.xml"/><Relationship Id="rId52" Type="http://schemas.openxmlformats.org/officeDocument/2006/relationships/slideMaster" Target="slideMasters/slideMaster51.xml"/><Relationship Id="rId53" Type="http://schemas.openxmlformats.org/officeDocument/2006/relationships/slideMaster" Target="slideMasters/slideMaster52.xml"/><Relationship Id="rId54" Type="http://schemas.openxmlformats.org/officeDocument/2006/relationships/slideMaster" Target="slideMasters/slideMaster53.xml"/><Relationship Id="rId55" Type="http://schemas.openxmlformats.org/officeDocument/2006/relationships/slideMaster" Target="slideMasters/slideMaster54.xml"/><Relationship Id="rId56" Type="http://schemas.openxmlformats.org/officeDocument/2006/relationships/slideMaster" Target="slideMasters/slideMaster55.xml"/><Relationship Id="rId57" Type="http://schemas.openxmlformats.org/officeDocument/2006/relationships/slideMaster" Target="slideMasters/slideMaster56.xml"/><Relationship Id="rId58" Type="http://schemas.openxmlformats.org/officeDocument/2006/relationships/slideMaster" Target="slideMasters/slideMaster57.xml"/><Relationship Id="rId59" Type="http://schemas.openxmlformats.org/officeDocument/2006/relationships/slideMaster" Target="slideMasters/slideMaster58.xml"/><Relationship Id="rId60" Type="http://schemas.openxmlformats.org/officeDocument/2006/relationships/slideMaster" Target="slideMasters/slideMaster59.xml"/><Relationship Id="rId61" Type="http://schemas.openxmlformats.org/officeDocument/2006/relationships/slideMaster" Target="slideMasters/slideMaster60.xml"/><Relationship Id="rId62" Type="http://schemas.openxmlformats.org/officeDocument/2006/relationships/slideMaster" Target="slideMasters/slideMaster61.xml"/><Relationship Id="rId63" Type="http://schemas.openxmlformats.org/officeDocument/2006/relationships/slideMaster" Target="slideMasters/slideMaster62.xml"/><Relationship Id="rId64" Type="http://schemas.openxmlformats.org/officeDocument/2006/relationships/slideMaster" Target="slideMasters/slideMaster63.xml"/><Relationship Id="rId65" Type="http://schemas.openxmlformats.org/officeDocument/2006/relationships/slideMaster" Target="slideMasters/slideMaster64.xml"/><Relationship Id="rId66" Type="http://schemas.openxmlformats.org/officeDocument/2006/relationships/slideMaster" Target="slideMasters/slideMaster65.xml"/><Relationship Id="rId67" Type="http://schemas.openxmlformats.org/officeDocument/2006/relationships/slideMaster" Target="slideMasters/slideMaster66.xml"/><Relationship Id="rId68" Type="http://schemas.openxmlformats.org/officeDocument/2006/relationships/slideMaster" Target="slideMasters/slideMaster67.xml"/><Relationship Id="rId69" Type="http://schemas.openxmlformats.org/officeDocument/2006/relationships/slideMaster" Target="slideMasters/slideMaster68.xml"/><Relationship Id="rId70" Type="http://schemas.openxmlformats.org/officeDocument/2006/relationships/slideMaster" Target="slideMasters/slideMaster69.xml"/><Relationship Id="rId71" Type="http://schemas.openxmlformats.org/officeDocument/2006/relationships/slideMaster" Target="slideMasters/slideMaster70.xml"/><Relationship Id="rId72" Type="http://schemas.openxmlformats.org/officeDocument/2006/relationships/slideMaster" Target="slideMasters/slideMaster71.xml"/><Relationship Id="rId73" Type="http://schemas.openxmlformats.org/officeDocument/2006/relationships/slideMaster" Target="slideMasters/slideMaster72.xml"/><Relationship Id="rId74" Type="http://schemas.openxmlformats.org/officeDocument/2006/relationships/slideMaster" Target="slideMasters/slideMaster73.xml"/><Relationship Id="rId75" Type="http://schemas.openxmlformats.org/officeDocument/2006/relationships/slideMaster" Target="slideMasters/slideMaster74.xml"/><Relationship Id="rId76" Type="http://schemas.openxmlformats.org/officeDocument/2006/relationships/slideMaster" Target="slideMasters/slideMaster75.xml"/><Relationship Id="rId77" Type="http://schemas.openxmlformats.org/officeDocument/2006/relationships/slideMaster" Target="slideMasters/slideMaster76.xml"/><Relationship Id="rId78" Type="http://schemas.openxmlformats.org/officeDocument/2006/relationships/slideMaster" Target="slideMasters/slideMaster77.xml"/><Relationship Id="rId79" Type="http://schemas.openxmlformats.org/officeDocument/2006/relationships/slideMaster" Target="slideMasters/slideMaster78.xml"/><Relationship Id="rId80" Type="http://schemas.openxmlformats.org/officeDocument/2006/relationships/slideMaster" Target="slideMasters/slideMaster79.xml"/><Relationship Id="rId81" Type="http://schemas.openxmlformats.org/officeDocument/2006/relationships/slideMaster" Target="slideMasters/slideMaster80.xml"/><Relationship Id="rId82" Type="http://schemas.openxmlformats.org/officeDocument/2006/relationships/slideMaster" Target="slideMasters/slideMaster81.xml"/><Relationship Id="rId83" Type="http://schemas.openxmlformats.org/officeDocument/2006/relationships/slideMaster" Target="slideMasters/slideMaster82.xml"/><Relationship Id="rId84" Type="http://schemas.openxmlformats.org/officeDocument/2006/relationships/slideMaster" Target="slideMasters/slideMaster83.xml"/><Relationship Id="rId85" Type="http://schemas.openxmlformats.org/officeDocument/2006/relationships/slideMaster" Target="slideMasters/slideMaster84.xml"/><Relationship Id="rId86" Type="http://schemas.openxmlformats.org/officeDocument/2006/relationships/slideMaster" Target="slideMasters/slideMaster85.xml"/><Relationship Id="rId87" Type="http://schemas.openxmlformats.org/officeDocument/2006/relationships/slideMaster" Target="slideMasters/slideMaster86.xml"/><Relationship Id="rId88" Type="http://schemas.openxmlformats.org/officeDocument/2006/relationships/slideMaster" Target="slideMasters/slideMaster87.xml"/><Relationship Id="rId89" Type="http://schemas.openxmlformats.org/officeDocument/2006/relationships/slideMaster" Target="slideMasters/slideMaster88.xml"/><Relationship Id="rId90" Type="http://schemas.openxmlformats.org/officeDocument/2006/relationships/slideMaster" Target="slideMasters/slideMaster89.xml"/><Relationship Id="rId91" Type="http://schemas.openxmlformats.org/officeDocument/2006/relationships/slideMaster" Target="slideMasters/slideMaster90.xml"/><Relationship Id="rId92" Type="http://schemas.openxmlformats.org/officeDocument/2006/relationships/slideMaster" Target="slideMasters/slideMaster91.xml"/><Relationship Id="rId93" Type="http://schemas.openxmlformats.org/officeDocument/2006/relationships/slideMaster" Target="slideMasters/slideMaster92.xml"/><Relationship Id="rId94" Type="http://schemas.openxmlformats.org/officeDocument/2006/relationships/slideMaster" Target="slideMasters/slideMaster93.xml"/><Relationship Id="rId95" Type="http://schemas.openxmlformats.org/officeDocument/2006/relationships/slideMaster" Target="slideMasters/slideMaster94.xml"/><Relationship Id="rId96" Type="http://schemas.openxmlformats.org/officeDocument/2006/relationships/slideMaster" Target="slideMasters/slideMaster95.xml"/><Relationship Id="rId97" Type="http://schemas.openxmlformats.org/officeDocument/2006/relationships/slideMaster" Target="slideMasters/slideMaster96.xml"/><Relationship Id="rId98" Type="http://schemas.openxmlformats.org/officeDocument/2006/relationships/slideMaster" Target="slideMasters/slideMaster97.xml"/><Relationship Id="rId99" Type="http://schemas.openxmlformats.org/officeDocument/2006/relationships/slideMaster" Target="slideMasters/slideMaster98.xml"/><Relationship Id="rId100" Type="http://schemas.openxmlformats.org/officeDocument/2006/relationships/slideMaster" Target="slideMasters/slideMaster99.xml"/><Relationship Id="rId101" Type="http://schemas.openxmlformats.org/officeDocument/2006/relationships/slideMaster" Target="slideMasters/slideMaster100.xml"/><Relationship Id="rId102" Type="http://schemas.openxmlformats.org/officeDocument/2006/relationships/slideMaster" Target="slideMasters/slideMaster101.xml"/><Relationship Id="rId103" Type="http://schemas.openxmlformats.org/officeDocument/2006/relationships/slideMaster" Target="slideMasters/slideMaster102.xml"/><Relationship Id="rId104" Type="http://schemas.openxmlformats.org/officeDocument/2006/relationships/slideMaster" Target="slideMasters/slideMaster103.xml"/><Relationship Id="rId105" Type="http://schemas.openxmlformats.org/officeDocument/2006/relationships/slideMaster" Target="slideMasters/slideMaster104.xml"/><Relationship Id="rId106" Type="http://schemas.openxmlformats.org/officeDocument/2006/relationships/slideMaster" Target="slideMasters/slideMaster105.xml"/><Relationship Id="rId107" Type="http://schemas.openxmlformats.org/officeDocument/2006/relationships/slideMaster" Target="slideMasters/slideMaster106.xml"/><Relationship Id="rId108" Type="http://schemas.openxmlformats.org/officeDocument/2006/relationships/slideMaster" Target="slideMasters/slideMaster107.xml"/><Relationship Id="rId109" Type="http://schemas.openxmlformats.org/officeDocument/2006/relationships/slideMaster" Target="slideMasters/slideMaster108.xml"/><Relationship Id="rId110" Type="http://schemas.openxmlformats.org/officeDocument/2006/relationships/slide" Target="slides/slide1.xml"/><Relationship Id="rId111" Type="http://schemas.openxmlformats.org/officeDocument/2006/relationships/slide" Target="slides/slide2.xml"/><Relationship Id="rId112" Type="http://schemas.openxmlformats.org/officeDocument/2006/relationships/slide" Target="slides/slide3.xml"/><Relationship Id="rId113" Type="http://schemas.openxmlformats.org/officeDocument/2006/relationships/slide" Target="slides/slide4.xml"/><Relationship Id="rId114" Type="http://schemas.openxmlformats.org/officeDocument/2006/relationships/slide" Target="slides/slide5.xml"/><Relationship Id="rId115" Type="http://schemas.openxmlformats.org/officeDocument/2006/relationships/slide" Target="slides/slide6.xml"/><Relationship Id="rId116" Type="http://schemas.openxmlformats.org/officeDocument/2006/relationships/slide" Target="slides/slide7.xml"/><Relationship Id="rId117" Type="http://schemas.openxmlformats.org/officeDocument/2006/relationships/slide" Target="slides/slide8.xml"/><Relationship Id="rId118" Type="http://schemas.openxmlformats.org/officeDocument/2006/relationships/slide" Target="slides/slide9.xml"/><Relationship Id="rId119" Type="http://schemas.openxmlformats.org/officeDocument/2006/relationships/slide" Target="slides/slide10.xml"/><Relationship Id="rId120" Type="http://schemas.openxmlformats.org/officeDocument/2006/relationships/slide" Target="slides/slide11.xml"/><Relationship Id="rId121" Type="http://schemas.openxmlformats.org/officeDocument/2006/relationships/slide" Target="slides/slide12.xml"/><Relationship Id="rId122" Type="http://schemas.openxmlformats.org/officeDocument/2006/relationships/slide" Target="slides/slide13.xml"/><Relationship Id="rId123" Type="http://schemas.openxmlformats.org/officeDocument/2006/relationships/slide" Target="slides/slide14.xml"/><Relationship Id="rId124" Type="http://schemas.openxmlformats.org/officeDocument/2006/relationships/slide" Target="slides/slide15.xml"/><Relationship Id="rId125" Type="http://schemas.openxmlformats.org/officeDocument/2006/relationships/slide" Target="slides/slide16.xml"/><Relationship Id="rId126" Type="http://schemas.openxmlformats.org/officeDocument/2006/relationships/slide" Target="slides/slide17.xml"/><Relationship Id="rId127" Type="http://schemas.openxmlformats.org/officeDocument/2006/relationships/slide" Target="slides/slide18.xml"/><Relationship Id="rId128" Type="http://schemas.openxmlformats.org/officeDocument/2006/relationships/slide" Target="slides/slide19.xml"/><Relationship Id="rId129" Type="http://schemas.openxmlformats.org/officeDocument/2006/relationships/slide" Target="slides/slide20.xml"/><Relationship Id="rId130" Type="http://schemas.openxmlformats.org/officeDocument/2006/relationships/slide" Target="slides/slide21.xml"/><Relationship Id="rId131" Type="http://schemas.openxmlformats.org/officeDocument/2006/relationships/slide" Target="slides/slide22.xml"/><Relationship Id="rId132" Type="http://schemas.openxmlformats.org/officeDocument/2006/relationships/slide" Target="slides/slide23.xml"/><Relationship Id="rId133" Type="http://schemas.openxmlformats.org/officeDocument/2006/relationships/slide" Target="slides/slide24.xml"/><Relationship Id="rId134" Type="http://schemas.openxmlformats.org/officeDocument/2006/relationships/slide" Target="slides/slide25.xml"/><Relationship Id="rId135" Type="http://schemas.openxmlformats.org/officeDocument/2006/relationships/slide" Target="slides/slide26.xml"/><Relationship Id="rId136" Type="http://schemas.openxmlformats.org/officeDocument/2006/relationships/slide" Target="slides/slide27.xml"/><Relationship Id="rId137" Type="http://schemas.openxmlformats.org/officeDocument/2006/relationships/slide" Target="slides/slide28.xml"/><Relationship Id="rId138" Type="http://schemas.openxmlformats.org/officeDocument/2006/relationships/slide" Target="slides/slide29.xml"/><Relationship Id="rId139" Type="http://schemas.openxmlformats.org/officeDocument/2006/relationships/slide" Target="slides/slide30.xml"/><Relationship Id="rId140" Type="http://schemas.openxmlformats.org/officeDocument/2006/relationships/slide" Target="slides/slide31.xml"/><Relationship Id="rId141" Type="http://schemas.openxmlformats.org/officeDocument/2006/relationships/slide" Target="slides/slide32.xml"/><Relationship Id="rId142" Type="http://schemas.openxmlformats.org/officeDocument/2006/relationships/slide" Target="slides/slide33.xml"/><Relationship Id="rId143" Type="http://schemas.openxmlformats.org/officeDocument/2006/relationships/slide" Target="slides/slide34.xml"/><Relationship Id="rId144" Type="http://schemas.openxmlformats.org/officeDocument/2006/relationships/slide" Target="slides/slide35.xml"/><Relationship Id="rId145" Type="http://schemas.openxmlformats.org/officeDocument/2006/relationships/slide" Target="slides/slide36.xml"/><Relationship Id="rId146" Type="http://schemas.openxmlformats.org/officeDocument/2006/relationships/slide" Target="slides/slide37.xml"/><Relationship Id="rId147" Type="http://schemas.openxmlformats.org/officeDocument/2006/relationships/slide" Target="slides/slide38.xml"/><Relationship Id="rId148" Type="http://schemas.openxmlformats.org/officeDocument/2006/relationships/slide" Target="slides/slide39.xml"/><Relationship Id="rId149" Type="http://schemas.openxmlformats.org/officeDocument/2006/relationships/slide" Target="slides/slide40.xml"/><Relationship Id="rId15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100.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101.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102.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103.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104.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105.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106.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107.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108.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38.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39.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0.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1.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2.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3.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5.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6.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7.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8.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0.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1.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2.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3.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4.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6.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7.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8.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9.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60.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2.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3.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4.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5.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7.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8.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9.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70.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71.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72.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3.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4.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5.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6.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8.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9.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80.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81.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82.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83.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84.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5.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6.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7.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9.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90.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91.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92.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93.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94.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95.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96.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7.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8.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4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4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87">
    <p:spTree>
      <p:nvGrpSpPr>
        <p:cNvPr id="1" name=""/>
        <p:cNvGrpSpPr/>
        <p:nvPr/>
      </p:nvGrpSpPr>
      <p:grpSpPr>
        <a:xfrm>
          <a:off x="0" y="0"/>
          <a:ext cx="0" cy="0"/>
          <a:chOff x="0" y="0"/>
          <a:chExt cx="0" cy="0"/>
        </a:xfrm>
      </p:grpSpPr>
      <p:sp>
        <p:nvSpPr>
          <p:cNvPr id="12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25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5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88">
    <p:spTree>
      <p:nvGrpSpPr>
        <p:cNvPr id="1" name=""/>
        <p:cNvGrpSpPr/>
        <p:nvPr/>
      </p:nvGrpSpPr>
      <p:grpSpPr>
        <a:xfrm>
          <a:off x="0" y="0"/>
          <a:ext cx="0" cy="0"/>
          <a:chOff x="0" y="0"/>
          <a:chExt cx="0" cy="0"/>
        </a:xfrm>
      </p:grpSpPr>
      <p:sp>
        <p:nvSpPr>
          <p:cNvPr id="12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27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7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7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7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89">
    <p:spTree>
      <p:nvGrpSpPr>
        <p:cNvPr id="1" name=""/>
        <p:cNvGrpSpPr/>
        <p:nvPr/>
      </p:nvGrpSpPr>
      <p:grpSpPr>
        <a:xfrm>
          <a:off x="0" y="0"/>
          <a:ext cx="0" cy="0"/>
          <a:chOff x="0" y="0"/>
          <a:chExt cx="0" cy="0"/>
        </a:xfrm>
      </p:grpSpPr>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90">
    <p:spTree>
      <p:nvGrpSpPr>
        <p:cNvPr id="1" name=""/>
        <p:cNvGrpSpPr/>
        <p:nvPr/>
      </p:nvGrpSpPr>
      <p:grpSpPr>
        <a:xfrm>
          <a:off x="0" y="0"/>
          <a:ext cx="0" cy="0"/>
          <a:chOff x="0" y="0"/>
          <a:chExt cx="0" cy="0"/>
        </a:xfrm>
      </p:grpSpPr>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91">
    <p:spTree>
      <p:nvGrpSpPr>
        <p:cNvPr id="1" name=""/>
        <p:cNvGrpSpPr/>
        <p:nvPr/>
      </p:nvGrpSpPr>
      <p:grpSpPr>
        <a:xfrm>
          <a:off x="0" y="0"/>
          <a:ext cx="0" cy="0"/>
          <a:chOff x="0" y="0"/>
          <a:chExt cx="0" cy="0"/>
        </a:xfrm>
      </p:grpSpPr>
      <p:sp>
        <p:nvSpPr>
          <p:cNvPr id="13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31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92">
    <p:spTree>
      <p:nvGrpSpPr>
        <p:cNvPr id="1" name=""/>
        <p:cNvGrpSpPr/>
        <p:nvPr/>
      </p:nvGrpSpPr>
      <p:grpSpPr>
        <a:xfrm>
          <a:off x="0" y="0"/>
          <a:ext cx="0" cy="0"/>
          <a:chOff x="0" y="0"/>
          <a:chExt cx="0" cy="0"/>
        </a:xfrm>
      </p:grpSpPr>
      <p:sp>
        <p:nvSpPr>
          <p:cNvPr id="13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32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93">
    <p:spTree>
      <p:nvGrpSpPr>
        <p:cNvPr id="1" name=""/>
        <p:cNvGrpSpPr/>
        <p:nvPr/>
      </p:nvGrpSpPr>
      <p:grpSpPr>
        <a:xfrm>
          <a:off x="0" y="0"/>
          <a:ext cx="0" cy="0"/>
          <a:chOff x="0" y="0"/>
          <a:chExt cx="0" cy="0"/>
        </a:xfrm>
      </p:grpSpPr>
      <p:sp>
        <p:nvSpPr>
          <p:cNvPr id="13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33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33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94">
    <p:spTree>
      <p:nvGrpSpPr>
        <p:cNvPr id="1" name=""/>
        <p:cNvGrpSpPr/>
        <p:nvPr/>
      </p:nvGrpSpPr>
      <p:grpSpPr>
        <a:xfrm>
          <a:off x="0" y="0"/>
          <a:ext cx="0" cy="0"/>
          <a:chOff x="0" y="0"/>
          <a:chExt cx="0" cy="0"/>
        </a:xfrm>
      </p:grpSpPr>
      <p:sp>
        <p:nvSpPr>
          <p:cNvPr id="13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95">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Centered Text">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7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7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7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1">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8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9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9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2">
    <p:spTree>
      <p:nvGrpSpPr>
        <p:cNvPr id="1" name=""/>
        <p:cNvGrpSpPr/>
        <p:nvPr/>
      </p:nvGrpSpPr>
      <p:grpSpPr>
        <a:xfrm>
          <a:off x="0" y="0"/>
          <a:ext cx="0" cy="0"/>
          <a:chOff x="0" y="0"/>
          <a:chExt cx="0" cy="0"/>
        </a:xfrm>
      </p:grpSpPr>
      <p:sp>
        <p:nvSpPr>
          <p:cNvPr id="2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0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0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0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3">
    <p:spTree>
      <p:nvGrpSpPr>
        <p:cNvPr id="1" name=""/>
        <p:cNvGrpSpPr/>
        <p:nvPr/>
      </p:nvGrpSpPr>
      <p:grpSpPr>
        <a:xfrm>
          <a:off x="0" y="0"/>
          <a:ext cx="0" cy="0"/>
          <a:chOff x="0" y="0"/>
          <a:chExt cx="0" cy="0"/>
        </a:xfrm>
      </p:grpSpPr>
      <p:sp>
        <p:nvSpPr>
          <p:cNvPr id="2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2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2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4">
    <p:spTree>
      <p:nvGrpSpPr>
        <p:cNvPr id="1" name=""/>
        <p:cNvGrpSpPr/>
        <p:nvPr/>
      </p:nvGrpSpPr>
      <p:grpSpPr>
        <a:xfrm>
          <a:off x="0" y="0"/>
          <a:ext cx="0" cy="0"/>
          <a:chOff x="0" y="0"/>
          <a:chExt cx="0" cy="0"/>
        </a:xfrm>
      </p:grpSpPr>
      <p:sp>
        <p:nvSpPr>
          <p:cNvPr id="2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3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3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3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3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5">
    <p:spTree>
      <p:nvGrpSpPr>
        <p:cNvPr id="1" name=""/>
        <p:cNvGrpSpPr/>
        <p:nvPr/>
      </p:nvGrpSpPr>
      <p:grpSpPr>
        <a:xfrm>
          <a:off x="0" y="0"/>
          <a:ext cx="0" cy="0"/>
          <a:chOff x="0" y="0"/>
          <a:chExt cx="0" cy="0"/>
        </a:xfrm>
      </p:grpSpPr>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6">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7">
    <p:spTree>
      <p:nvGrpSpPr>
        <p:cNvPr id="1" name=""/>
        <p:cNvGrpSpPr/>
        <p:nvPr/>
      </p:nvGrpSpPr>
      <p:grpSpPr>
        <a:xfrm>
          <a:off x="0" y="0"/>
          <a:ext cx="0" cy="0"/>
          <a:chOff x="0" y="0"/>
          <a:chExt cx="0" cy="0"/>
        </a:xfrm>
      </p:grpSpPr>
      <p:sp>
        <p:nvSpPr>
          <p:cNvPr id="27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7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8">
    <p:spTree>
      <p:nvGrpSpPr>
        <p:cNvPr id="1" name=""/>
        <p:cNvGrpSpPr/>
        <p:nvPr/>
      </p:nvGrpSpPr>
      <p:grpSpPr>
        <a:xfrm>
          <a:off x="0" y="0"/>
          <a:ext cx="0" cy="0"/>
          <a:chOff x="0" y="0"/>
          <a:chExt cx="0" cy="0"/>
        </a:xfrm>
      </p:grpSpPr>
      <p:sp>
        <p:nvSpPr>
          <p:cNvPr id="28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8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9">
    <p:spTree>
      <p:nvGrpSpPr>
        <p:cNvPr id="1" name=""/>
        <p:cNvGrpSpPr/>
        <p:nvPr/>
      </p:nvGrpSpPr>
      <p:grpSpPr>
        <a:xfrm>
          <a:off x="0" y="0"/>
          <a:ext cx="0" cy="0"/>
          <a:chOff x="0" y="0"/>
          <a:chExt cx="0" cy="0"/>
        </a:xfrm>
      </p:grpSpPr>
      <p:sp>
        <p:nvSpPr>
          <p:cNvPr id="29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0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0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10">
    <p:spTree>
      <p:nvGrpSpPr>
        <p:cNvPr id="1" name=""/>
        <p:cNvGrpSpPr/>
        <p:nvPr/>
      </p:nvGrpSpPr>
      <p:grpSpPr>
        <a:xfrm>
          <a:off x="0" y="0"/>
          <a:ext cx="0" cy="0"/>
          <a:chOff x="0" y="0"/>
          <a:chExt cx="0" cy="0"/>
        </a:xfrm>
      </p:grpSpPr>
      <p:sp>
        <p:nvSpPr>
          <p:cNvPr id="3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11">
    <p:spTree>
      <p:nvGrpSpPr>
        <p:cNvPr id="1" name=""/>
        <p:cNvGrpSpPr/>
        <p:nvPr/>
      </p:nvGrpSpPr>
      <p:grpSpPr>
        <a:xfrm>
          <a:off x="0" y="0"/>
          <a:ext cx="0" cy="0"/>
          <a:chOff x="0" y="0"/>
          <a:chExt cx="0" cy="0"/>
        </a:xfrm>
      </p:grpSpPr>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12">
    <p:spTree>
      <p:nvGrpSpPr>
        <p:cNvPr id="1" name=""/>
        <p:cNvGrpSpPr/>
        <p:nvPr/>
      </p:nvGrpSpPr>
      <p:grpSpPr>
        <a:xfrm>
          <a:off x="0" y="0"/>
          <a:ext cx="0" cy="0"/>
          <a:chOff x="0" y="0"/>
          <a:chExt cx="0" cy="0"/>
        </a:xfrm>
      </p:grpSpPr>
      <p:sp>
        <p:nvSpPr>
          <p:cNvPr id="32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2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2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2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13">
    <p:spTree>
      <p:nvGrpSpPr>
        <p:cNvPr id="1" name=""/>
        <p:cNvGrpSpPr/>
        <p:nvPr/>
      </p:nvGrpSpPr>
      <p:grpSpPr>
        <a:xfrm>
          <a:off x="0" y="0"/>
          <a:ext cx="0" cy="0"/>
          <a:chOff x="0" y="0"/>
          <a:chExt cx="0" cy="0"/>
        </a:xfrm>
      </p:grpSpPr>
      <p:sp>
        <p:nvSpPr>
          <p:cNvPr id="3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3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3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14">
    <p:spTree>
      <p:nvGrpSpPr>
        <p:cNvPr id="1" name=""/>
        <p:cNvGrpSpPr/>
        <p:nvPr/>
      </p:nvGrpSpPr>
      <p:grpSpPr>
        <a:xfrm>
          <a:off x="0" y="0"/>
          <a:ext cx="0" cy="0"/>
          <a:chOff x="0" y="0"/>
          <a:chExt cx="0" cy="0"/>
        </a:xfrm>
      </p:grpSpPr>
      <p:sp>
        <p:nvSpPr>
          <p:cNvPr id="3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4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4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4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4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5">
    <p:spTree>
      <p:nvGrpSpPr>
        <p:cNvPr id="1" name=""/>
        <p:cNvGrpSpPr/>
        <p:nvPr/>
      </p:nvGrpSpPr>
      <p:grpSpPr>
        <a:xfrm>
          <a:off x="0" y="0"/>
          <a:ext cx="0" cy="0"/>
          <a:chOff x="0" y="0"/>
          <a:chExt cx="0" cy="0"/>
        </a:xfrm>
      </p:grpSpPr>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6">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4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7">
    <p:spTree>
      <p:nvGrpSpPr>
        <p:cNvPr id="1" name=""/>
        <p:cNvGrpSpPr/>
        <p:nvPr/>
      </p:nvGrpSpPr>
      <p:grpSpPr>
        <a:xfrm>
          <a:off x="0" y="0"/>
          <a:ext cx="0" cy="0"/>
          <a:chOff x="0" y="0"/>
          <a:chExt cx="0" cy="0"/>
        </a:xfrm>
      </p:grpSpPr>
      <p:sp>
        <p:nvSpPr>
          <p:cNvPr id="3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6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18">
    <p:spTree>
      <p:nvGrpSpPr>
        <p:cNvPr id="1" name=""/>
        <p:cNvGrpSpPr/>
        <p:nvPr/>
      </p:nvGrpSpPr>
      <p:grpSpPr>
        <a:xfrm>
          <a:off x="0" y="0"/>
          <a:ext cx="0" cy="0"/>
          <a:chOff x="0" y="0"/>
          <a:chExt cx="0" cy="0"/>
        </a:xfrm>
      </p:grpSpPr>
      <p:sp>
        <p:nvSpPr>
          <p:cNvPr id="3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6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19">
    <p:spTree>
      <p:nvGrpSpPr>
        <p:cNvPr id="1" name=""/>
        <p:cNvGrpSpPr/>
        <p:nvPr/>
      </p:nvGrpSpPr>
      <p:grpSpPr>
        <a:xfrm>
          <a:off x="0" y="0"/>
          <a:ext cx="0" cy="0"/>
          <a:chOff x="0" y="0"/>
          <a:chExt cx="0" cy="0"/>
        </a:xfrm>
      </p:grpSpPr>
      <p:sp>
        <p:nvSpPr>
          <p:cNvPr id="3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7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7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20">
    <p:spTree>
      <p:nvGrpSpPr>
        <p:cNvPr id="1" name=""/>
        <p:cNvGrpSpPr/>
        <p:nvPr/>
      </p:nvGrpSpPr>
      <p:grpSpPr>
        <a:xfrm>
          <a:off x="0" y="0"/>
          <a:ext cx="0" cy="0"/>
          <a:chOff x="0" y="0"/>
          <a:chExt cx="0" cy="0"/>
        </a:xfrm>
      </p:grpSpPr>
      <p:sp>
        <p:nvSpPr>
          <p:cNvPr id="37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21">
    <p:spTree>
      <p:nvGrpSpPr>
        <p:cNvPr id="1" name=""/>
        <p:cNvGrpSpPr/>
        <p:nvPr/>
      </p:nvGrpSpPr>
      <p:grpSpPr>
        <a:xfrm>
          <a:off x="0" y="0"/>
          <a:ext cx="0" cy="0"/>
          <a:chOff x="0" y="0"/>
          <a:chExt cx="0" cy="0"/>
        </a:xfrm>
      </p:grpSpPr>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22">
    <p:spTree>
      <p:nvGrpSpPr>
        <p:cNvPr id="1" name=""/>
        <p:cNvGrpSpPr/>
        <p:nvPr/>
      </p:nvGrpSpPr>
      <p:grpSpPr>
        <a:xfrm>
          <a:off x="0" y="0"/>
          <a:ext cx="0" cy="0"/>
          <a:chOff x="0" y="0"/>
          <a:chExt cx="0" cy="0"/>
        </a:xfrm>
      </p:grpSpPr>
      <p:sp>
        <p:nvSpPr>
          <p:cNvPr id="38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8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8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8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23">
    <p:spTree>
      <p:nvGrpSpPr>
        <p:cNvPr id="1" name=""/>
        <p:cNvGrpSpPr/>
        <p:nvPr/>
      </p:nvGrpSpPr>
      <p:grpSpPr>
        <a:xfrm>
          <a:off x="0" y="0"/>
          <a:ext cx="0" cy="0"/>
          <a:chOff x="0" y="0"/>
          <a:chExt cx="0" cy="0"/>
        </a:xfrm>
      </p:grpSpPr>
      <p:sp>
        <p:nvSpPr>
          <p:cNvPr id="3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9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9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9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24">
    <p:spTree>
      <p:nvGrpSpPr>
        <p:cNvPr id="1" name=""/>
        <p:cNvGrpSpPr/>
        <p:nvPr/>
      </p:nvGrpSpPr>
      <p:grpSpPr>
        <a:xfrm>
          <a:off x="0" y="0"/>
          <a:ext cx="0" cy="0"/>
          <a:chOff x="0" y="0"/>
          <a:chExt cx="0" cy="0"/>
        </a:xfrm>
      </p:grpSpPr>
      <p:sp>
        <p:nvSpPr>
          <p:cNvPr id="4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40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1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1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25">
    <p:spTree>
      <p:nvGrpSpPr>
        <p:cNvPr id="1" name=""/>
        <p:cNvGrpSpPr/>
        <p:nvPr/>
      </p:nvGrpSpPr>
      <p:grpSpPr>
        <a:xfrm>
          <a:off x="0" y="0"/>
          <a:ext cx="0" cy="0"/>
          <a:chOff x="0" y="0"/>
          <a:chExt cx="0" cy="0"/>
        </a:xfrm>
      </p:grpSpPr>
      <p:sp>
        <p:nvSpPr>
          <p:cNvPr id="4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42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2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2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26">
    <p:spTree>
      <p:nvGrpSpPr>
        <p:cNvPr id="1" name=""/>
        <p:cNvGrpSpPr/>
        <p:nvPr/>
      </p:nvGrpSpPr>
      <p:grpSpPr>
        <a:xfrm>
          <a:off x="0" y="0"/>
          <a:ext cx="0" cy="0"/>
          <a:chOff x="0" y="0"/>
          <a:chExt cx="0" cy="0"/>
        </a:xfrm>
      </p:grpSpPr>
      <p:sp>
        <p:nvSpPr>
          <p:cNvPr id="4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44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4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4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27">
    <p:spTree>
      <p:nvGrpSpPr>
        <p:cNvPr id="1" name=""/>
        <p:cNvGrpSpPr/>
        <p:nvPr/>
      </p:nvGrpSpPr>
      <p:grpSpPr>
        <a:xfrm>
          <a:off x="0" y="0"/>
          <a:ext cx="0" cy="0"/>
          <a:chOff x="0" y="0"/>
          <a:chExt cx="0" cy="0"/>
        </a:xfrm>
      </p:grpSpPr>
      <p:sp>
        <p:nvSpPr>
          <p:cNvPr id="4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45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5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28">
    <p:spTree>
      <p:nvGrpSpPr>
        <p:cNvPr id="1" name=""/>
        <p:cNvGrpSpPr/>
        <p:nvPr/>
      </p:nvGrpSpPr>
      <p:grpSpPr>
        <a:xfrm>
          <a:off x="0" y="0"/>
          <a:ext cx="0" cy="0"/>
          <a:chOff x="0" y="0"/>
          <a:chExt cx="0" cy="0"/>
        </a:xfrm>
      </p:grpSpPr>
      <p:sp>
        <p:nvSpPr>
          <p:cNvPr id="4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47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7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7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7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9">
    <p:spTree>
      <p:nvGrpSpPr>
        <p:cNvPr id="1" name=""/>
        <p:cNvGrpSpPr/>
        <p:nvPr/>
      </p:nvGrpSpPr>
      <p:grpSpPr>
        <a:xfrm>
          <a:off x="0" y="0"/>
          <a:ext cx="0" cy="0"/>
          <a:chOff x="0" y="0"/>
          <a:chExt cx="0" cy="0"/>
        </a:xfrm>
      </p:grpSpPr>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0">
    <p:spTree>
      <p:nvGrpSpPr>
        <p:cNvPr id="1" name=""/>
        <p:cNvGrpSpPr/>
        <p:nvPr/>
      </p:nvGrpSpPr>
      <p:grpSpPr>
        <a:xfrm>
          <a:off x="0" y="0"/>
          <a:ext cx="0" cy="0"/>
          <a:chOff x="0" y="0"/>
          <a:chExt cx="0" cy="0"/>
        </a:xfrm>
      </p:grpSpPr>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31">
    <p:spTree>
      <p:nvGrpSpPr>
        <p:cNvPr id="1" name=""/>
        <p:cNvGrpSpPr/>
        <p:nvPr/>
      </p:nvGrpSpPr>
      <p:grpSpPr>
        <a:xfrm>
          <a:off x="0" y="0"/>
          <a:ext cx="0" cy="0"/>
          <a:chOff x="0" y="0"/>
          <a:chExt cx="0" cy="0"/>
        </a:xfrm>
      </p:grpSpPr>
      <p:sp>
        <p:nvSpPr>
          <p:cNvPr id="5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51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32">
    <p:spTree>
      <p:nvGrpSpPr>
        <p:cNvPr id="1" name=""/>
        <p:cNvGrpSpPr/>
        <p:nvPr/>
      </p:nvGrpSpPr>
      <p:grpSpPr>
        <a:xfrm>
          <a:off x="0" y="0"/>
          <a:ext cx="0" cy="0"/>
          <a:chOff x="0" y="0"/>
          <a:chExt cx="0" cy="0"/>
        </a:xfrm>
      </p:grpSpPr>
      <p:sp>
        <p:nvSpPr>
          <p:cNvPr id="5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52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33">
    <p:spTree>
      <p:nvGrpSpPr>
        <p:cNvPr id="1" name=""/>
        <p:cNvGrpSpPr/>
        <p:nvPr/>
      </p:nvGrpSpPr>
      <p:grpSpPr>
        <a:xfrm>
          <a:off x="0" y="0"/>
          <a:ext cx="0" cy="0"/>
          <a:chOff x="0" y="0"/>
          <a:chExt cx="0" cy="0"/>
        </a:xfrm>
      </p:grpSpPr>
      <p:sp>
        <p:nvSpPr>
          <p:cNvPr id="5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53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3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34">
    <p:spTree>
      <p:nvGrpSpPr>
        <p:cNvPr id="1" name=""/>
        <p:cNvGrpSpPr/>
        <p:nvPr/>
      </p:nvGrpSpPr>
      <p:grpSpPr>
        <a:xfrm>
          <a:off x="0" y="0"/>
          <a:ext cx="0" cy="0"/>
          <a:chOff x="0" y="0"/>
          <a:chExt cx="0" cy="0"/>
        </a:xfrm>
      </p:grpSpPr>
      <p:sp>
        <p:nvSpPr>
          <p:cNvPr id="5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35">
    <p:spTree>
      <p:nvGrpSpPr>
        <p:cNvPr id="1" name=""/>
        <p:cNvGrpSpPr/>
        <p:nvPr/>
      </p:nvGrpSpPr>
      <p:grpSpPr>
        <a:xfrm>
          <a:off x="0" y="0"/>
          <a:ext cx="0" cy="0"/>
          <a:chOff x="0" y="0"/>
          <a:chExt cx="0" cy="0"/>
        </a:xfrm>
      </p:grpSpPr>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36">
    <p:spTree>
      <p:nvGrpSpPr>
        <p:cNvPr id="1" name=""/>
        <p:cNvGrpSpPr/>
        <p:nvPr/>
      </p:nvGrpSpPr>
      <p:grpSpPr>
        <a:xfrm>
          <a:off x="0" y="0"/>
          <a:ext cx="0" cy="0"/>
          <a:chOff x="0" y="0"/>
          <a:chExt cx="0" cy="0"/>
        </a:xfrm>
      </p:grpSpPr>
      <p:sp>
        <p:nvSpPr>
          <p:cNvPr id="56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56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7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7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37">
    <p:spTree>
      <p:nvGrpSpPr>
        <p:cNvPr id="1" name=""/>
        <p:cNvGrpSpPr/>
        <p:nvPr/>
      </p:nvGrpSpPr>
      <p:grpSpPr>
        <a:xfrm>
          <a:off x="0" y="0"/>
          <a:ext cx="0" cy="0"/>
          <a:chOff x="0" y="0"/>
          <a:chExt cx="0" cy="0"/>
        </a:xfrm>
      </p:grpSpPr>
      <p:sp>
        <p:nvSpPr>
          <p:cNvPr id="58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58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8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8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38">
    <p:spTree>
      <p:nvGrpSpPr>
        <p:cNvPr id="1" name=""/>
        <p:cNvGrpSpPr/>
        <p:nvPr/>
      </p:nvGrpSpPr>
      <p:grpSpPr>
        <a:xfrm>
          <a:off x="0" y="0"/>
          <a:ext cx="0" cy="0"/>
          <a:chOff x="0" y="0"/>
          <a:chExt cx="0" cy="0"/>
        </a:xfrm>
      </p:grpSpPr>
      <p:sp>
        <p:nvSpPr>
          <p:cNvPr id="6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0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0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0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39">
    <p:spTree>
      <p:nvGrpSpPr>
        <p:cNvPr id="1" name=""/>
        <p:cNvGrpSpPr/>
        <p:nvPr/>
      </p:nvGrpSpPr>
      <p:grpSpPr>
        <a:xfrm>
          <a:off x="0" y="0"/>
          <a:ext cx="0" cy="0"/>
          <a:chOff x="0" y="0"/>
          <a:chExt cx="0" cy="0"/>
        </a:xfrm>
      </p:grpSpPr>
      <p:sp>
        <p:nvSpPr>
          <p:cNvPr id="6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1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1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40">
    <p:spTree>
      <p:nvGrpSpPr>
        <p:cNvPr id="1" name=""/>
        <p:cNvGrpSpPr/>
        <p:nvPr/>
      </p:nvGrpSpPr>
      <p:grpSpPr>
        <a:xfrm>
          <a:off x="0" y="0"/>
          <a:ext cx="0" cy="0"/>
          <a:chOff x="0" y="0"/>
          <a:chExt cx="0" cy="0"/>
        </a:xfrm>
      </p:grpSpPr>
      <p:sp>
        <p:nvSpPr>
          <p:cNvPr id="6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3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3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41">
    <p:spTree>
      <p:nvGrpSpPr>
        <p:cNvPr id="1" name=""/>
        <p:cNvGrpSpPr/>
        <p:nvPr/>
      </p:nvGrpSpPr>
      <p:grpSpPr>
        <a:xfrm>
          <a:off x="0" y="0"/>
          <a:ext cx="0" cy="0"/>
          <a:chOff x="0" y="0"/>
          <a:chExt cx="0" cy="0"/>
        </a:xfrm>
      </p:grpSpPr>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42">
    <p:spTree>
      <p:nvGrpSpPr>
        <p:cNvPr id="1" name=""/>
        <p:cNvGrpSpPr/>
        <p:nvPr/>
      </p:nvGrpSpPr>
      <p:grpSpPr>
        <a:xfrm>
          <a:off x="0" y="0"/>
          <a:ext cx="0" cy="0"/>
          <a:chOff x="0" y="0"/>
          <a:chExt cx="0" cy="0"/>
        </a:xfrm>
      </p:grpSpPr>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43">
    <p:spTree>
      <p:nvGrpSpPr>
        <p:cNvPr id="1" name=""/>
        <p:cNvGrpSpPr/>
        <p:nvPr/>
      </p:nvGrpSpPr>
      <p:grpSpPr>
        <a:xfrm>
          <a:off x="0" y="0"/>
          <a:ext cx="0" cy="0"/>
          <a:chOff x="0" y="0"/>
          <a:chExt cx="0" cy="0"/>
        </a:xfrm>
      </p:grpSpPr>
      <p:sp>
        <p:nvSpPr>
          <p:cNvPr id="6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7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44">
    <p:spTree>
      <p:nvGrpSpPr>
        <p:cNvPr id="1" name=""/>
        <p:cNvGrpSpPr/>
        <p:nvPr/>
      </p:nvGrpSpPr>
      <p:grpSpPr>
        <a:xfrm>
          <a:off x="0" y="0"/>
          <a:ext cx="0" cy="0"/>
          <a:chOff x="0" y="0"/>
          <a:chExt cx="0" cy="0"/>
        </a:xfrm>
      </p:grpSpPr>
      <p:sp>
        <p:nvSpPr>
          <p:cNvPr id="6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8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45">
    <p:spTree>
      <p:nvGrpSpPr>
        <p:cNvPr id="1" name=""/>
        <p:cNvGrpSpPr/>
        <p:nvPr/>
      </p:nvGrpSpPr>
      <p:grpSpPr>
        <a:xfrm>
          <a:off x="0" y="0"/>
          <a:ext cx="0" cy="0"/>
          <a:chOff x="0" y="0"/>
          <a:chExt cx="0" cy="0"/>
        </a:xfrm>
      </p:grpSpPr>
      <p:sp>
        <p:nvSpPr>
          <p:cNvPr id="6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9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9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46">
    <p:spTree>
      <p:nvGrpSpPr>
        <p:cNvPr id="1" name=""/>
        <p:cNvGrpSpPr/>
        <p:nvPr/>
      </p:nvGrpSpPr>
      <p:grpSpPr>
        <a:xfrm>
          <a:off x="0" y="0"/>
          <a:ext cx="0" cy="0"/>
          <a:chOff x="0" y="0"/>
          <a:chExt cx="0" cy="0"/>
        </a:xfrm>
      </p:grpSpPr>
      <p:sp>
        <p:nvSpPr>
          <p:cNvPr id="70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47">
    <p:spTree>
      <p:nvGrpSpPr>
        <p:cNvPr id="1" name=""/>
        <p:cNvGrpSpPr/>
        <p:nvPr/>
      </p:nvGrpSpPr>
      <p:grpSpPr>
        <a:xfrm>
          <a:off x="0" y="0"/>
          <a:ext cx="0" cy="0"/>
          <a:chOff x="0" y="0"/>
          <a:chExt cx="0" cy="0"/>
        </a:xfrm>
      </p:grpSpPr>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48">
    <p:spTree>
      <p:nvGrpSpPr>
        <p:cNvPr id="1" name=""/>
        <p:cNvGrpSpPr/>
        <p:nvPr/>
      </p:nvGrpSpPr>
      <p:grpSpPr>
        <a:xfrm>
          <a:off x="0" y="0"/>
          <a:ext cx="0" cy="0"/>
          <a:chOff x="0" y="0"/>
          <a:chExt cx="0" cy="0"/>
        </a:xfrm>
      </p:grpSpPr>
      <p:sp>
        <p:nvSpPr>
          <p:cNvPr id="7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72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3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3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49">
    <p:spTree>
      <p:nvGrpSpPr>
        <p:cNvPr id="1" name=""/>
        <p:cNvGrpSpPr/>
        <p:nvPr/>
      </p:nvGrpSpPr>
      <p:grpSpPr>
        <a:xfrm>
          <a:off x="0" y="0"/>
          <a:ext cx="0" cy="0"/>
          <a:chOff x="0" y="0"/>
          <a:chExt cx="0" cy="0"/>
        </a:xfrm>
      </p:grpSpPr>
      <p:sp>
        <p:nvSpPr>
          <p:cNvPr id="7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74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4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4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50">
    <p:spTree>
      <p:nvGrpSpPr>
        <p:cNvPr id="1" name=""/>
        <p:cNvGrpSpPr/>
        <p:nvPr/>
      </p:nvGrpSpPr>
      <p:grpSpPr>
        <a:xfrm>
          <a:off x="0" y="0"/>
          <a:ext cx="0" cy="0"/>
          <a:chOff x="0" y="0"/>
          <a:chExt cx="0" cy="0"/>
        </a:xfrm>
      </p:grpSpPr>
      <p:sp>
        <p:nvSpPr>
          <p:cNvPr id="7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76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6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6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51">
    <p:spTree>
      <p:nvGrpSpPr>
        <p:cNvPr id="1" name=""/>
        <p:cNvGrpSpPr/>
        <p:nvPr/>
      </p:nvGrpSpPr>
      <p:grpSpPr>
        <a:xfrm>
          <a:off x="0" y="0"/>
          <a:ext cx="0" cy="0"/>
          <a:chOff x="0" y="0"/>
          <a:chExt cx="0" cy="0"/>
        </a:xfrm>
      </p:grpSpPr>
      <p:sp>
        <p:nvSpPr>
          <p:cNvPr id="7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77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7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52">
    <p:spTree>
      <p:nvGrpSpPr>
        <p:cNvPr id="1" name=""/>
        <p:cNvGrpSpPr/>
        <p:nvPr/>
      </p:nvGrpSpPr>
      <p:grpSpPr>
        <a:xfrm>
          <a:off x="0" y="0"/>
          <a:ext cx="0" cy="0"/>
          <a:chOff x="0" y="0"/>
          <a:chExt cx="0" cy="0"/>
        </a:xfrm>
      </p:grpSpPr>
      <p:sp>
        <p:nvSpPr>
          <p:cNvPr id="7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79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9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9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9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53">
    <p:spTree>
      <p:nvGrpSpPr>
        <p:cNvPr id="1" name=""/>
        <p:cNvGrpSpPr/>
        <p:nvPr/>
      </p:nvGrpSpPr>
      <p:grpSpPr>
        <a:xfrm>
          <a:off x="0" y="0"/>
          <a:ext cx="0" cy="0"/>
          <a:chOff x="0" y="0"/>
          <a:chExt cx="0" cy="0"/>
        </a:xfrm>
      </p:grpSpPr>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54">
    <p:spTree>
      <p:nvGrpSpPr>
        <p:cNvPr id="1" name=""/>
        <p:cNvGrpSpPr/>
        <p:nvPr/>
      </p:nvGrpSpPr>
      <p:grpSpPr>
        <a:xfrm>
          <a:off x="0" y="0"/>
          <a:ext cx="0" cy="0"/>
          <a:chOff x="0" y="0"/>
          <a:chExt cx="0" cy="0"/>
        </a:xfrm>
      </p:grpSpPr>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55">
    <p:spTree>
      <p:nvGrpSpPr>
        <p:cNvPr id="1" name=""/>
        <p:cNvGrpSpPr/>
        <p:nvPr/>
      </p:nvGrpSpPr>
      <p:grpSpPr>
        <a:xfrm>
          <a:off x="0" y="0"/>
          <a:ext cx="0" cy="0"/>
          <a:chOff x="0" y="0"/>
          <a:chExt cx="0" cy="0"/>
        </a:xfrm>
      </p:grpSpPr>
      <p:sp>
        <p:nvSpPr>
          <p:cNvPr id="8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83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56">
    <p:spTree>
      <p:nvGrpSpPr>
        <p:cNvPr id="1" name=""/>
        <p:cNvGrpSpPr/>
        <p:nvPr/>
      </p:nvGrpSpPr>
      <p:grpSpPr>
        <a:xfrm>
          <a:off x="0" y="0"/>
          <a:ext cx="0" cy="0"/>
          <a:chOff x="0" y="0"/>
          <a:chExt cx="0" cy="0"/>
        </a:xfrm>
      </p:grpSpPr>
      <p:sp>
        <p:nvSpPr>
          <p:cNvPr id="8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84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57">
    <p:spTree>
      <p:nvGrpSpPr>
        <p:cNvPr id="1" name=""/>
        <p:cNvGrpSpPr/>
        <p:nvPr/>
      </p:nvGrpSpPr>
      <p:grpSpPr>
        <a:xfrm>
          <a:off x="0" y="0"/>
          <a:ext cx="0" cy="0"/>
          <a:chOff x="0" y="0"/>
          <a:chExt cx="0" cy="0"/>
        </a:xfrm>
      </p:grpSpPr>
      <p:sp>
        <p:nvSpPr>
          <p:cNvPr id="8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85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58">
    <p:spTree>
      <p:nvGrpSpPr>
        <p:cNvPr id="1" name=""/>
        <p:cNvGrpSpPr/>
        <p:nvPr/>
      </p:nvGrpSpPr>
      <p:grpSpPr>
        <a:xfrm>
          <a:off x="0" y="0"/>
          <a:ext cx="0" cy="0"/>
          <a:chOff x="0" y="0"/>
          <a:chExt cx="0" cy="0"/>
        </a:xfrm>
      </p:grpSpPr>
      <p:sp>
        <p:nvSpPr>
          <p:cNvPr id="8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59">
    <p:spTree>
      <p:nvGrpSpPr>
        <p:cNvPr id="1" name=""/>
        <p:cNvGrpSpPr/>
        <p:nvPr/>
      </p:nvGrpSpPr>
      <p:grpSpPr>
        <a:xfrm>
          <a:off x="0" y="0"/>
          <a:ext cx="0" cy="0"/>
          <a:chOff x="0" y="0"/>
          <a:chExt cx="0" cy="0"/>
        </a:xfrm>
      </p:grpSpPr>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60">
    <p:spTree>
      <p:nvGrpSpPr>
        <p:cNvPr id="1" name=""/>
        <p:cNvGrpSpPr/>
        <p:nvPr/>
      </p:nvGrpSpPr>
      <p:grpSpPr>
        <a:xfrm>
          <a:off x="0" y="0"/>
          <a:ext cx="0" cy="0"/>
          <a:chOff x="0" y="0"/>
          <a:chExt cx="0" cy="0"/>
        </a:xfrm>
      </p:grpSpPr>
      <p:sp>
        <p:nvSpPr>
          <p:cNvPr id="88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88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9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9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61">
    <p:spTree>
      <p:nvGrpSpPr>
        <p:cNvPr id="1" name=""/>
        <p:cNvGrpSpPr/>
        <p:nvPr/>
      </p:nvGrpSpPr>
      <p:grpSpPr>
        <a:xfrm>
          <a:off x="0" y="0"/>
          <a:ext cx="0" cy="0"/>
          <a:chOff x="0" y="0"/>
          <a:chExt cx="0" cy="0"/>
        </a:xfrm>
      </p:grpSpPr>
      <p:sp>
        <p:nvSpPr>
          <p:cNvPr id="9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90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90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90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62">
    <p:spTree>
      <p:nvGrpSpPr>
        <p:cNvPr id="1" name=""/>
        <p:cNvGrpSpPr/>
        <p:nvPr/>
      </p:nvGrpSpPr>
      <p:grpSpPr>
        <a:xfrm>
          <a:off x="0" y="0"/>
          <a:ext cx="0" cy="0"/>
          <a:chOff x="0" y="0"/>
          <a:chExt cx="0" cy="0"/>
        </a:xfrm>
      </p:grpSpPr>
      <p:sp>
        <p:nvSpPr>
          <p:cNvPr id="9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92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92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92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63">
    <p:spTree>
      <p:nvGrpSpPr>
        <p:cNvPr id="1" name=""/>
        <p:cNvGrpSpPr/>
        <p:nvPr/>
      </p:nvGrpSpPr>
      <p:grpSpPr>
        <a:xfrm>
          <a:off x="0" y="0"/>
          <a:ext cx="0" cy="0"/>
          <a:chOff x="0" y="0"/>
          <a:chExt cx="0" cy="0"/>
        </a:xfrm>
      </p:grpSpPr>
      <p:sp>
        <p:nvSpPr>
          <p:cNvPr id="9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93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93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64">
    <p:spTree>
      <p:nvGrpSpPr>
        <p:cNvPr id="1" name=""/>
        <p:cNvGrpSpPr/>
        <p:nvPr/>
      </p:nvGrpSpPr>
      <p:grpSpPr>
        <a:xfrm>
          <a:off x="0" y="0"/>
          <a:ext cx="0" cy="0"/>
          <a:chOff x="0" y="0"/>
          <a:chExt cx="0" cy="0"/>
        </a:xfrm>
      </p:grpSpPr>
      <p:sp>
        <p:nvSpPr>
          <p:cNvPr id="9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95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95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95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95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65">
    <p:spTree>
      <p:nvGrpSpPr>
        <p:cNvPr id="1" name=""/>
        <p:cNvGrpSpPr/>
        <p:nvPr/>
      </p:nvGrpSpPr>
      <p:grpSpPr>
        <a:xfrm>
          <a:off x="0" y="0"/>
          <a:ext cx="0" cy="0"/>
          <a:chOff x="0" y="0"/>
          <a:chExt cx="0" cy="0"/>
        </a:xfrm>
      </p:grpSpPr>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66">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1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67">
    <p:spTree>
      <p:nvGrpSpPr>
        <p:cNvPr id="1" name=""/>
        <p:cNvGrpSpPr/>
        <p:nvPr/>
      </p:nvGrpSpPr>
      <p:grpSpPr>
        <a:xfrm>
          <a:off x="0" y="0"/>
          <a:ext cx="0" cy="0"/>
          <a:chOff x="0" y="0"/>
          <a:chExt cx="0" cy="0"/>
        </a:xfrm>
      </p:grpSpPr>
      <p:sp>
        <p:nvSpPr>
          <p:cNvPr id="99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99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68">
    <p:spTree>
      <p:nvGrpSpPr>
        <p:cNvPr id="1" name=""/>
        <p:cNvGrpSpPr/>
        <p:nvPr/>
      </p:nvGrpSpPr>
      <p:grpSpPr>
        <a:xfrm>
          <a:off x="0" y="0"/>
          <a:ext cx="0" cy="0"/>
          <a:chOff x="0" y="0"/>
          <a:chExt cx="0" cy="0"/>
        </a:xfrm>
      </p:grpSpPr>
      <p:sp>
        <p:nvSpPr>
          <p:cNvPr id="10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00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69">
    <p:spTree>
      <p:nvGrpSpPr>
        <p:cNvPr id="1" name=""/>
        <p:cNvGrpSpPr/>
        <p:nvPr/>
      </p:nvGrpSpPr>
      <p:grpSpPr>
        <a:xfrm>
          <a:off x="0" y="0"/>
          <a:ext cx="0" cy="0"/>
          <a:chOff x="0" y="0"/>
          <a:chExt cx="0" cy="0"/>
        </a:xfrm>
      </p:grpSpPr>
      <p:sp>
        <p:nvSpPr>
          <p:cNvPr id="10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01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01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70">
    <p:spTree>
      <p:nvGrpSpPr>
        <p:cNvPr id="1" name=""/>
        <p:cNvGrpSpPr/>
        <p:nvPr/>
      </p:nvGrpSpPr>
      <p:grpSpPr>
        <a:xfrm>
          <a:off x="0" y="0"/>
          <a:ext cx="0" cy="0"/>
          <a:chOff x="0" y="0"/>
          <a:chExt cx="0" cy="0"/>
        </a:xfrm>
      </p:grpSpPr>
      <p:sp>
        <p:nvSpPr>
          <p:cNvPr id="10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71">
    <p:spTree>
      <p:nvGrpSpPr>
        <p:cNvPr id="1" name=""/>
        <p:cNvGrpSpPr/>
        <p:nvPr/>
      </p:nvGrpSpPr>
      <p:grpSpPr>
        <a:xfrm>
          <a:off x="0" y="0"/>
          <a:ext cx="0" cy="0"/>
          <a:chOff x="0" y="0"/>
          <a:chExt cx="0" cy="0"/>
        </a:xfrm>
      </p:grpSpPr>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72">
    <p:spTree>
      <p:nvGrpSpPr>
        <p:cNvPr id="1" name=""/>
        <p:cNvGrpSpPr/>
        <p:nvPr/>
      </p:nvGrpSpPr>
      <p:grpSpPr>
        <a:xfrm>
          <a:off x="0" y="0"/>
          <a:ext cx="0" cy="0"/>
          <a:chOff x="0" y="0"/>
          <a:chExt cx="0" cy="0"/>
        </a:xfrm>
      </p:grpSpPr>
      <p:sp>
        <p:nvSpPr>
          <p:cNvPr id="10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04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05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05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73">
    <p:spTree>
      <p:nvGrpSpPr>
        <p:cNvPr id="1" name=""/>
        <p:cNvGrpSpPr/>
        <p:nvPr/>
      </p:nvGrpSpPr>
      <p:grpSpPr>
        <a:xfrm>
          <a:off x="0" y="0"/>
          <a:ext cx="0" cy="0"/>
          <a:chOff x="0" y="0"/>
          <a:chExt cx="0" cy="0"/>
        </a:xfrm>
      </p:grpSpPr>
      <p:sp>
        <p:nvSpPr>
          <p:cNvPr id="10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06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06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06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74">
    <p:spTree>
      <p:nvGrpSpPr>
        <p:cNvPr id="1" name=""/>
        <p:cNvGrpSpPr/>
        <p:nvPr/>
      </p:nvGrpSpPr>
      <p:grpSpPr>
        <a:xfrm>
          <a:off x="0" y="0"/>
          <a:ext cx="0" cy="0"/>
          <a:chOff x="0" y="0"/>
          <a:chExt cx="0" cy="0"/>
        </a:xfrm>
      </p:grpSpPr>
      <p:sp>
        <p:nvSpPr>
          <p:cNvPr id="10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08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08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08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75">
    <p:spTree>
      <p:nvGrpSpPr>
        <p:cNvPr id="1" name=""/>
        <p:cNvGrpSpPr/>
        <p:nvPr/>
      </p:nvGrpSpPr>
      <p:grpSpPr>
        <a:xfrm>
          <a:off x="0" y="0"/>
          <a:ext cx="0" cy="0"/>
          <a:chOff x="0" y="0"/>
          <a:chExt cx="0" cy="0"/>
        </a:xfrm>
      </p:grpSpPr>
      <p:sp>
        <p:nvSpPr>
          <p:cNvPr id="10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09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09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76">
    <p:spTree>
      <p:nvGrpSpPr>
        <p:cNvPr id="1" name=""/>
        <p:cNvGrpSpPr/>
        <p:nvPr/>
      </p:nvGrpSpPr>
      <p:grpSpPr>
        <a:xfrm>
          <a:off x="0" y="0"/>
          <a:ext cx="0" cy="0"/>
          <a:chOff x="0" y="0"/>
          <a:chExt cx="0" cy="0"/>
        </a:xfrm>
      </p:grpSpPr>
      <p:sp>
        <p:nvSpPr>
          <p:cNvPr id="11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1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1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11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2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77">
    <p:spTree>
      <p:nvGrpSpPr>
        <p:cNvPr id="1" name=""/>
        <p:cNvGrpSpPr/>
        <p:nvPr/>
      </p:nvGrpSpPr>
      <p:grpSpPr>
        <a:xfrm>
          <a:off x="0" y="0"/>
          <a:ext cx="0" cy="0"/>
          <a:chOff x="0" y="0"/>
          <a:chExt cx="0" cy="0"/>
        </a:xfrm>
      </p:grpSpPr>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78">
    <p:spTree>
      <p:nvGrpSpPr>
        <p:cNvPr id="1" name=""/>
        <p:cNvGrpSpPr/>
        <p:nvPr/>
      </p:nvGrpSpPr>
      <p:grpSpPr>
        <a:xfrm>
          <a:off x="0" y="0"/>
          <a:ext cx="0" cy="0"/>
          <a:chOff x="0" y="0"/>
          <a:chExt cx="0" cy="0"/>
        </a:xfrm>
      </p:grpSpPr>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79">
    <p:spTree>
      <p:nvGrpSpPr>
        <p:cNvPr id="1" name=""/>
        <p:cNvGrpSpPr/>
        <p:nvPr/>
      </p:nvGrpSpPr>
      <p:grpSpPr>
        <a:xfrm>
          <a:off x="0" y="0"/>
          <a:ext cx="0" cy="0"/>
          <a:chOff x="0" y="0"/>
          <a:chExt cx="0" cy="0"/>
        </a:xfrm>
      </p:grpSpPr>
      <p:sp>
        <p:nvSpPr>
          <p:cNvPr id="11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15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80">
    <p:spTree>
      <p:nvGrpSpPr>
        <p:cNvPr id="1" name=""/>
        <p:cNvGrpSpPr/>
        <p:nvPr/>
      </p:nvGrpSpPr>
      <p:grpSpPr>
        <a:xfrm>
          <a:off x="0" y="0"/>
          <a:ext cx="0" cy="0"/>
          <a:chOff x="0" y="0"/>
          <a:chExt cx="0" cy="0"/>
        </a:xfrm>
      </p:grpSpPr>
      <p:sp>
        <p:nvSpPr>
          <p:cNvPr id="11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16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81">
    <p:spTree>
      <p:nvGrpSpPr>
        <p:cNvPr id="1" name=""/>
        <p:cNvGrpSpPr/>
        <p:nvPr/>
      </p:nvGrpSpPr>
      <p:grpSpPr>
        <a:xfrm>
          <a:off x="0" y="0"/>
          <a:ext cx="0" cy="0"/>
          <a:chOff x="0" y="0"/>
          <a:chExt cx="0" cy="0"/>
        </a:xfrm>
      </p:grpSpPr>
      <p:sp>
        <p:nvSpPr>
          <p:cNvPr id="11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17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17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82">
    <p:spTree>
      <p:nvGrpSpPr>
        <p:cNvPr id="1" name=""/>
        <p:cNvGrpSpPr/>
        <p:nvPr/>
      </p:nvGrpSpPr>
      <p:grpSpPr>
        <a:xfrm>
          <a:off x="0" y="0"/>
          <a:ext cx="0" cy="0"/>
          <a:chOff x="0" y="0"/>
          <a:chExt cx="0" cy="0"/>
        </a:xfrm>
      </p:grpSpPr>
      <p:sp>
        <p:nvSpPr>
          <p:cNvPr id="11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83">
    <p:spTree>
      <p:nvGrpSpPr>
        <p:cNvPr id="1" name=""/>
        <p:cNvGrpSpPr/>
        <p:nvPr/>
      </p:nvGrpSpPr>
      <p:grpSpPr>
        <a:xfrm>
          <a:off x="0" y="0"/>
          <a:ext cx="0" cy="0"/>
          <a:chOff x="0" y="0"/>
          <a:chExt cx="0" cy="0"/>
        </a:xfrm>
      </p:grpSpPr>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84">
    <p:spTree>
      <p:nvGrpSpPr>
        <p:cNvPr id="1" name=""/>
        <p:cNvGrpSpPr/>
        <p:nvPr/>
      </p:nvGrpSpPr>
      <p:grpSpPr>
        <a:xfrm>
          <a:off x="0" y="0"/>
          <a:ext cx="0" cy="0"/>
          <a:chOff x="0" y="0"/>
          <a:chExt cx="0" cy="0"/>
        </a:xfrm>
      </p:grpSpPr>
      <p:sp>
        <p:nvSpPr>
          <p:cNvPr id="12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20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1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1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85">
    <p:spTree>
      <p:nvGrpSpPr>
        <p:cNvPr id="1" name=""/>
        <p:cNvGrpSpPr/>
        <p:nvPr/>
      </p:nvGrpSpPr>
      <p:grpSpPr>
        <a:xfrm>
          <a:off x="0" y="0"/>
          <a:ext cx="0" cy="0"/>
          <a:chOff x="0" y="0"/>
          <a:chExt cx="0" cy="0"/>
        </a:xfrm>
      </p:grpSpPr>
      <p:sp>
        <p:nvSpPr>
          <p:cNvPr id="122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22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2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27"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86">
    <p:spTree>
      <p:nvGrpSpPr>
        <p:cNvPr id="1" name=""/>
        <p:cNvGrpSpPr/>
        <p:nvPr/>
      </p:nvGrpSpPr>
      <p:grpSpPr>
        <a:xfrm>
          <a:off x="0" y="0"/>
          <a:ext cx="0" cy="0"/>
          <a:chOff x="0" y="0"/>
          <a:chExt cx="0" cy="0"/>
        </a:xfrm>
      </p:grpSpPr>
      <p:sp>
        <p:nvSpPr>
          <p:cNvPr id="124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24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4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4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0.xml"/>
</Relationships>
</file>

<file path=ppt/slideMasters/_rels/slideMaster100.xml.rels><?xml version="1.0" encoding="UTF-8"?>
<Relationships xmlns="http://schemas.openxmlformats.org/package/2006/relationships"><Relationship Id="rId1" Type="http://schemas.openxmlformats.org/officeDocument/2006/relationships/theme" Target="../theme/theme100.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00.xml"/>
</Relationships>
</file>

<file path=ppt/slideMasters/_rels/slideMaster101.xml.rels><?xml version="1.0" encoding="UTF-8"?>
<Relationships xmlns="http://schemas.openxmlformats.org/package/2006/relationships"><Relationship Id="rId1" Type="http://schemas.openxmlformats.org/officeDocument/2006/relationships/theme" Target="../theme/theme10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01.xml"/>
</Relationships>
</file>

<file path=ppt/slideMasters/_rels/slideMaster102.xml.rels><?xml version="1.0" encoding="UTF-8"?>
<Relationships xmlns="http://schemas.openxmlformats.org/package/2006/relationships"><Relationship Id="rId1" Type="http://schemas.openxmlformats.org/officeDocument/2006/relationships/theme" Target="../theme/theme10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02.xml"/>
</Relationships>
</file>

<file path=ppt/slideMasters/_rels/slideMaster103.xml.rels><?xml version="1.0" encoding="UTF-8"?>
<Relationships xmlns="http://schemas.openxmlformats.org/package/2006/relationships"><Relationship Id="rId1" Type="http://schemas.openxmlformats.org/officeDocument/2006/relationships/theme" Target="../theme/theme10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03.xml"/>
</Relationships>
</file>

<file path=ppt/slideMasters/_rels/slideMaster104.xml.rels><?xml version="1.0" encoding="UTF-8"?>
<Relationships xmlns="http://schemas.openxmlformats.org/package/2006/relationships"><Relationship Id="rId1" Type="http://schemas.openxmlformats.org/officeDocument/2006/relationships/theme" Target="../theme/theme10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04.xml"/>
</Relationships>
</file>

<file path=ppt/slideMasters/_rels/slideMaster105.xml.rels><?xml version="1.0" encoding="UTF-8"?>
<Relationships xmlns="http://schemas.openxmlformats.org/package/2006/relationships"><Relationship Id="rId1" Type="http://schemas.openxmlformats.org/officeDocument/2006/relationships/theme" Target="../theme/theme10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05.xml"/>
</Relationships>
</file>

<file path=ppt/slideMasters/_rels/slideMaster106.xml.rels><?xml version="1.0" encoding="UTF-8"?>
<Relationships xmlns="http://schemas.openxmlformats.org/package/2006/relationships"><Relationship Id="rId1" Type="http://schemas.openxmlformats.org/officeDocument/2006/relationships/theme" Target="../theme/theme10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06.xml"/>
</Relationships>
</file>

<file path=ppt/slideMasters/_rels/slideMaster107.xml.rels><?xml version="1.0" encoding="UTF-8"?>
<Relationships xmlns="http://schemas.openxmlformats.org/package/2006/relationships"><Relationship Id="rId1" Type="http://schemas.openxmlformats.org/officeDocument/2006/relationships/theme" Target="../theme/theme10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07.xml"/>
</Relationships>
</file>

<file path=ppt/slideMasters/_rels/slideMaster108.xml.rels><?xml version="1.0" encoding="UTF-8"?>
<Relationships xmlns="http://schemas.openxmlformats.org/package/2006/relationships"><Relationship Id="rId1" Type="http://schemas.openxmlformats.org/officeDocument/2006/relationships/theme" Target="../theme/theme108.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08.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26.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slideLayout" Target="../slideLayouts/slideLayout27.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slideLayout" Target="../slideLayouts/slideLayout28.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slideLayout" Target="../slideLayouts/slideLayout29.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3.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slideLayout" Target="../slideLayouts/slideLayout30.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slideLayout" Target="../slideLayouts/slideLayout31.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slideLayout" Target="../slideLayouts/slideLayout32.xml"/>
</Relationships>
</file>

<file path=ppt/slideMasters/_rels/slideMaster33.xml.rels><?xml version="1.0" encoding="UTF-8"?>
<Relationships xmlns="http://schemas.openxmlformats.org/package/2006/relationships"><Relationship Id="rId1" Type="http://schemas.openxmlformats.org/officeDocument/2006/relationships/theme" Target="../theme/theme33.xml"/><Relationship Id="rId2" Type="http://schemas.openxmlformats.org/officeDocument/2006/relationships/slideLayout" Target="../slideLayouts/slideLayout33.xml"/>
</Relationships>
</file>

<file path=ppt/slideMasters/_rels/slideMaster34.xml.rels><?xml version="1.0" encoding="UTF-8"?>
<Relationships xmlns="http://schemas.openxmlformats.org/package/2006/relationships"><Relationship Id="rId1" Type="http://schemas.openxmlformats.org/officeDocument/2006/relationships/theme" Target="../theme/theme34.xml"/><Relationship Id="rId2" Type="http://schemas.openxmlformats.org/officeDocument/2006/relationships/slideLayout" Target="../slideLayouts/slideLayout34.xml"/>
</Relationships>
</file>

<file path=ppt/slideMasters/_rels/slideMaster35.xml.rels><?xml version="1.0" encoding="UTF-8"?>
<Relationships xmlns="http://schemas.openxmlformats.org/package/2006/relationships"><Relationship Id="rId1" Type="http://schemas.openxmlformats.org/officeDocument/2006/relationships/theme" Target="../theme/theme35.xml"/><Relationship Id="rId2" Type="http://schemas.openxmlformats.org/officeDocument/2006/relationships/slideLayout" Target="../slideLayouts/slideLayout35.xml"/>
</Relationships>
</file>

<file path=ppt/slideMasters/_rels/slideMaster36.xml.rels><?xml version="1.0" encoding="UTF-8"?>
<Relationships xmlns="http://schemas.openxmlformats.org/package/2006/relationships"><Relationship Id="rId1" Type="http://schemas.openxmlformats.org/officeDocument/2006/relationships/theme" Target="../theme/theme36.xml"/><Relationship Id="rId2" Type="http://schemas.openxmlformats.org/officeDocument/2006/relationships/slideLayout" Target="../slideLayouts/slideLayout36.xml"/>
</Relationships>
</file>

<file path=ppt/slideMasters/_rels/slideMaster37.xml.rels><?xml version="1.0" encoding="UTF-8"?>
<Relationships xmlns="http://schemas.openxmlformats.org/package/2006/relationships"><Relationship Id="rId1" Type="http://schemas.openxmlformats.org/officeDocument/2006/relationships/theme" Target="../theme/theme3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37.xml"/>
</Relationships>
</file>

<file path=ppt/slideMasters/_rels/slideMaster38.xml.rels><?xml version="1.0" encoding="UTF-8"?>
<Relationships xmlns="http://schemas.openxmlformats.org/package/2006/relationships"><Relationship Id="rId1" Type="http://schemas.openxmlformats.org/officeDocument/2006/relationships/theme" Target="../theme/theme38.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38.xml"/>
</Relationships>
</file>

<file path=ppt/slideMasters/_rels/slideMaster39.xml.rels><?xml version="1.0" encoding="UTF-8"?>
<Relationships xmlns="http://schemas.openxmlformats.org/package/2006/relationships"><Relationship Id="rId1" Type="http://schemas.openxmlformats.org/officeDocument/2006/relationships/theme" Target="../theme/theme39.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39.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4.xml"/>
</Relationships>
</file>

<file path=ppt/slideMasters/_rels/slideMaster40.xml.rels><?xml version="1.0" encoding="UTF-8"?>
<Relationships xmlns="http://schemas.openxmlformats.org/package/2006/relationships"><Relationship Id="rId1" Type="http://schemas.openxmlformats.org/officeDocument/2006/relationships/theme" Target="../theme/theme40.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40.xml"/>
</Relationships>
</file>

<file path=ppt/slideMasters/_rels/slideMaster41.xml.rels><?xml version="1.0" encoding="UTF-8"?>
<Relationships xmlns="http://schemas.openxmlformats.org/package/2006/relationships"><Relationship Id="rId1" Type="http://schemas.openxmlformats.org/officeDocument/2006/relationships/theme" Target="../theme/theme4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41.xml"/>
</Relationships>
</file>

<file path=ppt/slideMasters/_rels/slideMaster42.xml.rels><?xml version="1.0" encoding="UTF-8"?>
<Relationships xmlns="http://schemas.openxmlformats.org/package/2006/relationships"><Relationship Id="rId1" Type="http://schemas.openxmlformats.org/officeDocument/2006/relationships/theme" Target="../theme/theme4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42.xml"/>
</Relationships>
</file>

<file path=ppt/slideMasters/_rels/slideMaster43.xml.rels><?xml version="1.0" encoding="UTF-8"?>
<Relationships xmlns="http://schemas.openxmlformats.org/package/2006/relationships"><Relationship Id="rId1" Type="http://schemas.openxmlformats.org/officeDocument/2006/relationships/theme" Target="../theme/theme4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43.xml"/>
</Relationships>
</file>

<file path=ppt/slideMasters/_rels/slideMaster44.xml.rels><?xml version="1.0" encoding="UTF-8"?>
<Relationships xmlns="http://schemas.openxmlformats.org/package/2006/relationships"><Relationship Id="rId1" Type="http://schemas.openxmlformats.org/officeDocument/2006/relationships/theme" Target="../theme/theme4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44.xml"/>
</Relationships>
</file>

<file path=ppt/slideMasters/_rels/slideMaster45.xml.rels><?xml version="1.0" encoding="UTF-8"?>
<Relationships xmlns="http://schemas.openxmlformats.org/package/2006/relationships"><Relationship Id="rId1" Type="http://schemas.openxmlformats.org/officeDocument/2006/relationships/theme" Target="../theme/theme4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45.xml"/>
</Relationships>
</file>

<file path=ppt/slideMasters/_rels/slideMaster46.xml.rels><?xml version="1.0" encoding="UTF-8"?>
<Relationships xmlns="http://schemas.openxmlformats.org/package/2006/relationships"><Relationship Id="rId1" Type="http://schemas.openxmlformats.org/officeDocument/2006/relationships/theme" Target="../theme/theme4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46.xml"/>
</Relationships>
</file>

<file path=ppt/slideMasters/_rels/slideMaster47.xml.rels><?xml version="1.0" encoding="UTF-8"?>
<Relationships xmlns="http://schemas.openxmlformats.org/package/2006/relationships"><Relationship Id="rId1" Type="http://schemas.openxmlformats.org/officeDocument/2006/relationships/theme" Target="../theme/theme4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47.xml"/>
</Relationships>
</file>

<file path=ppt/slideMasters/_rels/slideMaster48.xml.rels><?xml version="1.0" encoding="UTF-8"?>
<Relationships xmlns="http://schemas.openxmlformats.org/package/2006/relationships"><Relationship Id="rId1" Type="http://schemas.openxmlformats.org/officeDocument/2006/relationships/theme" Target="../theme/theme48.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48.xml"/>
</Relationships>
</file>

<file path=ppt/slideMasters/_rels/slideMaster49.xml.rels><?xml version="1.0" encoding="UTF-8"?>
<Relationships xmlns="http://schemas.openxmlformats.org/package/2006/relationships"><Relationship Id="rId1" Type="http://schemas.openxmlformats.org/officeDocument/2006/relationships/theme" Target="../theme/theme49.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49.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5.xml"/>
</Relationships>
</file>

<file path=ppt/slideMasters/_rels/slideMaster50.xml.rels><?xml version="1.0" encoding="UTF-8"?>
<Relationships xmlns="http://schemas.openxmlformats.org/package/2006/relationships"><Relationship Id="rId1" Type="http://schemas.openxmlformats.org/officeDocument/2006/relationships/theme" Target="../theme/theme50.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50.xml"/>
</Relationships>
</file>

<file path=ppt/slideMasters/_rels/slideMaster51.xml.rels><?xml version="1.0" encoding="UTF-8"?>
<Relationships xmlns="http://schemas.openxmlformats.org/package/2006/relationships"><Relationship Id="rId1" Type="http://schemas.openxmlformats.org/officeDocument/2006/relationships/theme" Target="../theme/theme5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51.xml"/>
</Relationships>
</file>

<file path=ppt/slideMasters/_rels/slideMaster52.xml.rels><?xml version="1.0" encoding="UTF-8"?>
<Relationships xmlns="http://schemas.openxmlformats.org/package/2006/relationships"><Relationship Id="rId1" Type="http://schemas.openxmlformats.org/officeDocument/2006/relationships/theme" Target="../theme/theme5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52.xml"/>
</Relationships>
</file>

<file path=ppt/slideMasters/_rels/slideMaster53.xml.rels><?xml version="1.0" encoding="UTF-8"?>
<Relationships xmlns="http://schemas.openxmlformats.org/package/2006/relationships"><Relationship Id="rId1" Type="http://schemas.openxmlformats.org/officeDocument/2006/relationships/theme" Target="../theme/theme5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53.xml"/>
</Relationships>
</file>

<file path=ppt/slideMasters/_rels/slideMaster54.xml.rels><?xml version="1.0" encoding="UTF-8"?>
<Relationships xmlns="http://schemas.openxmlformats.org/package/2006/relationships"><Relationship Id="rId1" Type="http://schemas.openxmlformats.org/officeDocument/2006/relationships/theme" Target="../theme/theme5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54.xml"/>
</Relationships>
</file>

<file path=ppt/slideMasters/_rels/slideMaster55.xml.rels><?xml version="1.0" encoding="UTF-8"?>
<Relationships xmlns="http://schemas.openxmlformats.org/package/2006/relationships"><Relationship Id="rId1" Type="http://schemas.openxmlformats.org/officeDocument/2006/relationships/theme" Target="../theme/theme5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55.xml"/>
</Relationships>
</file>

<file path=ppt/slideMasters/_rels/slideMaster56.xml.rels><?xml version="1.0" encoding="UTF-8"?>
<Relationships xmlns="http://schemas.openxmlformats.org/package/2006/relationships"><Relationship Id="rId1" Type="http://schemas.openxmlformats.org/officeDocument/2006/relationships/theme" Target="../theme/theme5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56.xml"/>
</Relationships>
</file>

<file path=ppt/slideMasters/_rels/slideMaster57.xml.rels><?xml version="1.0" encoding="UTF-8"?>
<Relationships xmlns="http://schemas.openxmlformats.org/package/2006/relationships"><Relationship Id="rId1" Type="http://schemas.openxmlformats.org/officeDocument/2006/relationships/theme" Target="../theme/theme5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57.xml"/>
</Relationships>
</file>

<file path=ppt/slideMasters/_rels/slideMaster58.xml.rels><?xml version="1.0" encoding="UTF-8"?>
<Relationships xmlns="http://schemas.openxmlformats.org/package/2006/relationships"><Relationship Id="rId1" Type="http://schemas.openxmlformats.org/officeDocument/2006/relationships/theme" Target="../theme/theme58.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58.xml"/>
</Relationships>
</file>

<file path=ppt/slideMasters/_rels/slideMaster59.xml.rels><?xml version="1.0" encoding="UTF-8"?>
<Relationships xmlns="http://schemas.openxmlformats.org/package/2006/relationships"><Relationship Id="rId1" Type="http://schemas.openxmlformats.org/officeDocument/2006/relationships/theme" Target="../theme/theme59.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59.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6.xml"/>
</Relationships>
</file>

<file path=ppt/slideMasters/_rels/slideMaster60.xml.rels><?xml version="1.0" encoding="UTF-8"?>
<Relationships xmlns="http://schemas.openxmlformats.org/package/2006/relationships"><Relationship Id="rId1" Type="http://schemas.openxmlformats.org/officeDocument/2006/relationships/theme" Target="../theme/theme60.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60.xml"/>
</Relationships>
</file>

<file path=ppt/slideMasters/_rels/slideMaster61.xml.rels><?xml version="1.0" encoding="UTF-8"?>
<Relationships xmlns="http://schemas.openxmlformats.org/package/2006/relationships"><Relationship Id="rId1" Type="http://schemas.openxmlformats.org/officeDocument/2006/relationships/theme" Target="../theme/theme6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61.xml"/>
</Relationships>
</file>

<file path=ppt/slideMasters/_rels/slideMaster62.xml.rels><?xml version="1.0" encoding="UTF-8"?>
<Relationships xmlns="http://schemas.openxmlformats.org/package/2006/relationships"><Relationship Id="rId1" Type="http://schemas.openxmlformats.org/officeDocument/2006/relationships/theme" Target="../theme/theme6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62.xml"/>
</Relationships>
</file>

<file path=ppt/slideMasters/_rels/slideMaster63.xml.rels><?xml version="1.0" encoding="UTF-8"?>
<Relationships xmlns="http://schemas.openxmlformats.org/package/2006/relationships"><Relationship Id="rId1" Type="http://schemas.openxmlformats.org/officeDocument/2006/relationships/theme" Target="../theme/theme6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63.xml"/>
</Relationships>
</file>

<file path=ppt/slideMasters/_rels/slideMaster64.xml.rels><?xml version="1.0" encoding="UTF-8"?>
<Relationships xmlns="http://schemas.openxmlformats.org/package/2006/relationships"><Relationship Id="rId1" Type="http://schemas.openxmlformats.org/officeDocument/2006/relationships/theme" Target="../theme/theme6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64.xml"/>
</Relationships>
</file>

<file path=ppt/slideMasters/_rels/slideMaster65.xml.rels><?xml version="1.0" encoding="UTF-8"?>
<Relationships xmlns="http://schemas.openxmlformats.org/package/2006/relationships"><Relationship Id="rId1" Type="http://schemas.openxmlformats.org/officeDocument/2006/relationships/theme" Target="../theme/theme6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65.xml"/>
</Relationships>
</file>

<file path=ppt/slideMasters/_rels/slideMaster66.xml.rels><?xml version="1.0" encoding="UTF-8"?>
<Relationships xmlns="http://schemas.openxmlformats.org/package/2006/relationships"><Relationship Id="rId1" Type="http://schemas.openxmlformats.org/officeDocument/2006/relationships/theme" Target="../theme/theme6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66.xml"/>
</Relationships>
</file>

<file path=ppt/slideMasters/_rels/slideMaster67.xml.rels><?xml version="1.0" encoding="UTF-8"?>
<Relationships xmlns="http://schemas.openxmlformats.org/package/2006/relationships"><Relationship Id="rId1" Type="http://schemas.openxmlformats.org/officeDocument/2006/relationships/theme" Target="../theme/theme6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67.xml"/>
</Relationships>
</file>

<file path=ppt/slideMasters/_rels/slideMaster68.xml.rels><?xml version="1.0" encoding="UTF-8"?>
<Relationships xmlns="http://schemas.openxmlformats.org/package/2006/relationships"><Relationship Id="rId1" Type="http://schemas.openxmlformats.org/officeDocument/2006/relationships/theme" Target="../theme/theme68.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68.xml"/>
</Relationships>
</file>

<file path=ppt/slideMasters/_rels/slideMaster69.xml.rels><?xml version="1.0" encoding="UTF-8"?>
<Relationships xmlns="http://schemas.openxmlformats.org/package/2006/relationships"><Relationship Id="rId1" Type="http://schemas.openxmlformats.org/officeDocument/2006/relationships/theme" Target="../theme/theme69.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69.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7.xml"/>
</Relationships>
</file>

<file path=ppt/slideMasters/_rels/slideMaster70.xml.rels><?xml version="1.0" encoding="UTF-8"?>
<Relationships xmlns="http://schemas.openxmlformats.org/package/2006/relationships"><Relationship Id="rId1" Type="http://schemas.openxmlformats.org/officeDocument/2006/relationships/theme" Target="../theme/theme70.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70.xml"/>
</Relationships>
</file>

<file path=ppt/slideMasters/_rels/slideMaster71.xml.rels><?xml version="1.0" encoding="UTF-8"?>
<Relationships xmlns="http://schemas.openxmlformats.org/package/2006/relationships"><Relationship Id="rId1" Type="http://schemas.openxmlformats.org/officeDocument/2006/relationships/theme" Target="../theme/theme7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71.xml"/>
</Relationships>
</file>

<file path=ppt/slideMasters/_rels/slideMaster72.xml.rels><?xml version="1.0" encoding="UTF-8"?>
<Relationships xmlns="http://schemas.openxmlformats.org/package/2006/relationships"><Relationship Id="rId1" Type="http://schemas.openxmlformats.org/officeDocument/2006/relationships/theme" Target="../theme/theme7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72.xml"/>
</Relationships>
</file>

<file path=ppt/slideMasters/_rels/slideMaster73.xml.rels><?xml version="1.0" encoding="UTF-8"?>
<Relationships xmlns="http://schemas.openxmlformats.org/package/2006/relationships"><Relationship Id="rId1" Type="http://schemas.openxmlformats.org/officeDocument/2006/relationships/theme" Target="../theme/theme7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73.xml"/>
</Relationships>
</file>

<file path=ppt/slideMasters/_rels/slideMaster74.xml.rels><?xml version="1.0" encoding="UTF-8"?>
<Relationships xmlns="http://schemas.openxmlformats.org/package/2006/relationships"><Relationship Id="rId1" Type="http://schemas.openxmlformats.org/officeDocument/2006/relationships/theme" Target="../theme/theme7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74.xml"/>
</Relationships>
</file>

<file path=ppt/slideMasters/_rels/slideMaster75.xml.rels><?xml version="1.0" encoding="UTF-8"?>
<Relationships xmlns="http://schemas.openxmlformats.org/package/2006/relationships"><Relationship Id="rId1" Type="http://schemas.openxmlformats.org/officeDocument/2006/relationships/theme" Target="../theme/theme7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75.xml"/>
</Relationships>
</file>

<file path=ppt/slideMasters/_rels/slideMaster76.xml.rels><?xml version="1.0" encoding="UTF-8"?>
<Relationships xmlns="http://schemas.openxmlformats.org/package/2006/relationships"><Relationship Id="rId1" Type="http://schemas.openxmlformats.org/officeDocument/2006/relationships/theme" Target="../theme/theme7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76.xml"/>
</Relationships>
</file>

<file path=ppt/slideMasters/_rels/slideMaster77.xml.rels><?xml version="1.0" encoding="UTF-8"?>
<Relationships xmlns="http://schemas.openxmlformats.org/package/2006/relationships"><Relationship Id="rId1" Type="http://schemas.openxmlformats.org/officeDocument/2006/relationships/theme" Target="../theme/theme7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77.xml"/>
</Relationships>
</file>

<file path=ppt/slideMasters/_rels/slideMaster78.xml.rels><?xml version="1.0" encoding="UTF-8"?>
<Relationships xmlns="http://schemas.openxmlformats.org/package/2006/relationships"><Relationship Id="rId1" Type="http://schemas.openxmlformats.org/officeDocument/2006/relationships/theme" Target="../theme/theme78.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78.xml"/>
</Relationships>
</file>

<file path=ppt/slideMasters/_rels/slideMaster79.xml.rels><?xml version="1.0" encoding="UTF-8"?>
<Relationships xmlns="http://schemas.openxmlformats.org/package/2006/relationships"><Relationship Id="rId1" Type="http://schemas.openxmlformats.org/officeDocument/2006/relationships/theme" Target="../theme/theme79.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79.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8.xml"/>
</Relationships>
</file>

<file path=ppt/slideMasters/_rels/slideMaster80.xml.rels><?xml version="1.0" encoding="UTF-8"?>
<Relationships xmlns="http://schemas.openxmlformats.org/package/2006/relationships"><Relationship Id="rId1" Type="http://schemas.openxmlformats.org/officeDocument/2006/relationships/theme" Target="../theme/theme80.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80.xml"/>
</Relationships>
</file>

<file path=ppt/slideMasters/_rels/slideMaster81.xml.rels><?xml version="1.0" encoding="UTF-8"?>
<Relationships xmlns="http://schemas.openxmlformats.org/package/2006/relationships"><Relationship Id="rId1" Type="http://schemas.openxmlformats.org/officeDocument/2006/relationships/theme" Target="../theme/theme8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81.xml"/>
</Relationships>
</file>

<file path=ppt/slideMasters/_rels/slideMaster82.xml.rels><?xml version="1.0" encoding="UTF-8"?>
<Relationships xmlns="http://schemas.openxmlformats.org/package/2006/relationships"><Relationship Id="rId1" Type="http://schemas.openxmlformats.org/officeDocument/2006/relationships/theme" Target="../theme/theme8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82.xml"/>
</Relationships>
</file>

<file path=ppt/slideMasters/_rels/slideMaster83.xml.rels><?xml version="1.0" encoding="UTF-8"?>
<Relationships xmlns="http://schemas.openxmlformats.org/package/2006/relationships"><Relationship Id="rId1" Type="http://schemas.openxmlformats.org/officeDocument/2006/relationships/theme" Target="../theme/theme8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83.xml"/>
</Relationships>
</file>

<file path=ppt/slideMasters/_rels/slideMaster84.xml.rels><?xml version="1.0" encoding="UTF-8"?>
<Relationships xmlns="http://schemas.openxmlformats.org/package/2006/relationships"><Relationship Id="rId1" Type="http://schemas.openxmlformats.org/officeDocument/2006/relationships/theme" Target="../theme/theme8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84.xml"/>
</Relationships>
</file>

<file path=ppt/slideMasters/_rels/slideMaster85.xml.rels><?xml version="1.0" encoding="UTF-8"?>
<Relationships xmlns="http://schemas.openxmlformats.org/package/2006/relationships"><Relationship Id="rId1" Type="http://schemas.openxmlformats.org/officeDocument/2006/relationships/theme" Target="../theme/theme8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85.xml"/>
</Relationships>
</file>

<file path=ppt/slideMasters/_rels/slideMaster86.xml.rels><?xml version="1.0" encoding="UTF-8"?>
<Relationships xmlns="http://schemas.openxmlformats.org/package/2006/relationships"><Relationship Id="rId1" Type="http://schemas.openxmlformats.org/officeDocument/2006/relationships/theme" Target="../theme/theme8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86.xml"/>
</Relationships>
</file>

<file path=ppt/slideMasters/_rels/slideMaster87.xml.rels><?xml version="1.0" encoding="UTF-8"?>
<Relationships xmlns="http://schemas.openxmlformats.org/package/2006/relationships"><Relationship Id="rId1" Type="http://schemas.openxmlformats.org/officeDocument/2006/relationships/theme" Target="../theme/theme8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87.xml"/>
</Relationships>
</file>

<file path=ppt/slideMasters/_rels/slideMaster88.xml.rels><?xml version="1.0" encoding="UTF-8"?>
<Relationships xmlns="http://schemas.openxmlformats.org/package/2006/relationships"><Relationship Id="rId1" Type="http://schemas.openxmlformats.org/officeDocument/2006/relationships/theme" Target="../theme/theme88.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88.xml"/>
</Relationships>
</file>

<file path=ppt/slideMasters/_rels/slideMaster89.xml.rels><?xml version="1.0" encoding="UTF-8"?>
<Relationships xmlns="http://schemas.openxmlformats.org/package/2006/relationships"><Relationship Id="rId1" Type="http://schemas.openxmlformats.org/officeDocument/2006/relationships/theme" Target="../theme/theme89.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89.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9.xml"/>
</Relationships>
</file>

<file path=ppt/slideMasters/_rels/slideMaster90.xml.rels><?xml version="1.0" encoding="UTF-8"?>
<Relationships xmlns="http://schemas.openxmlformats.org/package/2006/relationships"><Relationship Id="rId1" Type="http://schemas.openxmlformats.org/officeDocument/2006/relationships/theme" Target="../theme/theme90.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90.xml"/>
</Relationships>
</file>

<file path=ppt/slideMasters/_rels/slideMaster91.xml.rels><?xml version="1.0" encoding="UTF-8"?>
<Relationships xmlns="http://schemas.openxmlformats.org/package/2006/relationships"><Relationship Id="rId1" Type="http://schemas.openxmlformats.org/officeDocument/2006/relationships/theme" Target="../theme/theme9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91.xml"/>
</Relationships>
</file>

<file path=ppt/slideMasters/_rels/slideMaster92.xml.rels><?xml version="1.0" encoding="UTF-8"?>
<Relationships xmlns="http://schemas.openxmlformats.org/package/2006/relationships"><Relationship Id="rId1" Type="http://schemas.openxmlformats.org/officeDocument/2006/relationships/theme" Target="../theme/theme9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92.xml"/>
</Relationships>
</file>

<file path=ppt/slideMasters/_rels/slideMaster93.xml.rels><?xml version="1.0" encoding="UTF-8"?>
<Relationships xmlns="http://schemas.openxmlformats.org/package/2006/relationships"><Relationship Id="rId1" Type="http://schemas.openxmlformats.org/officeDocument/2006/relationships/theme" Target="../theme/theme9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93.xml"/>
</Relationships>
</file>

<file path=ppt/slideMasters/_rels/slideMaster94.xml.rels><?xml version="1.0" encoding="UTF-8"?>
<Relationships xmlns="http://schemas.openxmlformats.org/package/2006/relationships"><Relationship Id="rId1" Type="http://schemas.openxmlformats.org/officeDocument/2006/relationships/theme" Target="../theme/theme9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94.xml"/>
</Relationships>
</file>

<file path=ppt/slideMasters/_rels/slideMaster95.xml.rels><?xml version="1.0" encoding="UTF-8"?>
<Relationships xmlns="http://schemas.openxmlformats.org/package/2006/relationships"><Relationship Id="rId1" Type="http://schemas.openxmlformats.org/officeDocument/2006/relationships/theme" Target="../theme/theme9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95.xml"/>
</Relationships>
</file>

<file path=ppt/slideMasters/_rels/slideMaster96.xml.rels><?xml version="1.0" encoding="UTF-8"?>
<Relationships xmlns="http://schemas.openxmlformats.org/package/2006/relationships"><Relationship Id="rId1" Type="http://schemas.openxmlformats.org/officeDocument/2006/relationships/theme" Target="../theme/theme9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96.xml"/>
</Relationships>
</file>

<file path=ppt/slideMasters/_rels/slideMaster97.xml.rels><?xml version="1.0" encoding="UTF-8"?>
<Relationships xmlns="http://schemas.openxmlformats.org/package/2006/relationships"><Relationship Id="rId1" Type="http://schemas.openxmlformats.org/officeDocument/2006/relationships/theme" Target="../theme/theme9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97.xml"/>
</Relationships>
</file>

<file path=ppt/slideMasters/_rels/slideMaster98.xml.rels><?xml version="1.0" encoding="UTF-8"?>
<Relationships xmlns="http://schemas.openxmlformats.org/package/2006/relationships"><Relationship Id="rId1" Type="http://schemas.openxmlformats.org/officeDocument/2006/relationships/theme" Target="../theme/theme98.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98.xml"/>
</Relationships>
</file>

<file path=ppt/slideMasters/_rels/slideMaster99.xml.rels><?xml version="1.0" encoding="UTF-8"?>
<Relationships xmlns="http://schemas.openxmlformats.org/package/2006/relationships"><Relationship Id="rId1" Type="http://schemas.openxmlformats.org/officeDocument/2006/relationships/theme" Target="../theme/theme99.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9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1444760" y="0"/>
            <a:ext cx="721440" cy="6830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 name="CustomShape 2"/>
          <p:cNvSpPr/>
          <p:nvPr/>
        </p:nvSpPr>
        <p:spPr>
          <a:xfrm>
            <a:off x="11438640" y="6453360"/>
            <a:ext cx="7383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23CA2514-25E1-4FB2-9DFD-F05946283096}"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2" name="CustomShape 3"/>
          <p:cNvSpPr/>
          <p:nvPr/>
        </p:nvSpPr>
        <p:spPr>
          <a:xfrm>
            <a:off x="912240" y="1268280"/>
            <a:ext cx="918828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3" name="Picture 19" descr="Logo_TUC_de_RGB"/>
          <p:cNvPicPr/>
          <p:nvPr/>
        </p:nvPicPr>
        <p:blipFill>
          <a:blip r:embed="rId2"/>
          <a:stretch/>
        </p:blipFill>
        <p:spPr>
          <a:xfrm>
            <a:off x="0" y="0"/>
            <a:ext cx="3032280" cy="542160"/>
          </a:xfrm>
          <a:prstGeom prst="rect">
            <a:avLst/>
          </a:prstGeom>
          <a:ln w="0">
            <a:noFill/>
          </a:ln>
        </p:spPr>
      </p:pic>
      <p:pic>
        <p:nvPicPr>
          <p:cNvPr id="4" name="Grafik 2" descr=""/>
          <p:cNvPicPr/>
          <p:nvPr/>
        </p:nvPicPr>
        <p:blipFill>
          <a:blip r:embed="rId3"/>
          <a:stretch/>
        </p:blipFill>
        <p:spPr>
          <a:xfrm>
            <a:off x="7430400" y="134640"/>
            <a:ext cx="3678120" cy="494280"/>
          </a:xfrm>
          <a:prstGeom prst="rect">
            <a:avLst/>
          </a:prstGeom>
          <a:ln w="0">
            <a:noFill/>
          </a:ln>
        </p:spPr>
      </p:pic>
      <p:sp>
        <p:nvSpPr>
          <p:cNvPr id="5" name="CustomShape 4"/>
          <p:cNvSpPr/>
          <p:nvPr/>
        </p:nvSpPr>
        <p:spPr>
          <a:xfrm>
            <a:off x="912240" y="1268280"/>
            <a:ext cx="918828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6" name="CustomShape 5"/>
          <p:cNvSpPr/>
          <p:nvPr/>
        </p:nvSpPr>
        <p:spPr>
          <a:xfrm>
            <a:off x="11444760" y="0"/>
            <a:ext cx="721440" cy="6830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7" name="CustomShape 6"/>
          <p:cNvSpPr/>
          <p:nvPr/>
        </p:nvSpPr>
        <p:spPr>
          <a:xfrm>
            <a:off x="0" y="6642720"/>
            <a:ext cx="12164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9"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0"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1" name="PlaceHolder 4"/>
          <p:cNvSpPr>
            <a:spLocks noGrp="1"/>
          </p:cNvSpPr>
          <p:nvPr>
            <p:ph type="body"/>
          </p:nvPr>
        </p:nvSpPr>
        <p:spPr>
          <a:xfrm>
            <a:off x="60948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8" name="CustomShape 1"/>
          <p:cNvSpPr/>
          <p:nvPr/>
        </p:nvSpPr>
        <p:spPr>
          <a:xfrm>
            <a:off x="11444760" y="0"/>
            <a:ext cx="721440" cy="6830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29" name="CustomShape 2"/>
          <p:cNvSpPr/>
          <p:nvPr/>
        </p:nvSpPr>
        <p:spPr>
          <a:xfrm>
            <a:off x="11438640" y="6453360"/>
            <a:ext cx="7383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7CC8075A-2D7A-47F3-B222-E4C13578CCE7}"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130" name="CustomShape 3"/>
          <p:cNvSpPr/>
          <p:nvPr/>
        </p:nvSpPr>
        <p:spPr>
          <a:xfrm>
            <a:off x="912240" y="1268280"/>
            <a:ext cx="918828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31" name="Picture 19" descr="Logo_TUC_de_RGB"/>
          <p:cNvPicPr/>
          <p:nvPr/>
        </p:nvPicPr>
        <p:blipFill>
          <a:blip r:embed="rId2"/>
          <a:stretch/>
        </p:blipFill>
        <p:spPr>
          <a:xfrm>
            <a:off x="0" y="0"/>
            <a:ext cx="3032280" cy="542160"/>
          </a:xfrm>
          <a:prstGeom prst="rect">
            <a:avLst/>
          </a:prstGeom>
          <a:ln w="0">
            <a:noFill/>
          </a:ln>
        </p:spPr>
      </p:pic>
      <p:pic>
        <p:nvPicPr>
          <p:cNvPr id="132" name="Grafik 2" descr=""/>
          <p:cNvPicPr/>
          <p:nvPr/>
        </p:nvPicPr>
        <p:blipFill>
          <a:blip r:embed="rId3"/>
          <a:stretch/>
        </p:blipFill>
        <p:spPr>
          <a:xfrm>
            <a:off x="7430400" y="134640"/>
            <a:ext cx="3678120" cy="494280"/>
          </a:xfrm>
          <a:prstGeom prst="rect">
            <a:avLst/>
          </a:prstGeom>
          <a:ln w="0">
            <a:noFill/>
          </a:ln>
        </p:spPr>
      </p:pic>
      <p:sp>
        <p:nvSpPr>
          <p:cNvPr id="133" name="CustomShape 4"/>
          <p:cNvSpPr/>
          <p:nvPr/>
        </p:nvSpPr>
        <p:spPr>
          <a:xfrm>
            <a:off x="912240" y="1268280"/>
            <a:ext cx="918828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34" name="CustomShape 5"/>
          <p:cNvSpPr/>
          <p:nvPr/>
        </p:nvSpPr>
        <p:spPr>
          <a:xfrm>
            <a:off x="11444760" y="0"/>
            <a:ext cx="721440" cy="6830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35" name="CustomShape 6"/>
          <p:cNvSpPr/>
          <p:nvPr/>
        </p:nvSpPr>
        <p:spPr>
          <a:xfrm>
            <a:off x="0" y="6642720"/>
            <a:ext cx="12164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3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37"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38"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7" r:id="rId4"/>
  </p:sldLayoutIdLst>
</p:sldMaster>
</file>

<file path=ppt/slideMasters/slideMaster10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44" name="CustomShape 1"/>
          <p:cNvSpPr/>
          <p:nvPr/>
        </p:nvSpPr>
        <p:spPr>
          <a:xfrm>
            <a:off x="11444760" y="0"/>
            <a:ext cx="729000" cy="6837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245" name="CustomShape 2"/>
          <p:cNvSpPr/>
          <p:nvPr/>
        </p:nvSpPr>
        <p:spPr>
          <a:xfrm>
            <a:off x="11438640" y="6453360"/>
            <a:ext cx="74592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1FEA7C53-2524-4810-B673-6FFBB091CF66}" type="slidenum">
              <a:rPr b="0" lang="de-DE" sz="1800" spc="-1" strike="noStrike">
                <a:solidFill>
                  <a:srgbClr val="808080"/>
                </a:solidFill>
                <a:latin typeface="Arial Unicode MS"/>
                <a:ea typeface="DejaVu Sans"/>
              </a:rPr>
              <a:t>16</a:t>
            </a:fld>
            <a:endParaRPr b="0" lang="en-GB" sz="1800" spc="-1" strike="noStrike">
              <a:solidFill>
                <a:srgbClr val="000000"/>
              </a:solidFill>
              <a:latin typeface="Arial"/>
            </a:endParaRPr>
          </a:p>
        </p:txBody>
      </p:sp>
      <p:sp>
        <p:nvSpPr>
          <p:cNvPr id="1246" name="CustomShape 3"/>
          <p:cNvSpPr/>
          <p:nvPr/>
        </p:nvSpPr>
        <p:spPr>
          <a:xfrm>
            <a:off x="912240" y="1268280"/>
            <a:ext cx="9195840" cy="349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247" name="Picture 19" descr="Logo_TUC_de_RGB"/>
          <p:cNvPicPr/>
          <p:nvPr/>
        </p:nvPicPr>
        <p:blipFill>
          <a:blip r:embed="rId2"/>
          <a:stretch/>
        </p:blipFill>
        <p:spPr>
          <a:xfrm>
            <a:off x="0" y="0"/>
            <a:ext cx="3039840" cy="549720"/>
          </a:xfrm>
          <a:prstGeom prst="rect">
            <a:avLst/>
          </a:prstGeom>
          <a:ln w="0">
            <a:noFill/>
          </a:ln>
        </p:spPr>
      </p:pic>
      <p:pic>
        <p:nvPicPr>
          <p:cNvPr id="1248" name="Grafik 2" descr=""/>
          <p:cNvPicPr/>
          <p:nvPr/>
        </p:nvPicPr>
        <p:blipFill>
          <a:blip r:embed="rId3"/>
          <a:stretch/>
        </p:blipFill>
        <p:spPr>
          <a:xfrm>
            <a:off x="7430400" y="134640"/>
            <a:ext cx="3685680" cy="501840"/>
          </a:xfrm>
          <a:prstGeom prst="rect">
            <a:avLst/>
          </a:prstGeom>
          <a:ln w="0">
            <a:noFill/>
          </a:ln>
        </p:spPr>
      </p:pic>
      <p:sp>
        <p:nvSpPr>
          <p:cNvPr id="1249" name="CustomShape 4"/>
          <p:cNvSpPr/>
          <p:nvPr/>
        </p:nvSpPr>
        <p:spPr>
          <a:xfrm>
            <a:off x="11444760" y="0"/>
            <a:ext cx="729000" cy="6837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250" name="CustomShape 5"/>
          <p:cNvSpPr/>
          <p:nvPr/>
        </p:nvSpPr>
        <p:spPr>
          <a:xfrm>
            <a:off x="11438640" y="6453360"/>
            <a:ext cx="74592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8FE0FB92-34CA-4E50-8631-0E1DB6E7C6FB}" type="slidenum">
              <a:rPr b="0" lang="de-DE" sz="1800" spc="-1" strike="noStrike">
                <a:solidFill>
                  <a:srgbClr val="808080"/>
                </a:solidFill>
                <a:latin typeface="Arial Unicode MS"/>
                <a:ea typeface="DejaVu Sans"/>
              </a:rPr>
              <a:t>16</a:t>
            </a:fld>
            <a:endParaRPr b="0" lang="en-GB" sz="1800" spc="-1" strike="noStrike">
              <a:solidFill>
                <a:srgbClr val="000000"/>
              </a:solidFill>
              <a:latin typeface="Arial"/>
            </a:endParaRPr>
          </a:p>
        </p:txBody>
      </p:sp>
      <p:sp>
        <p:nvSpPr>
          <p:cNvPr id="1251" name="CustomShape 6"/>
          <p:cNvSpPr/>
          <p:nvPr/>
        </p:nvSpPr>
        <p:spPr>
          <a:xfrm>
            <a:off x="0" y="6642720"/>
            <a:ext cx="12164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25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253" name="PlaceHolder 2"/>
          <p:cNvSpPr>
            <a:spLocks noGrp="1"/>
          </p:cNvSpPr>
          <p:nvPr>
            <p:ph type="body"/>
          </p:nvPr>
        </p:nvSpPr>
        <p:spPr>
          <a:xfrm>
            <a:off x="609480" y="1604520"/>
            <a:ext cx="109720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254" name="PlaceHolder 3"/>
          <p:cNvSpPr>
            <a:spLocks noGrp="1"/>
          </p:cNvSpPr>
          <p:nvPr>
            <p:ph type="body"/>
          </p:nvPr>
        </p:nvSpPr>
        <p:spPr>
          <a:xfrm>
            <a:off x="609480" y="3682080"/>
            <a:ext cx="109720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47" r:id="rId4"/>
  </p:sldLayoutIdLst>
</p:sldMaster>
</file>

<file path=ppt/slideMasters/slideMaster10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58" name="CustomShape 1"/>
          <p:cNvSpPr/>
          <p:nvPr/>
        </p:nvSpPr>
        <p:spPr>
          <a:xfrm>
            <a:off x="11444760" y="0"/>
            <a:ext cx="729000" cy="6837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259" name="CustomShape 2"/>
          <p:cNvSpPr/>
          <p:nvPr/>
        </p:nvSpPr>
        <p:spPr>
          <a:xfrm>
            <a:off x="11438640" y="6453360"/>
            <a:ext cx="74592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32FC66FE-8714-4CF8-A204-DB1767D3103A}" type="slidenum">
              <a:rPr b="0" lang="de-DE" sz="1800" spc="-1" strike="noStrike">
                <a:solidFill>
                  <a:srgbClr val="808080"/>
                </a:solidFill>
                <a:latin typeface="Arial Unicode MS"/>
                <a:ea typeface="DejaVu Sans"/>
              </a:rPr>
              <a:t>16</a:t>
            </a:fld>
            <a:endParaRPr b="0" lang="en-GB" sz="1800" spc="-1" strike="noStrike">
              <a:solidFill>
                <a:srgbClr val="000000"/>
              </a:solidFill>
              <a:latin typeface="Arial"/>
            </a:endParaRPr>
          </a:p>
        </p:txBody>
      </p:sp>
      <p:sp>
        <p:nvSpPr>
          <p:cNvPr id="1260" name="CustomShape 3"/>
          <p:cNvSpPr/>
          <p:nvPr/>
        </p:nvSpPr>
        <p:spPr>
          <a:xfrm>
            <a:off x="912240" y="1268280"/>
            <a:ext cx="9195840" cy="349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261" name="Picture 19" descr="Logo_TUC_de_RGB"/>
          <p:cNvPicPr/>
          <p:nvPr/>
        </p:nvPicPr>
        <p:blipFill>
          <a:blip r:embed="rId2"/>
          <a:stretch/>
        </p:blipFill>
        <p:spPr>
          <a:xfrm>
            <a:off x="0" y="0"/>
            <a:ext cx="3039840" cy="549720"/>
          </a:xfrm>
          <a:prstGeom prst="rect">
            <a:avLst/>
          </a:prstGeom>
          <a:ln w="0">
            <a:noFill/>
          </a:ln>
        </p:spPr>
      </p:pic>
      <p:pic>
        <p:nvPicPr>
          <p:cNvPr id="1262" name="Grafik 2" descr=""/>
          <p:cNvPicPr/>
          <p:nvPr/>
        </p:nvPicPr>
        <p:blipFill>
          <a:blip r:embed="rId3"/>
          <a:stretch/>
        </p:blipFill>
        <p:spPr>
          <a:xfrm>
            <a:off x="7430400" y="134640"/>
            <a:ext cx="3685680" cy="501840"/>
          </a:xfrm>
          <a:prstGeom prst="rect">
            <a:avLst/>
          </a:prstGeom>
          <a:ln w="0">
            <a:noFill/>
          </a:ln>
        </p:spPr>
      </p:pic>
      <p:sp>
        <p:nvSpPr>
          <p:cNvPr id="1263" name="CustomShape 4"/>
          <p:cNvSpPr/>
          <p:nvPr/>
        </p:nvSpPr>
        <p:spPr>
          <a:xfrm>
            <a:off x="11444760" y="0"/>
            <a:ext cx="729000" cy="6837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264" name="CustomShape 5"/>
          <p:cNvSpPr/>
          <p:nvPr/>
        </p:nvSpPr>
        <p:spPr>
          <a:xfrm>
            <a:off x="11438640" y="6453360"/>
            <a:ext cx="74592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A952D625-7BF2-48D0-A6F3-FF9C579CCEF1}" type="slidenum">
              <a:rPr b="0" lang="de-DE" sz="1800" spc="-1" strike="noStrike">
                <a:solidFill>
                  <a:srgbClr val="808080"/>
                </a:solidFill>
                <a:latin typeface="Arial Unicode MS"/>
                <a:ea typeface="DejaVu Sans"/>
              </a:rPr>
              <a:t>16</a:t>
            </a:fld>
            <a:endParaRPr b="0" lang="en-GB" sz="1800" spc="-1" strike="noStrike">
              <a:solidFill>
                <a:srgbClr val="000000"/>
              </a:solidFill>
              <a:latin typeface="Arial"/>
            </a:endParaRPr>
          </a:p>
        </p:txBody>
      </p:sp>
      <p:sp>
        <p:nvSpPr>
          <p:cNvPr id="1265" name="CustomShape 6"/>
          <p:cNvSpPr/>
          <p:nvPr/>
        </p:nvSpPr>
        <p:spPr>
          <a:xfrm>
            <a:off x="0" y="6642720"/>
            <a:ext cx="12164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26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267"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268"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269" name="PlaceHolder 4"/>
          <p:cNvSpPr>
            <a:spLocks noGrp="1"/>
          </p:cNvSpPr>
          <p:nvPr>
            <p:ph type="body"/>
          </p:nvPr>
        </p:nvSpPr>
        <p:spPr>
          <a:xfrm>
            <a:off x="60948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270" name="PlaceHolder 5"/>
          <p:cNvSpPr>
            <a:spLocks noGrp="1"/>
          </p:cNvSpPr>
          <p:nvPr>
            <p:ph type="body"/>
          </p:nvPr>
        </p:nvSpPr>
        <p:spPr>
          <a:xfrm>
            <a:off x="623196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49" r:id="rId4"/>
  </p:sldLayoutIdLst>
</p:sldMaster>
</file>

<file path=ppt/slideMasters/slideMaster10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76" name="CustomShape 1"/>
          <p:cNvSpPr/>
          <p:nvPr/>
        </p:nvSpPr>
        <p:spPr>
          <a:xfrm>
            <a:off x="11444760" y="0"/>
            <a:ext cx="729000" cy="6837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277" name="CustomShape 2"/>
          <p:cNvSpPr/>
          <p:nvPr/>
        </p:nvSpPr>
        <p:spPr>
          <a:xfrm>
            <a:off x="11438640" y="6453360"/>
            <a:ext cx="74592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EEBDF19A-998B-481D-B371-56F8F5FF5C14}" type="slidenum">
              <a:rPr b="0" lang="de-DE" sz="1800" spc="-1" strike="noStrike">
                <a:solidFill>
                  <a:srgbClr val="808080"/>
                </a:solidFill>
                <a:latin typeface="Arial Unicode MS"/>
                <a:ea typeface="DejaVu Sans"/>
              </a:rPr>
              <a:t>16</a:t>
            </a:fld>
            <a:endParaRPr b="0" lang="en-GB" sz="1800" spc="-1" strike="noStrike">
              <a:solidFill>
                <a:srgbClr val="000000"/>
              </a:solidFill>
              <a:latin typeface="Arial"/>
            </a:endParaRPr>
          </a:p>
        </p:txBody>
      </p:sp>
      <p:sp>
        <p:nvSpPr>
          <p:cNvPr id="1278" name="CustomShape 3"/>
          <p:cNvSpPr/>
          <p:nvPr/>
        </p:nvSpPr>
        <p:spPr>
          <a:xfrm>
            <a:off x="912240" y="1268280"/>
            <a:ext cx="9195840" cy="349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279" name="Picture 19" descr="Logo_TUC_de_RGB"/>
          <p:cNvPicPr/>
          <p:nvPr/>
        </p:nvPicPr>
        <p:blipFill>
          <a:blip r:embed="rId2"/>
          <a:stretch/>
        </p:blipFill>
        <p:spPr>
          <a:xfrm>
            <a:off x="0" y="0"/>
            <a:ext cx="3039840" cy="549720"/>
          </a:xfrm>
          <a:prstGeom prst="rect">
            <a:avLst/>
          </a:prstGeom>
          <a:ln w="0">
            <a:noFill/>
          </a:ln>
        </p:spPr>
      </p:pic>
      <p:pic>
        <p:nvPicPr>
          <p:cNvPr id="1280" name="Grafik 2" descr=""/>
          <p:cNvPicPr/>
          <p:nvPr/>
        </p:nvPicPr>
        <p:blipFill>
          <a:blip r:embed="rId3"/>
          <a:stretch/>
        </p:blipFill>
        <p:spPr>
          <a:xfrm>
            <a:off x="7430400" y="134640"/>
            <a:ext cx="3685680" cy="501840"/>
          </a:xfrm>
          <a:prstGeom prst="rect">
            <a:avLst/>
          </a:prstGeom>
          <a:ln w="0">
            <a:noFill/>
          </a:ln>
        </p:spPr>
      </p:pic>
      <p:sp>
        <p:nvSpPr>
          <p:cNvPr id="1281" name="CustomShape 4"/>
          <p:cNvSpPr/>
          <p:nvPr/>
        </p:nvSpPr>
        <p:spPr>
          <a:xfrm>
            <a:off x="11444760" y="0"/>
            <a:ext cx="729000" cy="6837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282" name="CustomShape 5"/>
          <p:cNvSpPr/>
          <p:nvPr/>
        </p:nvSpPr>
        <p:spPr>
          <a:xfrm>
            <a:off x="11438640" y="6453360"/>
            <a:ext cx="74592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175609A5-F632-4ECE-A6AC-17A06049792C}" type="slidenum">
              <a:rPr b="0" lang="de-DE" sz="1800" spc="-1" strike="noStrike">
                <a:solidFill>
                  <a:srgbClr val="808080"/>
                </a:solidFill>
                <a:latin typeface="Arial Unicode MS"/>
                <a:ea typeface="DejaVu Sans"/>
              </a:rPr>
              <a:t>16</a:t>
            </a:fld>
            <a:endParaRPr b="0" lang="en-GB" sz="1800" spc="-1" strike="noStrike">
              <a:solidFill>
                <a:srgbClr val="000000"/>
              </a:solidFill>
              <a:latin typeface="Arial"/>
            </a:endParaRPr>
          </a:p>
        </p:txBody>
      </p:sp>
      <p:sp>
        <p:nvSpPr>
          <p:cNvPr id="1283" name="CustomShape 6"/>
          <p:cNvSpPr/>
          <p:nvPr/>
        </p:nvSpPr>
        <p:spPr>
          <a:xfrm>
            <a:off x="0" y="6642720"/>
            <a:ext cx="12164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28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285" name="PlaceHolder 2"/>
          <p:cNvSpPr>
            <a:spLocks noGrp="1"/>
          </p:cNvSpPr>
          <p:nvPr>
            <p:ph type="body"/>
          </p:nvPr>
        </p:nvSpPr>
        <p:spPr>
          <a:xfrm>
            <a:off x="609480" y="160452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286" name="PlaceHolder 3"/>
          <p:cNvSpPr>
            <a:spLocks noGrp="1"/>
          </p:cNvSpPr>
          <p:nvPr>
            <p:ph type="body"/>
          </p:nvPr>
        </p:nvSpPr>
        <p:spPr>
          <a:xfrm>
            <a:off x="4319640" y="160452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287" name="PlaceHolder 4"/>
          <p:cNvSpPr>
            <a:spLocks noGrp="1"/>
          </p:cNvSpPr>
          <p:nvPr>
            <p:ph type="body"/>
          </p:nvPr>
        </p:nvSpPr>
        <p:spPr>
          <a:xfrm>
            <a:off x="8029800" y="160452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288" name="PlaceHolder 5"/>
          <p:cNvSpPr>
            <a:spLocks noGrp="1"/>
          </p:cNvSpPr>
          <p:nvPr>
            <p:ph type="body"/>
          </p:nvPr>
        </p:nvSpPr>
        <p:spPr>
          <a:xfrm>
            <a:off x="609480" y="368208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289" name="PlaceHolder 6"/>
          <p:cNvSpPr>
            <a:spLocks noGrp="1"/>
          </p:cNvSpPr>
          <p:nvPr>
            <p:ph type="body"/>
          </p:nvPr>
        </p:nvSpPr>
        <p:spPr>
          <a:xfrm>
            <a:off x="4319640" y="368208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290" name="PlaceHolder 7"/>
          <p:cNvSpPr>
            <a:spLocks noGrp="1"/>
          </p:cNvSpPr>
          <p:nvPr>
            <p:ph type="body"/>
          </p:nvPr>
        </p:nvSpPr>
        <p:spPr>
          <a:xfrm>
            <a:off x="8029800" y="368208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51" r:id="rId4"/>
  </p:sldLayoutIdLst>
</p:sldMaster>
</file>

<file path=ppt/slideMasters/slideMaster10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91" name="CustomShape 1"/>
          <p:cNvSpPr/>
          <p:nvPr/>
        </p:nvSpPr>
        <p:spPr>
          <a:xfrm>
            <a:off x="11444760" y="0"/>
            <a:ext cx="729000" cy="6837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292" name="CustomShape 2"/>
          <p:cNvSpPr/>
          <p:nvPr/>
        </p:nvSpPr>
        <p:spPr>
          <a:xfrm>
            <a:off x="11438640" y="6453360"/>
            <a:ext cx="74592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2E697A59-69B6-41DA-88A9-5DEC4F774472}" type="slidenum">
              <a:rPr b="0" lang="de-DE" sz="1800" spc="-1" strike="noStrike">
                <a:solidFill>
                  <a:srgbClr val="808080"/>
                </a:solidFill>
                <a:latin typeface="Arial Unicode MS"/>
                <a:ea typeface="DejaVu Sans"/>
              </a:rPr>
              <a:t>16</a:t>
            </a:fld>
            <a:endParaRPr b="0" lang="en-GB" sz="1800" spc="-1" strike="noStrike">
              <a:solidFill>
                <a:srgbClr val="000000"/>
              </a:solidFill>
              <a:latin typeface="Arial"/>
            </a:endParaRPr>
          </a:p>
        </p:txBody>
      </p:sp>
      <p:sp>
        <p:nvSpPr>
          <p:cNvPr id="1293" name="CustomShape 3"/>
          <p:cNvSpPr/>
          <p:nvPr/>
        </p:nvSpPr>
        <p:spPr>
          <a:xfrm>
            <a:off x="912240" y="1268280"/>
            <a:ext cx="9195840" cy="349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294" name="Picture 19" descr="Logo_TUC_de_RGB"/>
          <p:cNvPicPr/>
          <p:nvPr/>
        </p:nvPicPr>
        <p:blipFill>
          <a:blip r:embed="rId2"/>
          <a:stretch/>
        </p:blipFill>
        <p:spPr>
          <a:xfrm>
            <a:off x="0" y="0"/>
            <a:ext cx="3039840" cy="549720"/>
          </a:xfrm>
          <a:prstGeom prst="rect">
            <a:avLst/>
          </a:prstGeom>
          <a:ln w="0">
            <a:noFill/>
          </a:ln>
        </p:spPr>
      </p:pic>
      <p:pic>
        <p:nvPicPr>
          <p:cNvPr id="1295" name="Grafik 2" descr=""/>
          <p:cNvPicPr/>
          <p:nvPr/>
        </p:nvPicPr>
        <p:blipFill>
          <a:blip r:embed="rId3"/>
          <a:stretch/>
        </p:blipFill>
        <p:spPr>
          <a:xfrm>
            <a:off x="7430400" y="134640"/>
            <a:ext cx="3685680" cy="501840"/>
          </a:xfrm>
          <a:prstGeom prst="rect">
            <a:avLst/>
          </a:prstGeom>
          <a:ln w="0">
            <a:noFill/>
          </a:ln>
        </p:spPr>
      </p:pic>
      <p:sp>
        <p:nvSpPr>
          <p:cNvPr id="1296" name="CustomShape 4"/>
          <p:cNvSpPr/>
          <p:nvPr/>
        </p:nvSpPr>
        <p:spPr>
          <a:xfrm>
            <a:off x="11444760" y="0"/>
            <a:ext cx="729000" cy="6837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297" name="CustomShape 5"/>
          <p:cNvSpPr/>
          <p:nvPr/>
        </p:nvSpPr>
        <p:spPr>
          <a:xfrm>
            <a:off x="11438640" y="6453360"/>
            <a:ext cx="74592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71ABE2A3-A93A-4892-AA77-8C7F58FBC95E}" type="slidenum">
              <a:rPr b="0" lang="de-DE" sz="1800" spc="-1" strike="noStrike">
                <a:solidFill>
                  <a:srgbClr val="808080"/>
                </a:solidFill>
                <a:latin typeface="Arial Unicode MS"/>
                <a:ea typeface="DejaVu Sans"/>
              </a:rPr>
              <a:t>16</a:t>
            </a:fld>
            <a:endParaRPr b="0" lang="en-GB" sz="1800" spc="-1" strike="noStrike">
              <a:solidFill>
                <a:srgbClr val="000000"/>
              </a:solidFill>
              <a:latin typeface="Arial"/>
            </a:endParaRPr>
          </a:p>
        </p:txBody>
      </p:sp>
      <p:sp>
        <p:nvSpPr>
          <p:cNvPr id="1298" name="CustomShape 6"/>
          <p:cNvSpPr/>
          <p:nvPr/>
        </p:nvSpPr>
        <p:spPr>
          <a:xfrm>
            <a:off x="0" y="6642720"/>
            <a:ext cx="12164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29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1300"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53" r:id="rId4"/>
  </p:sldLayoutIdLst>
</p:sldMaster>
</file>

<file path=ppt/slideMasters/slideMaster10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01" name="CustomShape 1"/>
          <p:cNvSpPr/>
          <p:nvPr/>
        </p:nvSpPr>
        <p:spPr>
          <a:xfrm>
            <a:off x="11444760" y="0"/>
            <a:ext cx="729000" cy="6837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302" name="CustomShape 2"/>
          <p:cNvSpPr/>
          <p:nvPr/>
        </p:nvSpPr>
        <p:spPr>
          <a:xfrm>
            <a:off x="11438640" y="6453360"/>
            <a:ext cx="74592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8754C518-0D08-4FDE-AFFF-8A746765547A}" type="slidenum">
              <a:rPr b="0" lang="de-DE" sz="1800" spc="-1" strike="noStrike">
                <a:solidFill>
                  <a:srgbClr val="808080"/>
                </a:solidFill>
                <a:latin typeface="Arial Unicode MS"/>
                <a:ea typeface="DejaVu Sans"/>
              </a:rPr>
              <a:t>16</a:t>
            </a:fld>
            <a:endParaRPr b="0" lang="en-GB" sz="1800" spc="-1" strike="noStrike">
              <a:solidFill>
                <a:srgbClr val="000000"/>
              </a:solidFill>
              <a:latin typeface="Arial"/>
            </a:endParaRPr>
          </a:p>
        </p:txBody>
      </p:sp>
      <p:sp>
        <p:nvSpPr>
          <p:cNvPr id="1303" name="CustomShape 3"/>
          <p:cNvSpPr/>
          <p:nvPr/>
        </p:nvSpPr>
        <p:spPr>
          <a:xfrm>
            <a:off x="912240" y="1268280"/>
            <a:ext cx="9195840" cy="349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304" name="Picture 19" descr="Logo_TUC_de_RGB"/>
          <p:cNvPicPr/>
          <p:nvPr/>
        </p:nvPicPr>
        <p:blipFill>
          <a:blip r:embed="rId2"/>
          <a:stretch/>
        </p:blipFill>
        <p:spPr>
          <a:xfrm>
            <a:off x="0" y="0"/>
            <a:ext cx="3039840" cy="549720"/>
          </a:xfrm>
          <a:prstGeom prst="rect">
            <a:avLst/>
          </a:prstGeom>
          <a:ln w="0">
            <a:noFill/>
          </a:ln>
        </p:spPr>
      </p:pic>
      <p:pic>
        <p:nvPicPr>
          <p:cNvPr id="1305" name="Grafik 2" descr=""/>
          <p:cNvPicPr/>
          <p:nvPr/>
        </p:nvPicPr>
        <p:blipFill>
          <a:blip r:embed="rId3"/>
          <a:stretch/>
        </p:blipFill>
        <p:spPr>
          <a:xfrm>
            <a:off x="7430400" y="134640"/>
            <a:ext cx="3685680" cy="501840"/>
          </a:xfrm>
          <a:prstGeom prst="rect">
            <a:avLst/>
          </a:prstGeom>
          <a:ln w="0">
            <a:noFill/>
          </a:ln>
        </p:spPr>
      </p:pic>
      <p:sp>
        <p:nvSpPr>
          <p:cNvPr id="1306" name="CustomShape 4"/>
          <p:cNvSpPr/>
          <p:nvPr/>
        </p:nvSpPr>
        <p:spPr>
          <a:xfrm>
            <a:off x="11444760" y="0"/>
            <a:ext cx="729000" cy="6837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307" name="CustomShape 5"/>
          <p:cNvSpPr/>
          <p:nvPr/>
        </p:nvSpPr>
        <p:spPr>
          <a:xfrm>
            <a:off x="11438640" y="6453360"/>
            <a:ext cx="74592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C5D8C952-CA75-432D-B6B9-F5B2E4C313BE}" type="slidenum">
              <a:rPr b="0" lang="de-DE" sz="1800" spc="-1" strike="noStrike">
                <a:solidFill>
                  <a:srgbClr val="808080"/>
                </a:solidFill>
                <a:latin typeface="Arial Unicode MS"/>
                <a:ea typeface="DejaVu Sans"/>
              </a:rPr>
              <a:t>16</a:t>
            </a:fld>
            <a:endParaRPr b="0" lang="en-GB" sz="1800" spc="-1" strike="noStrike">
              <a:solidFill>
                <a:srgbClr val="000000"/>
              </a:solidFill>
              <a:latin typeface="Arial"/>
            </a:endParaRPr>
          </a:p>
        </p:txBody>
      </p:sp>
      <p:sp>
        <p:nvSpPr>
          <p:cNvPr id="1308" name="CustomShape 6"/>
          <p:cNvSpPr/>
          <p:nvPr/>
        </p:nvSpPr>
        <p:spPr>
          <a:xfrm>
            <a:off x="0" y="6642720"/>
            <a:ext cx="12164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309"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55" r:id="rId4"/>
  </p:sldLayoutIdLst>
</p:sldMaster>
</file>

<file path=ppt/slideMasters/slideMaster10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12" name="CustomShape 1"/>
          <p:cNvSpPr/>
          <p:nvPr/>
        </p:nvSpPr>
        <p:spPr>
          <a:xfrm>
            <a:off x="11444760" y="0"/>
            <a:ext cx="729000" cy="6837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313" name="CustomShape 2"/>
          <p:cNvSpPr/>
          <p:nvPr/>
        </p:nvSpPr>
        <p:spPr>
          <a:xfrm>
            <a:off x="11438640" y="6453360"/>
            <a:ext cx="74592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14788F84-7B7E-42E1-9F3E-B9500C446415}" type="slidenum">
              <a:rPr b="0" lang="de-DE" sz="1800" spc="-1" strike="noStrike">
                <a:solidFill>
                  <a:srgbClr val="808080"/>
                </a:solidFill>
                <a:latin typeface="Arial Unicode MS"/>
                <a:ea typeface="DejaVu Sans"/>
              </a:rPr>
              <a:t>16</a:t>
            </a:fld>
            <a:endParaRPr b="0" lang="en-GB" sz="1800" spc="-1" strike="noStrike">
              <a:solidFill>
                <a:srgbClr val="000000"/>
              </a:solidFill>
              <a:latin typeface="Arial"/>
            </a:endParaRPr>
          </a:p>
        </p:txBody>
      </p:sp>
      <p:sp>
        <p:nvSpPr>
          <p:cNvPr id="1314" name="CustomShape 3"/>
          <p:cNvSpPr/>
          <p:nvPr/>
        </p:nvSpPr>
        <p:spPr>
          <a:xfrm>
            <a:off x="912240" y="1268280"/>
            <a:ext cx="9195840" cy="349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315" name="Picture 19" descr="Logo_TUC_de_RGB"/>
          <p:cNvPicPr/>
          <p:nvPr/>
        </p:nvPicPr>
        <p:blipFill>
          <a:blip r:embed="rId2"/>
          <a:stretch/>
        </p:blipFill>
        <p:spPr>
          <a:xfrm>
            <a:off x="0" y="0"/>
            <a:ext cx="3039840" cy="549720"/>
          </a:xfrm>
          <a:prstGeom prst="rect">
            <a:avLst/>
          </a:prstGeom>
          <a:ln w="0">
            <a:noFill/>
          </a:ln>
        </p:spPr>
      </p:pic>
      <p:pic>
        <p:nvPicPr>
          <p:cNvPr id="1316" name="Grafik 2" descr=""/>
          <p:cNvPicPr/>
          <p:nvPr/>
        </p:nvPicPr>
        <p:blipFill>
          <a:blip r:embed="rId3"/>
          <a:stretch/>
        </p:blipFill>
        <p:spPr>
          <a:xfrm>
            <a:off x="7430400" y="134640"/>
            <a:ext cx="3685680" cy="501840"/>
          </a:xfrm>
          <a:prstGeom prst="rect">
            <a:avLst/>
          </a:prstGeom>
          <a:ln w="0">
            <a:noFill/>
          </a:ln>
        </p:spPr>
      </p:pic>
      <p:sp>
        <p:nvSpPr>
          <p:cNvPr id="1317" name="CustomShape 4"/>
          <p:cNvSpPr/>
          <p:nvPr/>
        </p:nvSpPr>
        <p:spPr>
          <a:xfrm>
            <a:off x="11444760" y="0"/>
            <a:ext cx="729000" cy="6837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318" name="CustomShape 5"/>
          <p:cNvSpPr/>
          <p:nvPr/>
        </p:nvSpPr>
        <p:spPr>
          <a:xfrm>
            <a:off x="11438640" y="6453360"/>
            <a:ext cx="74592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A399DBE2-A1BD-466F-B2A2-744C4BB108C3}" type="slidenum">
              <a:rPr b="0" lang="de-DE" sz="1800" spc="-1" strike="noStrike">
                <a:solidFill>
                  <a:srgbClr val="808080"/>
                </a:solidFill>
                <a:latin typeface="Arial Unicode MS"/>
                <a:ea typeface="DejaVu Sans"/>
              </a:rPr>
              <a:t>16</a:t>
            </a:fld>
            <a:endParaRPr b="0" lang="en-GB" sz="1800" spc="-1" strike="noStrike">
              <a:solidFill>
                <a:srgbClr val="000000"/>
              </a:solidFill>
              <a:latin typeface="Arial"/>
            </a:endParaRPr>
          </a:p>
        </p:txBody>
      </p:sp>
      <p:sp>
        <p:nvSpPr>
          <p:cNvPr id="1319" name="CustomShape 6"/>
          <p:cNvSpPr/>
          <p:nvPr/>
        </p:nvSpPr>
        <p:spPr>
          <a:xfrm>
            <a:off x="0" y="6642720"/>
            <a:ext cx="12164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32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321"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57" r:id="rId4"/>
  </p:sldLayoutIdLst>
</p:sldMaster>
</file>

<file path=ppt/slideMasters/slideMaster10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24" name="CustomShape 1"/>
          <p:cNvSpPr/>
          <p:nvPr/>
        </p:nvSpPr>
        <p:spPr>
          <a:xfrm>
            <a:off x="11444760" y="0"/>
            <a:ext cx="729000" cy="6837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325" name="CustomShape 2"/>
          <p:cNvSpPr/>
          <p:nvPr/>
        </p:nvSpPr>
        <p:spPr>
          <a:xfrm>
            <a:off x="11438640" y="6453360"/>
            <a:ext cx="74592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D5F72D2E-4937-4EFF-BFD0-875541658F33}" type="slidenum">
              <a:rPr b="0" lang="de-DE" sz="1800" spc="-1" strike="noStrike">
                <a:solidFill>
                  <a:srgbClr val="808080"/>
                </a:solidFill>
                <a:latin typeface="Arial Unicode MS"/>
                <a:ea typeface="DejaVu Sans"/>
              </a:rPr>
              <a:t>16</a:t>
            </a:fld>
            <a:endParaRPr b="0" lang="en-GB" sz="1800" spc="-1" strike="noStrike">
              <a:solidFill>
                <a:srgbClr val="000000"/>
              </a:solidFill>
              <a:latin typeface="Arial"/>
            </a:endParaRPr>
          </a:p>
        </p:txBody>
      </p:sp>
      <p:sp>
        <p:nvSpPr>
          <p:cNvPr id="1326" name="CustomShape 3"/>
          <p:cNvSpPr/>
          <p:nvPr/>
        </p:nvSpPr>
        <p:spPr>
          <a:xfrm>
            <a:off x="912240" y="1268280"/>
            <a:ext cx="9195840" cy="349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327" name="Picture 19" descr="Logo_TUC_de_RGB"/>
          <p:cNvPicPr/>
          <p:nvPr/>
        </p:nvPicPr>
        <p:blipFill>
          <a:blip r:embed="rId2"/>
          <a:stretch/>
        </p:blipFill>
        <p:spPr>
          <a:xfrm>
            <a:off x="0" y="0"/>
            <a:ext cx="3039840" cy="549720"/>
          </a:xfrm>
          <a:prstGeom prst="rect">
            <a:avLst/>
          </a:prstGeom>
          <a:ln w="0">
            <a:noFill/>
          </a:ln>
        </p:spPr>
      </p:pic>
      <p:pic>
        <p:nvPicPr>
          <p:cNvPr id="1328" name="Grafik 2" descr=""/>
          <p:cNvPicPr/>
          <p:nvPr/>
        </p:nvPicPr>
        <p:blipFill>
          <a:blip r:embed="rId3"/>
          <a:stretch/>
        </p:blipFill>
        <p:spPr>
          <a:xfrm>
            <a:off x="7430400" y="134640"/>
            <a:ext cx="3685680" cy="501840"/>
          </a:xfrm>
          <a:prstGeom prst="rect">
            <a:avLst/>
          </a:prstGeom>
          <a:ln w="0">
            <a:noFill/>
          </a:ln>
        </p:spPr>
      </p:pic>
      <p:sp>
        <p:nvSpPr>
          <p:cNvPr id="1329" name="CustomShape 4"/>
          <p:cNvSpPr/>
          <p:nvPr/>
        </p:nvSpPr>
        <p:spPr>
          <a:xfrm>
            <a:off x="11444760" y="0"/>
            <a:ext cx="729000" cy="6837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330" name="CustomShape 5"/>
          <p:cNvSpPr/>
          <p:nvPr/>
        </p:nvSpPr>
        <p:spPr>
          <a:xfrm>
            <a:off x="11438640" y="6453360"/>
            <a:ext cx="74592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1A18D75A-4598-4B1D-86D4-E9C98AC170CE}" type="slidenum">
              <a:rPr b="0" lang="de-DE" sz="1800" spc="-1" strike="noStrike">
                <a:solidFill>
                  <a:srgbClr val="808080"/>
                </a:solidFill>
                <a:latin typeface="Arial Unicode MS"/>
                <a:ea typeface="DejaVu Sans"/>
              </a:rPr>
              <a:t>16</a:t>
            </a:fld>
            <a:endParaRPr b="0" lang="en-GB" sz="1800" spc="-1" strike="noStrike">
              <a:solidFill>
                <a:srgbClr val="000000"/>
              </a:solidFill>
              <a:latin typeface="Arial"/>
            </a:endParaRPr>
          </a:p>
        </p:txBody>
      </p:sp>
      <p:sp>
        <p:nvSpPr>
          <p:cNvPr id="1331" name="CustomShape 6"/>
          <p:cNvSpPr/>
          <p:nvPr/>
        </p:nvSpPr>
        <p:spPr>
          <a:xfrm>
            <a:off x="0" y="6642720"/>
            <a:ext cx="12164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33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333"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334"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59" r:id="rId4"/>
  </p:sldLayoutIdLst>
</p:sldMaster>
</file>

<file path=ppt/slideMasters/slideMaster10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38" name="CustomShape 1"/>
          <p:cNvSpPr/>
          <p:nvPr/>
        </p:nvSpPr>
        <p:spPr>
          <a:xfrm>
            <a:off x="11444760" y="0"/>
            <a:ext cx="729000" cy="6837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339" name="CustomShape 2"/>
          <p:cNvSpPr/>
          <p:nvPr/>
        </p:nvSpPr>
        <p:spPr>
          <a:xfrm>
            <a:off x="11438640" y="6453360"/>
            <a:ext cx="74592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B1B648CC-BE54-403F-8903-7DFAF2001EB1}" type="slidenum">
              <a:rPr b="0" lang="de-DE" sz="1800" spc="-1" strike="noStrike">
                <a:solidFill>
                  <a:srgbClr val="808080"/>
                </a:solidFill>
                <a:latin typeface="Arial Unicode MS"/>
                <a:ea typeface="DejaVu Sans"/>
              </a:rPr>
              <a:t>16</a:t>
            </a:fld>
            <a:endParaRPr b="0" lang="en-GB" sz="1800" spc="-1" strike="noStrike">
              <a:solidFill>
                <a:srgbClr val="000000"/>
              </a:solidFill>
              <a:latin typeface="Arial"/>
            </a:endParaRPr>
          </a:p>
        </p:txBody>
      </p:sp>
      <p:sp>
        <p:nvSpPr>
          <p:cNvPr id="1340" name="CustomShape 3"/>
          <p:cNvSpPr/>
          <p:nvPr/>
        </p:nvSpPr>
        <p:spPr>
          <a:xfrm>
            <a:off x="912240" y="1268280"/>
            <a:ext cx="9195840" cy="349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341" name="Picture 19" descr="Logo_TUC_de_RGB"/>
          <p:cNvPicPr/>
          <p:nvPr/>
        </p:nvPicPr>
        <p:blipFill>
          <a:blip r:embed="rId2"/>
          <a:stretch/>
        </p:blipFill>
        <p:spPr>
          <a:xfrm>
            <a:off x="0" y="0"/>
            <a:ext cx="3039840" cy="549720"/>
          </a:xfrm>
          <a:prstGeom prst="rect">
            <a:avLst/>
          </a:prstGeom>
          <a:ln w="0">
            <a:noFill/>
          </a:ln>
        </p:spPr>
      </p:pic>
      <p:pic>
        <p:nvPicPr>
          <p:cNvPr id="1342" name="Grafik 2" descr=""/>
          <p:cNvPicPr/>
          <p:nvPr/>
        </p:nvPicPr>
        <p:blipFill>
          <a:blip r:embed="rId3"/>
          <a:stretch/>
        </p:blipFill>
        <p:spPr>
          <a:xfrm>
            <a:off x="7430400" y="134640"/>
            <a:ext cx="3685680" cy="501840"/>
          </a:xfrm>
          <a:prstGeom prst="rect">
            <a:avLst/>
          </a:prstGeom>
          <a:ln w="0">
            <a:noFill/>
          </a:ln>
        </p:spPr>
      </p:pic>
      <p:sp>
        <p:nvSpPr>
          <p:cNvPr id="1343" name="CustomShape 4"/>
          <p:cNvSpPr/>
          <p:nvPr/>
        </p:nvSpPr>
        <p:spPr>
          <a:xfrm>
            <a:off x="11444760" y="0"/>
            <a:ext cx="729000" cy="6837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344" name="CustomShape 5"/>
          <p:cNvSpPr/>
          <p:nvPr/>
        </p:nvSpPr>
        <p:spPr>
          <a:xfrm>
            <a:off x="11438640" y="6453360"/>
            <a:ext cx="74592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E6B9767D-A268-40D5-8CD4-E2D8EB32043D}" type="slidenum">
              <a:rPr b="0" lang="de-DE" sz="1800" spc="-1" strike="noStrike">
                <a:solidFill>
                  <a:srgbClr val="808080"/>
                </a:solidFill>
                <a:latin typeface="Arial Unicode MS"/>
                <a:ea typeface="DejaVu Sans"/>
              </a:rPr>
              <a:t>16</a:t>
            </a:fld>
            <a:endParaRPr b="0" lang="en-GB" sz="1800" spc="-1" strike="noStrike">
              <a:solidFill>
                <a:srgbClr val="000000"/>
              </a:solidFill>
              <a:latin typeface="Arial"/>
            </a:endParaRPr>
          </a:p>
        </p:txBody>
      </p:sp>
      <p:sp>
        <p:nvSpPr>
          <p:cNvPr id="1345" name="CustomShape 6"/>
          <p:cNvSpPr/>
          <p:nvPr/>
        </p:nvSpPr>
        <p:spPr>
          <a:xfrm>
            <a:off x="0" y="6642720"/>
            <a:ext cx="12164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34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61" r:id="rId4"/>
  </p:sldLayoutIdLst>
</p:sldMaster>
</file>

<file path=ppt/slideMasters/slideMaster10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48" name="CustomShape 1"/>
          <p:cNvSpPr/>
          <p:nvPr/>
        </p:nvSpPr>
        <p:spPr>
          <a:xfrm>
            <a:off x="11444760" y="0"/>
            <a:ext cx="729000" cy="6837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349" name="CustomShape 2"/>
          <p:cNvSpPr/>
          <p:nvPr/>
        </p:nvSpPr>
        <p:spPr>
          <a:xfrm>
            <a:off x="11438640" y="6453360"/>
            <a:ext cx="74592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94F91C71-F6CB-4835-90A2-DF81F7564C4B}" type="slidenum">
              <a:rPr b="0" lang="de-DE" sz="1800" spc="-1" strike="noStrike">
                <a:solidFill>
                  <a:srgbClr val="808080"/>
                </a:solidFill>
                <a:latin typeface="Arial Unicode MS"/>
                <a:ea typeface="DejaVu Sans"/>
              </a:rPr>
              <a:t>16</a:t>
            </a:fld>
            <a:endParaRPr b="0" lang="en-GB" sz="1800" spc="-1" strike="noStrike">
              <a:solidFill>
                <a:srgbClr val="000000"/>
              </a:solidFill>
              <a:latin typeface="Arial"/>
            </a:endParaRPr>
          </a:p>
        </p:txBody>
      </p:sp>
      <p:sp>
        <p:nvSpPr>
          <p:cNvPr id="1350" name="CustomShape 3"/>
          <p:cNvSpPr/>
          <p:nvPr/>
        </p:nvSpPr>
        <p:spPr>
          <a:xfrm>
            <a:off x="912240" y="1268280"/>
            <a:ext cx="9195840" cy="349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351" name="Picture 19" descr="Logo_TUC_de_RGB"/>
          <p:cNvPicPr/>
          <p:nvPr/>
        </p:nvPicPr>
        <p:blipFill>
          <a:blip r:embed="rId2"/>
          <a:stretch/>
        </p:blipFill>
        <p:spPr>
          <a:xfrm>
            <a:off x="0" y="0"/>
            <a:ext cx="3039840" cy="549720"/>
          </a:xfrm>
          <a:prstGeom prst="rect">
            <a:avLst/>
          </a:prstGeom>
          <a:ln w="0">
            <a:noFill/>
          </a:ln>
        </p:spPr>
      </p:pic>
      <p:pic>
        <p:nvPicPr>
          <p:cNvPr id="1352" name="Grafik 2" descr=""/>
          <p:cNvPicPr/>
          <p:nvPr/>
        </p:nvPicPr>
        <p:blipFill>
          <a:blip r:embed="rId3"/>
          <a:stretch/>
        </p:blipFill>
        <p:spPr>
          <a:xfrm>
            <a:off x="7430400" y="134640"/>
            <a:ext cx="3685680" cy="501840"/>
          </a:xfrm>
          <a:prstGeom prst="rect">
            <a:avLst/>
          </a:prstGeom>
          <a:ln w="0">
            <a:noFill/>
          </a:ln>
        </p:spPr>
      </p:pic>
      <p:sp>
        <p:nvSpPr>
          <p:cNvPr id="1353" name="CustomShape 4"/>
          <p:cNvSpPr/>
          <p:nvPr/>
        </p:nvSpPr>
        <p:spPr>
          <a:xfrm>
            <a:off x="11444760" y="0"/>
            <a:ext cx="729000" cy="6837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354" name="CustomShape 5"/>
          <p:cNvSpPr/>
          <p:nvPr/>
        </p:nvSpPr>
        <p:spPr>
          <a:xfrm>
            <a:off x="11438640" y="6453360"/>
            <a:ext cx="74592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7912280C-C088-4FC1-85B4-69362BE30B3F}" type="slidenum">
              <a:rPr b="0" lang="de-DE" sz="1800" spc="-1" strike="noStrike">
                <a:solidFill>
                  <a:srgbClr val="808080"/>
                </a:solidFill>
                <a:latin typeface="Arial Unicode MS"/>
                <a:ea typeface="DejaVu Sans"/>
              </a:rPr>
              <a:t>16</a:t>
            </a:fld>
            <a:endParaRPr b="0" lang="en-GB" sz="1800" spc="-1" strike="noStrike">
              <a:solidFill>
                <a:srgbClr val="000000"/>
              </a:solidFill>
              <a:latin typeface="Arial"/>
            </a:endParaRPr>
          </a:p>
        </p:txBody>
      </p:sp>
      <p:sp>
        <p:nvSpPr>
          <p:cNvPr id="1355" name="CustomShape 6"/>
          <p:cNvSpPr/>
          <p:nvPr/>
        </p:nvSpPr>
        <p:spPr>
          <a:xfrm>
            <a:off x="0" y="6642720"/>
            <a:ext cx="12164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63" r:id="rId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2" name="CustomShape 1"/>
          <p:cNvSpPr/>
          <p:nvPr/>
        </p:nvSpPr>
        <p:spPr>
          <a:xfrm>
            <a:off x="11444760" y="0"/>
            <a:ext cx="721440" cy="6830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43" name="CustomShape 2"/>
          <p:cNvSpPr/>
          <p:nvPr/>
        </p:nvSpPr>
        <p:spPr>
          <a:xfrm>
            <a:off x="11438640" y="6453360"/>
            <a:ext cx="7383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3969DF15-564A-4800-B502-A446DAA6E473}"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144" name="CustomShape 3"/>
          <p:cNvSpPr/>
          <p:nvPr/>
        </p:nvSpPr>
        <p:spPr>
          <a:xfrm>
            <a:off x="912240" y="1268280"/>
            <a:ext cx="918828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45" name="Picture 19" descr="Logo_TUC_de_RGB"/>
          <p:cNvPicPr/>
          <p:nvPr/>
        </p:nvPicPr>
        <p:blipFill>
          <a:blip r:embed="rId2"/>
          <a:stretch/>
        </p:blipFill>
        <p:spPr>
          <a:xfrm>
            <a:off x="0" y="0"/>
            <a:ext cx="3032280" cy="542160"/>
          </a:xfrm>
          <a:prstGeom prst="rect">
            <a:avLst/>
          </a:prstGeom>
          <a:ln w="0">
            <a:noFill/>
          </a:ln>
        </p:spPr>
      </p:pic>
      <p:pic>
        <p:nvPicPr>
          <p:cNvPr id="146" name="Grafik 2" descr=""/>
          <p:cNvPicPr/>
          <p:nvPr/>
        </p:nvPicPr>
        <p:blipFill>
          <a:blip r:embed="rId3"/>
          <a:stretch/>
        </p:blipFill>
        <p:spPr>
          <a:xfrm>
            <a:off x="7430400" y="134640"/>
            <a:ext cx="3678120" cy="494280"/>
          </a:xfrm>
          <a:prstGeom prst="rect">
            <a:avLst/>
          </a:prstGeom>
          <a:ln w="0">
            <a:noFill/>
          </a:ln>
        </p:spPr>
      </p:pic>
      <p:sp>
        <p:nvSpPr>
          <p:cNvPr id="147" name="CustomShape 4"/>
          <p:cNvSpPr/>
          <p:nvPr/>
        </p:nvSpPr>
        <p:spPr>
          <a:xfrm>
            <a:off x="912240" y="1268280"/>
            <a:ext cx="918828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48" name="CustomShape 5"/>
          <p:cNvSpPr/>
          <p:nvPr/>
        </p:nvSpPr>
        <p:spPr>
          <a:xfrm>
            <a:off x="11444760" y="0"/>
            <a:ext cx="721440" cy="6830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49" name="CustomShape 6"/>
          <p:cNvSpPr/>
          <p:nvPr/>
        </p:nvSpPr>
        <p:spPr>
          <a:xfrm>
            <a:off x="0" y="6642720"/>
            <a:ext cx="12164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5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9" r:id="rId4"/>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 name="CustomShape 1"/>
          <p:cNvSpPr/>
          <p:nvPr/>
        </p:nvSpPr>
        <p:spPr>
          <a:xfrm>
            <a:off x="11444760" y="0"/>
            <a:ext cx="721440" cy="6830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53" name="CustomShape 2"/>
          <p:cNvSpPr/>
          <p:nvPr/>
        </p:nvSpPr>
        <p:spPr>
          <a:xfrm>
            <a:off x="11438640" y="6453360"/>
            <a:ext cx="7383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626452C0-6C73-4AA6-9393-53223D4ED3C8}"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154" name="CustomShape 3"/>
          <p:cNvSpPr/>
          <p:nvPr/>
        </p:nvSpPr>
        <p:spPr>
          <a:xfrm>
            <a:off x="912240" y="1268280"/>
            <a:ext cx="918828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55" name="Picture 19" descr="Logo_TUC_de_RGB"/>
          <p:cNvPicPr/>
          <p:nvPr/>
        </p:nvPicPr>
        <p:blipFill>
          <a:blip r:embed="rId2"/>
          <a:stretch/>
        </p:blipFill>
        <p:spPr>
          <a:xfrm>
            <a:off x="0" y="0"/>
            <a:ext cx="3032280" cy="542160"/>
          </a:xfrm>
          <a:prstGeom prst="rect">
            <a:avLst/>
          </a:prstGeom>
          <a:ln w="0">
            <a:noFill/>
          </a:ln>
        </p:spPr>
      </p:pic>
      <p:pic>
        <p:nvPicPr>
          <p:cNvPr id="156" name="Grafik 2" descr=""/>
          <p:cNvPicPr/>
          <p:nvPr/>
        </p:nvPicPr>
        <p:blipFill>
          <a:blip r:embed="rId3"/>
          <a:stretch/>
        </p:blipFill>
        <p:spPr>
          <a:xfrm>
            <a:off x="7430400" y="134640"/>
            <a:ext cx="3678120" cy="494280"/>
          </a:xfrm>
          <a:prstGeom prst="rect">
            <a:avLst/>
          </a:prstGeom>
          <a:ln w="0">
            <a:noFill/>
          </a:ln>
        </p:spPr>
      </p:pic>
      <p:sp>
        <p:nvSpPr>
          <p:cNvPr id="157" name="CustomShape 4"/>
          <p:cNvSpPr/>
          <p:nvPr/>
        </p:nvSpPr>
        <p:spPr>
          <a:xfrm>
            <a:off x="912240" y="1268280"/>
            <a:ext cx="918828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58" name="CustomShape 5"/>
          <p:cNvSpPr/>
          <p:nvPr/>
        </p:nvSpPr>
        <p:spPr>
          <a:xfrm>
            <a:off x="11444760" y="0"/>
            <a:ext cx="721440" cy="6830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59" name="CustomShape 6"/>
          <p:cNvSpPr/>
          <p:nvPr/>
        </p:nvSpPr>
        <p:spPr>
          <a:xfrm>
            <a:off x="0" y="6642720"/>
            <a:ext cx="12164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4"/>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0" name="CustomShape 1"/>
          <p:cNvSpPr/>
          <p:nvPr/>
        </p:nvSpPr>
        <p:spPr>
          <a:xfrm>
            <a:off x="11444760" y="0"/>
            <a:ext cx="721440" cy="6830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61" name="CustomShape 2"/>
          <p:cNvSpPr/>
          <p:nvPr/>
        </p:nvSpPr>
        <p:spPr>
          <a:xfrm>
            <a:off x="11438640" y="6453360"/>
            <a:ext cx="7383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05214146-63C7-4DC1-86B8-084B05D2DE60}"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162" name="CustomShape 3"/>
          <p:cNvSpPr/>
          <p:nvPr/>
        </p:nvSpPr>
        <p:spPr>
          <a:xfrm>
            <a:off x="912240" y="1268280"/>
            <a:ext cx="918828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63" name="Picture 19" descr="Logo_TUC_de_RGB"/>
          <p:cNvPicPr/>
          <p:nvPr/>
        </p:nvPicPr>
        <p:blipFill>
          <a:blip r:embed="rId2"/>
          <a:stretch/>
        </p:blipFill>
        <p:spPr>
          <a:xfrm>
            <a:off x="0" y="0"/>
            <a:ext cx="3032280" cy="542160"/>
          </a:xfrm>
          <a:prstGeom prst="rect">
            <a:avLst/>
          </a:prstGeom>
          <a:ln w="0">
            <a:noFill/>
          </a:ln>
        </p:spPr>
      </p:pic>
      <p:pic>
        <p:nvPicPr>
          <p:cNvPr id="164" name="Grafik 2" descr=""/>
          <p:cNvPicPr/>
          <p:nvPr/>
        </p:nvPicPr>
        <p:blipFill>
          <a:blip r:embed="rId3"/>
          <a:stretch/>
        </p:blipFill>
        <p:spPr>
          <a:xfrm>
            <a:off x="7430400" y="134640"/>
            <a:ext cx="3678120" cy="494280"/>
          </a:xfrm>
          <a:prstGeom prst="rect">
            <a:avLst/>
          </a:prstGeom>
          <a:ln w="0">
            <a:noFill/>
          </a:ln>
        </p:spPr>
      </p:pic>
      <p:sp>
        <p:nvSpPr>
          <p:cNvPr id="165" name="CustomShape 4"/>
          <p:cNvSpPr/>
          <p:nvPr/>
        </p:nvSpPr>
        <p:spPr>
          <a:xfrm>
            <a:off x="11444760" y="0"/>
            <a:ext cx="721440" cy="6830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66" name="CustomShape 5"/>
          <p:cNvSpPr/>
          <p:nvPr/>
        </p:nvSpPr>
        <p:spPr>
          <a:xfrm>
            <a:off x="11438640" y="6453360"/>
            <a:ext cx="7383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8B9591C4-475E-4815-8DF2-5DFA3671AC54}"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167" name="CustomShape 6"/>
          <p:cNvSpPr/>
          <p:nvPr/>
        </p:nvSpPr>
        <p:spPr>
          <a:xfrm>
            <a:off x="0" y="6642720"/>
            <a:ext cx="12164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6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69"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70"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71" name="PlaceHolder 4"/>
          <p:cNvSpPr>
            <a:spLocks noGrp="1"/>
          </p:cNvSpPr>
          <p:nvPr>
            <p:ph type="body"/>
          </p:nvPr>
        </p:nvSpPr>
        <p:spPr>
          <a:xfrm>
            <a:off x="60948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3" r:id="rId4"/>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6" name="CustomShape 1"/>
          <p:cNvSpPr/>
          <p:nvPr/>
        </p:nvSpPr>
        <p:spPr>
          <a:xfrm>
            <a:off x="11444760" y="0"/>
            <a:ext cx="721440" cy="6830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77" name="CustomShape 2"/>
          <p:cNvSpPr/>
          <p:nvPr/>
        </p:nvSpPr>
        <p:spPr>
          <a:xfrm>
            <a:off x="11438640" y="6453360"/>
            <a:ext cx="7383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5A450405-BAAA-4D29-B3A0-E4A2827490D4}"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178" name="CustomShape 3"/>
          <p:cNvSpPr/>
          <p:nvPr/>
        </p:nvSpPr>
        <p:spPr>
          <a:xfrm>
            <a:off x="912240" y="1268280"/>
            <a:ext cx="918828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79" name="Picture 19" descr="Logo_TUC_de_RGB"/>
          <p:cNvPicPr/>
          <p:nvPr/>
        </p:nvPicPr>
        <p:blipFill>
          <a:blip r:embed="rId2"/>
          <a:stretch/>
        </p:blipFill>
        <p:spPr>
          <a:xfrm>
            <a:off x="0" y="0"/>
            <a:ext cx="3032280" cy="542160"/>
          </a:xfrm>
          <a:prstGeom prst="rect">
            <a:avLst/>
          </a:prstGeom>
          <a:ln w="0">
            <a:noFill/>
          </a:ln>
        </p:spPr>
      </p:pic>
      <p:pic>
        <p:nvPicPr>
          <p:cNvPr id="180" name="Grafik 2" descr=""/>
          <p:cNvPicPr/>
          <p:nvPr/>
        </p:nvPicPr>
        <p:blipFill>
          <a:blip r:embed="rId3"/>
          <a:stretch/>
        </p:blipFill>
        <p:spPr>
          <a:xfrm>
            <a:off x="7430400" y="134640"/>
            <a:ext cx="3678120" cy="494280"/>
          </a:xfrm>
          <a:prstGeom prst="rect">
            <a:avLst/>
          </a:prstGeom>
          <a:ln w="0">
            <a:noFill/>
          </a:ln>
        </p:spPr>
      </p:pic>
      <p:sp>
        <p:nvSpPr>
          <p:cNvPr id="181" name="CustomShape 4"/>
          <p:cNvSpPr/>
          <p:nvPr/>
        </p:nvSpPr>
        <p:spPr>
          <a:xfrm>
            <a:off x="11444760" y="0"/>
            <a:ext cx="721440" cy="6830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82" name="CustomShape 5"/>
          <p:cNvSpPr/>
          <p:nvPr/>
        </p:nvSpPr>
        <p:spPr>
          <a:xfrm>
            <a:off x="11438640" y="6453360"/>
            <a:ext cx="7383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CEEB1154-1030-4349-8F48-A0F4BACF5572}"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183" name="CustomShape 6"/>
          <p:cNvSpPr/>
          <p:nvPr/>
        </p:nvSpPr>
        <p:spPr>
          <a:xfrm>
            <a:off x="0" y="6642720"/>
            <a:ext cx="12164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8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85"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86"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87" name="PlaceHolder 4"/>
          <p:cNvSpPr>
            <a:spLocks noGrp="1"/>
          </p:cNvSpPr>
          <p:nvPr>
            <p:ph type="body"/>
          </p:nvPr>
        </p:nvSpPr>
        <p:spPr>
          <a:xfrm>
            <a:off x="623196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4"/>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2" name="CustomShape 1"/>
          <p:cNvSpPr/>
          <p:nvPr/>
        </p:nvSpPr>
        <p:spPr>
          <a:xfrm>
            <a:off x="11444760" y="0"/>
            <a:ext cx="721440" cy="6830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93" name="CustomShape 2"/>
          <p:cNvSpPr/>
          <p:nvPr/>
        </p:nvSpPr>
        <p:spPr>
          <a:xfrm>
            <a:off x="11438640" y="6453360"/>
            <a:ext cx="7383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AD201673-7E77-40F3-8B3C-CFFA29686DDE}"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194" name="CustomShape 3"/>
          <p:cNvSpPr/>
          <p:nvPr/>
        </p:nvSpPr>
        <p:spPr>
          <a:xfrm>
            <a:off x="912240" y="1268280"/>
            <a:ext cx="918828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95" name="Picture 19" descr="Logo_TUC_de_RGB"/>
          <p:cNvPicPr/>
          <p:nvPr/>
        </p:nvPicPr>
        <p:blipFill>
          <a:blip r:embed="rId2"/>
          <a:stretch/>
        </p:blipFill>
        <p:spPr>
          <a:xfrm>
            <a:off x="0" y="0"/>
            <a:ext cx="3032280" cy="542160"/>
          </a:xfrm>
          <a:prstGeom prst="rect">
            <a:avLst/>
          </a:prstGeom>
          <a:ln w="0">
            <a:noFill/>
          </a:ln>
        </p:spPr>
      </p:pic>
      <p:pic>
        <p:nvPicPr>
          <p:cNvPr id="196" name="Grafik 2" descr=""/>
          <p:cNvPicPr/>
          <p:nvPr/>
        </p:nvPicPr>
        <p:blipFill>
          <a:blip r:embed="rId3"/>
          <a:stretch/>
        </p:blipFill>
        <p:spPr>
          <a:xfrm>
            <a:off x="7430400" y="134640"/>
            <a:ext cx="3678120" cy="494280"/>
          </a:xfrm>
          <a:prstGeom prst="rect">
            <a:avLst/>
          </a:prstGeom>
          <a:ln w="0">
            <a:noFill/>
          </a:ln>
        </p:spPr>
      </p:pic>
      <p:sp>
        <p:nvSpPr>
          <p:cNvPr id="197" name="CustomShape 4"/>
          <p:cNvSpPr/>
          <p:nvPr/>
        </p:nvSpPr>
        <p:spPr>
          <a:xfrm>
            <a:off x="11444760" y="0"/>
            <a:ext cx="721440" cy="6830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98" name="CustomShape 5"/>
          <p:cNvSpPr/>
          <p:nvPr/>
        </p:nvSpPr>
        <p:spPr>
          <a:xfrm>
            <a:off x="11438640" y="6453360"/>
            <a:ext cx="7383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3945BAA7-79C6-470E-ACEE-44E3F1B46E30}"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199" name="CustomShape 6"/>
          <p:cNvSpPr/>
          <p:nvPr/>
        </p:nvSpPr>
        <p:spPr>
          <a:xfrm>
            <a:off x="0" y="6642720"/>
            <a:ext cx="12164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20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201"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202"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203" name="PlaceHolder 4"/>
          <p:cNvSpPr>
            <a:spLocks noGrp="1"/>
          </p:cNvSpPr>
          <p:nvPr>
            <p:ph type="body"/>
          </p:nvPr>
        </p:nvSpPr>
        <p:spPr>
          <a:xfrm>
            <a:off x="609480" y="3682080"/>
            <a:ext cx="109720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7" r:id="rId4"/>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8" name="CustomShape 1"/>
          <p:cNvSpPr/>
          <p:nvPr/>
        </p:nvSpPr>
        <p:spPr>
          <a:xfrm>
            <a:off x="11444760" y="0"/>
            <a:ext cx="721440" cy="6830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209" name="CustomShape 2"/>
          <p:cNvSpPr/>
          <p:nvPr/>
        </p:nvSpPr>
        <p:spPr>
          <a:xfrm>
            <a:off x="11438640" y="6453360"/>
            <a:ext cx="7383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7C9E4B32-7237-4689-A089-856D0542C37D}"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210" name="CustomShape 3"/>
          <p:cNvSpPr/>
          <p:nvPr/>
        </p:nvSpPr>
        <p:spPr>
          <a:xfrm>
            <a:off x="912240" y="1268280"/>
            <a:ext cx="918828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211" name="Picture 19" descr="Logo_TUC_de_RGB"/>
          <p:cNvPicPr/>
          <p:nvPr/>
        </p:nvPicPr>
        <p:blipFill>
          <a:blip r:embed="rId2"/>
          <a:stretch/>
        </p:blipFill>
        <p:spPr>
          <a:xfrm>
            <a:off x="0" y="0"/>
            <a:ext cx="3032280" cy="542160"/>
          </a:xfrm>
          <a:prstGeom prst="rect">
            <a:avLst/>
          </a:prstGeom>
          <a:ln w="0">
            <a:noFill/>
          </a:ln>
        </p:spPr>
      </p:pic>
      <p:pic>
        <p:nvPicPr>
          <p:cNvPr id="212" name="Grafik 2" descr=""/>
          <p:cNvPicPr/>
          <p:nvPr/>
        </p:nvPicPr>
        <p:blipFill>
          <a:blip r:embed="rId3"/>
          <a:stretch/>
        </p:blipFill>
        <p:spPr>
          <a:xfrm>
            <a:off x="7430400" y="134640"/>
            <a:ext cx="3678120" cy="494280"/>
          </a:xfrm>
          <a:prstGeom prst="rect">
            <a:avLst/>
          </a:prstGeom>
          <a:ln w="0">
            <a:noFill/>
          </a:ln>
        </p:spPr>
      </p:pic>
      <p:sp>
        <p:nvSpPr>
          <p:cNvPr id="213" name="CustomShape 4"/>
          <p:cNvSpPr/>
          <p:nvPr/>
        </p:nvSpPr>
        <p:spPr>
          <a:xfrm>
            <a:off x="11444760" y="0"/>
            <a:ext cx="721440" cy="6830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214" name="CustomShape 5"/>
          <p:cNvSpPr/>
          <p:nvPr/>
        </p:nvSpPr>
        <p:spPr>
          <a:xfrm>
            <a:off x="11438640" y="6453360"/>
            <a:ext cx="7383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870BA0AA-99E1-419D-910D-6012B4F0530C}"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215" name="CustomShape 6"/>
          <p:cNvSpPr/>
          <p:nvPr/>
        </p:nvSpPr>
        <p:spPr>
          <a:xfrm>
            <a:off x="0" y="6642720"/>
            <a:ext cx="12164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21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217" name="PlaceHolder 2"/>
          <p:cNvSpPr>
            <a:spLocks noGrp="1"/>
          </p:cNvSpPr>
          <p:nvPr>
            <p:ph type="body"/>
          </p:nvPr>
        </p:nvSpPr>
        <p:spPr>
          <a:xfrm>
            <a:off x="609480" y="1604520"/>
            <a:ext cx="109720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218" name="PlaceHolder 3"/>
          <p:cNvSpPr>
            <a:spLocks noGrp="1"/>
          </p:cNvSpPr>
          <p:nvPr>
            <p:ph type="body"/>
          </p:nvPr>
        </p:nvSpPr>
        <p:spPr>
          <a:xfrm>
            <a:off x="609480" y="3682080"/>
            <a:ext cx="109720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9" r:id="rId4"/>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2" name="CustomShape 1"/>
          <p:cNvSpPr/>
          <p:nvPr/>
        </p:nvSpPr>
        <p:spPr>
          <a:xfrm>
            <a:off x="11444760" y="0"/>
            <a:ext cx="721440" cy="6830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223" name="CustomShape 2"/>
          <p:cNvSpPr/>
          <p:nvPr/>
        </p:nvSpPr>
        <p:spPr>
          <a:xfrm>
            <a:off x="11438640" y="6453360"/>
            <a:ext cx="7383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F4FA8168-1468-4DDA-80AC-2E7807630CAC}"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224" name="CustomShape 3"/>
          <p:cNvSpPr/>
          <p:nvPr/>
        </p:nvSpPr>
        <p:spPr>
          <a:xfrm>
            <a:off x="912240" y="1268280"/>
            <a:ext cx="918828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225" name="Picture 19" descr="Logo_TUC_de_RGB"/>
          <p:cNvPicPr/>
          <p:nvPr/>
        </p:nvPicPr>
        <p:blipFill>
          <a:blip r:embed="rId2"/>
          <a:stretch/>
        </p:blipFill>
        <p:spPr>
          <a:xfrm>
            <a:off x="0" y="0"/>
            <a:ext cx="3032280" cy="542160"/>
          </a:xfrm>
          <a:prstGeom prst="rect">
            <a:avLst/>
          </a:prstGeom>
          <a:ln w="0">
            <a:noFill/>
          </a:ln>
        </p:spPr>
      </p:pic>
      <p:pic>
        <p:nvPicPr>
          <p:cNvPr id="226" name="Grafik 2" descr=""/>
          <p:cNvPicPr/>
          <p:nvPr/>
        </p:nvPicPr>
        <p:blipFill>
          <a:blip r:embed="rId3"/>
          <a:stretch/>
        </p:blipFill>
        <p:spPr>
          <a:xfrm>
            <a:off x="7430400" y="134640"/>
            <a:ext cx="3678120" cy="494280"/>
          </a:xfrm>
          <a:prstGeom prst="rect">
            <a:avLst/>
          </a:prstGeom>
          <a:ln w="0">
            <a:noFill/>
          </a:ln>
        </p:spPr>
      </p:pic>
      <p:sp>
        <p:nvSpPr>
          <p:cNvPr id="227" name="CustomShape 4"/>
          <p:cNvSpPr/>
          <p:nvPr/>
        </p:nvSpPr>
        <p:spPr>
          <a:xfrm>
            <a:off x="11444760" y="0"/>
            <a:ext cx="721440" cy="6830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228" name="CustomShape 5"/>
          <p:cNvSpPr/>
          <p:nvPr/>
        </p:nvSpPr>
        <p:spPr>
          <a:xfrm>
            <a:off x="11438640" y="6453360"/>
            <a:ext cx="7383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6DA782D9-899C-45A4-97E3-220FA8FB7F22}"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229" name="CustomShape 6"/>
          <p:cNvSpPr/>
          <p:nvPr/>
        </p:nvSpPr>
        <p:spPr>
          <a:xfrm>
            <a:off x="0" y="6642720"/>
            <a:ext cx="12164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23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231"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232"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233" name="PlaceHolder 4"/>
          <p:cNvSpPr>
            <a:spLocks noGrp="1"/>
          </p:cNvSpPr>
          <p:nvPr>
            <p:ph type="body"/>
          </p:nvPr>
        </p:nvSpPr>
        <p:spPr>
          <a:xfrm>
            <a:off x="60948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234" name="PlaceHolder 5"/>
          <p:cNvSpPr>
            <a:spLocks noGrp="1"/>
          </p:cNvSpPr>
          <p:nvPr>
            <p:ph type="body"/>
          </p:nvPr>
        </p:nvSpPr>
        <p:spPr>
          <a:xfrm>
            <a:off x="623196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1" r:id="rId4"/>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0" name="CustomShape 1"/>
          <p:cNvSpPr/>
          <p:nvPr/>
        </p:nvSpPr>
        <p:spPr>
          <a:xfrm>
            <a:off x="11444760" y="0"/>
            <a:ext cx="721440" cy="6830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241" name="CustomShape 2"/>
          <p:cNvSpPr/>
          <p:nvPr/>
        </p:nvSpPr>
        <p:spPr>
          <a:xfrm>
            <a:off x="11438640" y="6453360"/>
            <a:ext cx="7383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9E508C3A-71CB-4A3A-9CA4-B455A50AB234}"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242" name="CustomShape 3"/>
          <p:cNvSpPr/>
          <p:nvPr/>
        </p:nvSpPr>
        <p:spPr>
          <a:xfrm>
            <a:off x="912240" y="1268280"/>
            <a:ext cx="918828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243" name="Picture 19" descr="Logo_TUC_de_RGB"/>
          <p:cNvPicPr/>
          <p:nvPr/>
        </p:nvPicPr>
        <p:blipFill>
          <a:blip r:embed="rId2"/>
          <a:stretch/>
        </p:blipFill>
        <p:spPr>
          <a:xfrm>
            <a:off x="0" y="0"/>
            <a:ext cx="3032280" cy="542160"/>
          </a:xfrm>
          <a:prstGeom prst="rect">
            <a:avLst/>
          </a:prstGeom>
          <a:ln w="0">
            <a:noFill/>
          </a:ln>
        </p:spPr>
      </p:pic>
      <p:pic>
        <p:nvPicPr>
          <p:cNvPr id="244" name="Grafik 2" descr=""/>
          <p:cNvPicPr/>
          <p:nvPr/>
        </p:nvPicPr>
        <p:blipFill>
          <a:blip r:embed="rId3"/>
          <a:stretch/>
        </p:blipFill>
        <p:spPr>
          <a:xfrm>
            <a:off x="7430400" y="134640"/>
            <a:ext cx="3678120" cy="494280"/>
          </a:xfrm>
          <a:prstGeom prst="rect">
            <a:avLst/>
          </a:prstGeom>
          <a:ln w="0">
            <a:noFill/>
          </a:ln>
        </p:spPr>
      </p:pic>
      <p:sp>
        <p:nvSpPr>
          <p:cNvPr id="245" name="CustomShape 4"/>
          <p:cNvSpPr/>
          <p:nvPr/>
        </p:nvSpPr>
        <p:spPr>
          <a:xfrm>
            <a:off x="11444760" y="0"/>
            <a:ext cx="721440" cy="6830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246" name="CustomShape 5"/>
          <p:cNvSpPr/>
          <p:nvPr/>
        </p:nvSpPr>
        <p:spPr>
          <a:xfrm>
            <a:off x="11438640" y="6453360"/>
            <a:ext cx="7383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9044819B-C713-46A6-99D9-04033D14D74B}"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247" name="CustomShape 6"/>
          <p:cNvSpPr/>
          <p:nvPr/>
        </p:nvSpPr>
        <p:spPr>
          <a:xfrm>
            <a:off x="0" y="6642720"/>
            <a:ext cx="12164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24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249" name="PlaceHolder 2"/>
          <p:cNvSpPr>
            <a:spLocks noGrp="1"/>
          </p:cNvSpPr>
          <p:nvPr>
            <p:ph type="body"/>
          </p:nvPr>
        </p:nvSpPr>
        <p:spPr>
          <a:xfrm>
            <a:off x="609480" y="160452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250" name="PlaceHolder 3"/>
          <p:cNvSpPr>
            <a:spLocks noGrp="1"/>
          </p:cNvSpPr>
          <p:nvPr>
            <p:ph type="body"/>
          </p:nvPr>
        </p:nvSpPr>
        <p:spPr>
          <a:xfrm>
            <a:off x="4319640" y="160452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251" name="PlaceHolder 4"/>
          <p:cNvSpPr>
            <a:spLocks noGrp="1"/>
          </p:cNvSpPr>
          <p:nvPr>
            <p:ph type="body"/>
          </p:nvPr>
        </p:nvSpPr>
        <p:spPr>
          <a:xfrm>
            <a:off x="8029800" y="160452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252" name="PlaceHolder 5"/>
          <p:cNvSpPr>
            <a:spLocks noGrp="1"/>
          </p:cNvSpPr>
          <p:nvPr>
            <p:ph type="body"/>
          </p:nvPr>
        </p:nvSpPr>
        <p:spPr>
          <a:xfrm>
            <a:off x="609480" y="368208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253" name="PlaceHolder 6"/>
          <p:cNvSpPr>
            <a:spLocks noGrp="1"/>
          </p:cNvSpPr>
          <p:nvPr>
            <p:ph type="body"/>
          </p:nvPr>
        </p:nvSpPr>
        <p:spPr>
          <a:xfrm>
            <a:off x="4319640" y="368208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254" name="PlaceHolder 7"/>
          <p:cNvSpPr>
            <a:spLocks noGrp="1"/>
          </p:cNvSpPr>
          <p:nvPr>
            <p:ph type="body"/>
          </p:nvPr>
        </p:nvSpPr>
        <p:spPr>
          <a:xfrm>
            <a:off x="8029800" y="368208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3" r:id="rId4"/>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5" name="CustomShape 1"/>
          <p:cNvSpPr/>
          <p:nvPr/>
        </p:nvSpPr>
        <p:spPr>
          <a:xfrm>
            <a:off x="11444760" y="0"/>
            <a:ext cx="721440" cy="6830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256" name="CustomShape 2"/>
          <p:cNvSpPr/>
          <p:nvPr/>
        </p:nvSpPr>
        <p:spPr>
          <a:xfrm>
            <a:off x="11438640" y="6453360"/>
            <a:ext cx="7383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A8233EA7-BEBE-446E-A65B-7E08594C13DD}"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257" name="CustomShape 3"/>
          <p:cNvSpPr/>
          <p:nvPr/>
        </p:nvSpPr>
        <p:spPr>
          <a:xfrm>
            <a:off x="912240" y="1268280"/>
            <a:ext cx="918828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258" name="Picture 19" descr="Logo_TUC_de_RGB"/>
          <p:cNvPicPr/>
          <p:nvPr/>
        </p:nvPicPr>
        <p:blipFill>
          <a:blip r:embed="rId2"/>
          <a:stretch/>
        </p:blipFill>
        <p:spPr>
          <a:xfrm>
            <a:off x="0" y="0"/>
            <a:ext cx="3032280" cy="542160"/>
          </a:xfrm>
          <a:prstGeom prst="rect">
            <a:avLst/>
          </a:prstGeom>
          <a:ln w="0">
            <a:noFill/>
          </a:ln>
        </p:spPr>
      </p:pic>
      <p:pic>
        <p:nvPicPr>
          <p:cNvPr id="259" name="Grafik 2" descr=""/>
          <p:cNvPicPr/>
          <p:nvPr/>
        </p:nvPicPr>
        <p:blipFill>
          <a:blip r:embed="rId3"/>
          <a:stretch/>
        </p:blipFill>
        <p:spPr>
          <a:xfrm>
            <a:off x="7430400" y="134640"/>
            <a:ext cx="3678120" cy="494280"/>
          </a:xfrm>
          <a:prstGeom prst="rect">
            <a:avLst/>
          </a:prstGeom>
          <a:ln w="0">
            <a:noFill/>
          </a:ln>
        </p:spPr>
      </p:pic>
      <p:sp>
        <p:nvSpPr>
          <p:cNvPr id="260" name="CustomShape 4"/>
          <p:cNvSpPr/>
          <p:nvPr/>
        </p:nvSpPr>
        <p:spPr>
          <a:xfrm>
            <a:off x="11444760" y="0"/>
            <a:ext cx="721440" cy="6830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261" name="CustomShape 5"/>
          <p:cNvSpPr/>
          <p:nvPr/>
        </p:nvSpPr>
        <p:spPr>
          <a:xfrm>
            <a:off x="11438640" y="6453360"/>
            <a:ext cx="7383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E44EB84A-7642-42C6-AA73-4871A4B336B8}"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262" name="CustomShape 6"/>
          <p:cNvSpPr/>
          <p:nvPr/>
        </p:nvSpPr>
        <p:spPr>
          <a:xfrm>
            <a:off x="0" y="6642720"/>
            <a:ext cx="12164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2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264"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5" r:id="rId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 name="CustomShape 1"/>
          <p:cNvSpPr/>
          <p:nvPr/>
        </p:nvSpPr>
        <p:spPr>
          <a:xfrm>
            <a:off x="11444760" y="0"/>
            <a:ext cx="721440" cy="6830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7" name="CustomShape 2"/>
          <p:cNvSpPr/>
          <p:nvPr/>
        </p:nvSpPr>
        <p:spPr>
          <a:xfrm>
            <a:off x="11438640" y="6453360"/>
            <a:ext cx="7383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2A2C8EAB-74A1-4AF8-A079-AB5CABE92B36}"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18" name="CustomShape 3"/>
          <p:cNvSpPr/>
          <p:nvPr/>
        </p:nvSpPr>
        <p:spPr>
          <a:xfrm>
            <a:off x="912240" y="1268280"/>
            <a:ext cx="918828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9" name="Picture 19" descr="Logo_TUC_de_RGB"/>
          <p:cNvPicPr/>
          <p:nvPr/>
        </p:nvPicPr>
        <p:blipFill>
          <a:blip r:embed="rId2"/>
          <a:stretch/>
        </p:blipFill>
        <p:spPr>
          <a:xfrm>
            <a:off x="0" y="0"/>
            <a:ext cx="3032280" cy="542160"/>
          </a:xfrm>
          <a:prstGeom prst="rect">
            <a:avLst/>
          </a:prstGeom>
          <a:ln w="0">
            <a:noFill/>
          </a:ln>
        </p:spPr>
      </p:pic>
      <p:pic>
        <p:nvPicPr>
          <p:cNvPr id="20" name="Grafik 2" descr=""/>
          <p:cNvPicPr/>
          <p:nvPr/>
        </p:nvPicPr>
        <p:blipFill>
          <a:blip r:embed="rId3"/>
          <a:stretch/>
        </p:blipFill>
        <p:spPr>
          <a:xfrm>
            <a:off x="7430400" y="134640"/>
            <a:ext cx="3678120" cy="494280"/>
          </a:xfrm>
          <a:prstGeom prst="rect">
            <a:avLst/>
          </a:prstGeom>
          <a:ln w="0">
            <a:noFill/>
          </a:ln>
        </p:spPr>
      </p:pic>
      <p:sp>
        <p:nvSpPr>
          <p:cNvPr id="21" name="CustomShape 4"/>
          <p:cNvSpPr/>
          <p:nvPr/>
        </p:nvSpPr>
        <p:spPr>
          <a:xfrm>
            <a:off x="912240" y="1268280"/>
            <a:ext cx="918828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2" name="CustomShape 5"/>
          <p:cNvSpPr/>
          <p:nvPr/>
        </p:nvSpPr>
        <p:spPr>
          <a:xfrm>
            <a:off x="11444760" y="0"/>
            <a:ext cx="721440" cy="6830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23" name="CustomShape 6"/>
          <p:cNvSpPr/>
          <p:nvPr/>
        </p:nvSpPr>
        <p:spPr>
          <a:xfrm>
            <a:off x="0" y="6642720"/>
            <a:ext cx="12164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2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25"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26"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27" name="PlaceHolder 4"/>
          <p:cNvSpPr>
            <a:spLocks noGrp="1"/>
          </p:cNvSpPr>
          <p:nvPr>
            <p:ph type="body"/>
          </p:nvPr>
        </p:nvSpPr>
        <p:spPr>
          <a:xfrm>
            <a:off x="623196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4"/>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5" name="CustomShape 1"/>
          <p:cNvSpPr/>
          <p:nvPr/>
        </p:nvSpPr>
        <p:spPr>
          <a:xfrm>
            <a:off x="11444760" y="0"/>
            <a:ext cx="721440" cy="6830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266" name="CustomShape 2"/>
          <p:cNvSpPr/>
          <p:nvPr/>
        </p:nvSpPr>
        <p:spPr>
          <a:xfrm>
            <a:off x="11438640" y="6453360"/>
            <a:ext cx="7383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FB4B85D0-563F-48C7-A892-E257153A5807}"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267" name="CustomShape 3"/>
          <p:cNvSpPr/>
          <p:nvPr/>
        </p:nvSpPr>
        <p:spPr>
          <a:xfrm>
            <a:off x="912240" y="1268280"/>
            <a:ext cx="918828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268" name="Picture 19" descr="Logo_TUC_de_RGB"/>
          <p:cNvPicPr/>
          <p:nvPr/>
        </p:nvPicPr>
        <p:blipFill>
          <a:blip r:embed="rId2"/>
          <a:stretch/>
        </p:blipFill>
        <p:spPr>
          <a:xfrm>
            <a:off x="0" y="0"/>
            <a:ext cx="3032280" cy="542160"/>
          </a:xfrm>
          <a:prstGeom prst="rect">
            <a:avLst/>
          </a:prstGeom>
          <a:ln w="0">
            <a:noFill/>
          </a:ln>
        </p:spPr>
      </p:pic>
      <p:pic>
        <p:nvPicPr>
          <p:cNvPr id="269" name="Grafik 2" descr=""/>
          <p:cNvPicPr/>
          <p:nvPr/>
        </p:nvPicPr>
        <p:blipFill>
          <a:blip r:embed="rId3"/>
          <a:stretch/>
        </p:blipFill>
        <p:spPr>
          <a:xfrm>
            <a:off x="7430400" y="134640"/>
            <a:ext cx="3678120" cy="494280"/>
          </a:xfrm>
          <a:prstGeom prst="rect">
            <a:avLst/>
          </a:prstGeom>
          <a:ln w="0">
            <a:noFill/>
          </a:ln>
        </p:spPr>
      </p:pic>
      <p:sp>
        <p:nvSpPr>
          <p:cNvPr id="270" name="CustomShape 4"/>
          <p:cNvSpPr/>
          <p:nvPr/>
        </p:nvSpPr>
        <p:spPr>
          <a:xfrm>
            <a:off x="11444760" y="0"/>
            <a:ext cx="721440" cy="6830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271" name="CustomShape 5"/>
          <p:cNvSpPr/>
          <p:nvPr/>
        </p:nvSpPr>
        <p:spPr>
          <a:xfrm>
            <a:off x="11438640" y="6453360"/>
            <a:ext cx="7383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BD67252A-ED92-416D-AA3A-77878256346F}"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272" name="CustomShape 6"/>
          <p:cNvSpPr/>
          <p:nvPr/>
        </p:nvSpPr>
        <p:spPr>
          <a:xfrm>
            <a:off x="0" y="6642720"/>
            <a:ext cx="12164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273"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7" r:id="rId4"/>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6" name="CustomShape 1"/>
          <p:cNvSpPr/>
          <p:nvPr/>
        </p:nvSpPr>
        <p:spPr>
          <a:xfrm>
            <a:off x="11444760" y="0"/>
            <a:ext cx="721440" cy="6830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277" name="CustomShape 2"/>
          <p:cNvSpPr/>
          <p:nvPr/>
        </p:nvSpPr>
        <p:spPr>
          <a:xfrm>
            <a:off x="11438640" y="6453360"/>
            <a:ext cx="7383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50FF3E5D-A326-44CA-A335-DFEEC2C101C5}"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278" name="CustomShape 3"/>
          <p:cNvSpPr/>
          <p:nvPr/>
        </p:nvSpPr>
        <p:spPr>
          <a:xfrm>
            <a:off x="912240" y="1268280"/>
            <a:ext cx="918828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279" name="Picture 19" descr="Logo_TUC_de_RGB"/>
          <p:cNvPicPr/>
          <p:nvPr/>
        </p:nvPicPr>
        <p:blipFill>
          <a:blip r:embed="rId2"/>
          <a:stretch/>
        </p:blipFill>
        <p:spPr>
          <a:xfrm>
            <a:off x="0" y="0"/>
            <a:ext cx="3032280" cy="542160"/>
          </a:xfrm>
          <a:prstGeom prst="rect">
            <a:avLst/>
          </a:prstGeom>
          <a:ln w="0">
            <a:noFill/>
          </a:ln>
        </p:spPr>
      </p:pic>
      <p:pic>
        <p:nvPicPr>
          <p:cNvPr id="280" name="Grafik 2" descr=""/>
          <p:cNvPicPr/>
          <p:nvPr/>
        </p:nvPicPr>
        <p:blipFill>
          <a:blip r:embed="rId3"/>
          <a:stretch/>
        </p:blipFill>
        <p:spPr>
          <a:xfrm>
            <a:off x="7430400" y="134640"/>
            <a:ext cx="3678120" cy="494280"/>
          </a:xfrm>
          <a:prstGeom prst="rect">
            <a:avLst/>
          </a:prstGeom>
          <a:ln w="0">
            <a:noFill/>
          </a:ln>
        </p:spPr>
      </p:pic>
      <p:sp>
        <p:nvSpPr>
          <p:cNvPr id="281" name="CustomShape 4"/>
          <p:cNvSpPr/>
          <p:nvPr/>
        </p:nvSpPr>
        <p:spPr>
          <a:xfrm>
            <a:off x="11444760" y="0"/>
            <a:ext cx="721440" cy="6830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282" name="CustomShape 5"/>
          <p:cNvSpPr/>
          <p:nvPr/>
        </p:nvSpPr>
        <p:spPr>
          <a:xfrm>
            <a:off x="11438640" y="6453360"/>
            <a:ext cx="7383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A2BA7F88-FBCE-4E23-9212-97C1038C3943}"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283" name="CustomShape 6"/>
          <p:cNvSpPr/>
          <p:nvPr/>
        </p:nvSpPr>
        <p:spPr>
          <a:xfrm>
            <a:off x="0" y="6642720"/>
            <a:ext cx="12164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28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285"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9" r:id="rId4"/>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8" name="CustomShape 1"/>
          <p:cNvSpPr/>
          <p:nvPr/>
        </p:nvSpPr>
        <p:spPr>
          <a:xfrm>
            <a:off x="11444760" y="0"/>
            <a:ext cx="721440" cy="6830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289" name="CustomShape 2"/>
          <p:cNvSpPr/>
          <p:nvPr/>
        </p:nvSpPr>
        <p:spPr>
          <a:xfrm>
            <a:off x="11438640" y="6453360"/>
            <a:ext cx="7383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C452C317-B0BA-4E3B-834D-3578D89F24C2}"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290" name="CustomShape 3"/>
          <p:cNvSpPr/>
          <p:nvPr/>
        </p:nvSpPr>
        <p:spPr>
          <a:xfrm>
            <a:off x="912240" y="1268280"/>
            <a:ext cx="918828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291" name="Picture 19" descr="Logo_TUC_de_RGB"/>
          <p:cNvPicPr/>
          <p:nvPr/>
        </p:nvPicPr>
        <p:blipFill>
          <a:blip r:embed="rId2"/>
          <a:stretch/>
        </p:blipFill>
        <p:spPr>
          <a:xfrm>
            <a:off x="0" y="0"/>
            <a:ext cx="3032280" cy="542160"/>
          </a:xfrm>
          <a:prstGeom prst="rect">
            <a:avLst/>
          </a:prstGeom>
          <a:ln w="0">
            <a:noFill/>
          </a:ln>
        </p:spPr>
      </p:pic>
      <p:pic>
        <p:nvPicPr>
          <p:cNvPr id="292" name="Grafik 2" descr=""/>
          <p:cNvPicPr/>
          <p:nvPr/>
        </p:nvPicPr>
        <p:blipFill>
          <a:blip r:embed="rId3"/>
          <a:stretch/>
        </p:blipFill>
        <p:spPr>
          <a:xfrm>
            <a:off x="7430400" y="134640"/>
            <a:ext cx="3678120" cy="494280"/>
          </a:xfrm>
          <a:prstGeom prst="rect">
            <a:avLst/>
          </a:prstGeom>
          <a:ln w="0">
            <a:noFill/>
          </a:ln>
        </p:spPr>
      </p:pic>
      <p:sp>
        <p:nvSpPr>
          <p:cNvPr id="293" name="CustomShape 4"/>
          <p:cNvSpPr/>
          <p:nvPr/>
        </p:nvSpPr>
        <p:spPr>
          <a:xfrm>
            <a:off x="11444760" y="0"/>
            <a:ext cx="721440" cy="6830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294" name="CustomShape 5"/>
          <p:cNvSpPr/>
          <p:nvPr/>
        </p:nvSpPr>
        <p:spPr>
          <a:xfrm>
            <a:off x="11438640" y="6453360"/>
            <a:ext cx="7383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748AB6BD-0DB1-4541-A13B-194E9A60A160}"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295" name="CustomShape 6"/>
          <p:cNvSpPr/>
          <p:nvPr/>
        </p:nvSpPr>
        <p:spPr>
          <a:xfrm>
            <a:off x="0" y="6642720"/>
            <a:ext cx="12164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29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297"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298"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1" r:id="rId4"/>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2" name="CustomShape 1"/>
          <p:cNvSpPr/>
          <p:nvPr/>
        </p:nvSpPr>
        <p:spPr>
          <a:xfrm>
            <a:off x="11444760" y="0"/>
            <a:ext cx="721440" cy="6830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303" name="CustomShape 2"/>
          <p:cNvSpPr/>
          <p:nvPr/>
        </p:nvSpPr>
        <p:spPr>
          <a:xfrm>
            <a:off x="11438640" y="6453360"/>
            <a:ext cx="7383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50C26B80-5DAF-4383-85E4-B5D474067B92}"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304" name="CustomShape 3"/>
          <p:cNvSpPr/>
          <p:nvPr/>
        </p:nvSpPr>
        <p:spPr>
          <a:xfrm>
            <a:off x="912240" y="1268280"/>
            <a:ext cx="918828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305" name="Picture 19" descr="Logo_TUC_de_RGB"/>
          <p:cNvPicPr/>
          <p:nvPr/>
        </p:nvPicPr>
        <p:blipFill>
          <a:blip r:embed="rId2"/>
          <a:stretch/>
        </p:blipFill>
        <p:spPr>
          <a:xfrm>
            <a:off x="0" y="0"/>
            <a:ext cx="3032280" cy="542160"/>
          </a:xfrm>
          <a:prstGeom prst="rect">
            <a:avLst/>
          </a:prstGeom>
          <a:ln w="0">
            <a:noFill/>
          </a:ln>
        </p:spPr>
      </p:pic>
      <p:pic>
        <p:nvPicPr>
          <p:cNvPr id="306" name="Grafik 2" descr=""/>
          <p:cNvPicPr/>
          <p:nvPr/>
        </p:nvPicPr>
        <p:blipFill>
          <a:blip r:embed="rId3"/>
          <a:stretch/>
        </p:blipFill>
        <p:spPr>
          <a:xfrm>
            <a:off x="7430400" y="134640"/>
            <a:ext cx="3678120" cy="494280"/>
          </a:xfrm>
          <a:prstGeom prst="rect">
            <a:avLst/>
          </a:prstGeom>
          <a:ln w="0">
            <a:noFill/>
          </a:ln>
        </p:spPr>
      </p:pic>
      <p:sp>
        <p:nvSpPr>
          <p:cNvPr id="307" name="CustomShape 4"/>
          <p:cNvSpPr/>
          <p:nvPr/>
        </p:nvSpPr>
        <p:spPr>
          <a:xfrm>
            <a:off x="11444760" y="0"/>
            <a:ext cx="721440" cy="6830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308" name="CustomShape 5"/>
          <p:cNvSpPr/>
          <p:nvPr/>
        </p:nvSpPr>
        <p:spPr>
          <a:xfrm>
            <a:off x="11438640" y="6453360"/>
            <a:ext cx="7383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D6892814-005F-4883-A4B1-30413C25C76D}"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309" name="CustomShape 6"/>
          <p:cNvSpPr/>
          <p:nvPr/>
        </p:nvSpPr>
        <p:spPr>
          <a:xfrm>
            <a:off x="0" y="6642720"/>
            <a:ext cx="12164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31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3" r:id="rId4"/>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2" name="CustomShape 1"/>
          <p:cNvSpPr/>
          <p:nvPr/>
        </p:nvSpPr>
        <p:spPr>
          <a:xfrm>
            <a:off x="11444760" y="0"/>
            <a:ext cx="721440" cy="6830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313" name="CustomShape 2"/>
          <p:cNvSpPr/>
          <p:nvPr/>
        </p:nvSpPr>
        <p:spPr>
          <a:xfrm>
            <a:off x="11438640" y="6453360"/>
            <a:ext cx="7383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60CEF638-EB97-48FD-A47C-DFC286F14E13}"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314" name="CustomShape 3"/>
          <p:cNvSpPr/>
          <p:nvPr/>
        </p:nvSpPr>
        <p:spPr>
          <a:xfrm>
            <a:off x="912240" y="1268280"/>
            <a:ext cx="918828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315" name="Picture 19" descr="Logo_TUC_de_RGB"/>
          <p:cNvPicPr/>
          <p:nvPr/>
        </p:nvPicPr>
        <p:blipFill>
          <a:blip r:embed="rId2"/>
          <a:stretch/>
        </p:blipFill>
        <p:spPr>
          <a:xfrm>
            <a:off x="0" y="0"/>
            <a:ext cx="3032280" cy="542160"/>
          </a:xfrm>
          <a:prstGeom prst="rect">
            <a:avLst/>
          </a:prstGeom>
          <a:ln w="0">
            <a:noFill/>
          </a:ln>
        </p:spPr>
      </p:pic>
      <p:pic>
        <p:nvPicPr>
          <p:cNvPr id="316" name="Grafik 2" descr=""/>
          <p:cNvPicPr/>
          <p:nvPr/>
        </p:nvPicPr>
        <p:blipFill>
          <a:blip r:embed="rId3"/>
          <a:stretch/>
        </p:blipFill>
        <p:spPr>
          <a:xfrm>
            <a:off x="7430400" y="134640"/>
            <a:ext cx="3678120" cy="494280"/>
          </a:xfrm>
          <a:prstGeom prst="rect">
            <a:avLst/>
          </a:prstGeom>
          <a:ln w="0">
            <a:noFill/>
          </a:ln>
        </p:spPr>
      </p:pic>
      <p:sp>
        <p:nvSpPr>
          <p:cNvPr id="317" name="CustomShape 4"/>
          <p:cNvSpPr/>
          <p:nvPr/>
        </p:nvSpPr>
        <p:spPr>
          <a:xfrm>
            <a:off x="11444760" y="0"/>
            <a:ext cx="721440" cy="6830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318" name="CustomShape 5"/>
          <p:cNvSpPr/>
          <p:nvPr/>
        </p:nvSpPr>
        <p:spPr>
          <a:xfrm>
            <a:off x="11438640" y="6453360"/>
            <a:ext cx="7383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8AB7376B-D827-4521-8F68-2CDCFEF92573}"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319" name="CustomShape 6"/>
          <p:cNvSpPr/>
          <p:nvPr/>
        </p:nvSpPr>
        <p:spPr>
          <a:xfrm>
            <a:off x="0" y="6642720"/>
            <a:ext cx="12164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5" r:id="rId4"/>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0" name="CustomShape 1"/>
          <p:cNvSpPr/>
          <p:nvPr/>
        </p:nvSpPr>
        <p:spPr>
          <a:xfrm>
            <a:off x="0" y="6642720"/>
            <a:ext cx="12164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321"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322"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323"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324" name="PlaceHolder 4"/>
          <p:cNvSpPr>
            <a:spLocks noGrp="1"/>
          </p:cNvSpPr>
          <p:nvPr>
            <p:ph type="body"/>
          </p:nvPr>
        </p:nvSpPr>
        <p:spPr>
          <a:xfrm>
            <a:off x="609480" y="3682080"/>
            <a:ext cx="109720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7"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9" name="CustomShape 1"/>
          <p:cNvSpPr/>
          <p:nvPr/>
        </p:nvSpPr>
        <p:spPr>
          <a:xfrm>
            <a:off x="0" y="6642720"/>
            <a:ext cx="12164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33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331" name="PlaceHolder 2"/>
          <p:cNvSpPr>
            <a:spLocks noGrp="1"/>
          </p:cNvSpPr>
          <p:nvPr>
            <p:ph type="body"/>
          </p:nvPr>
        </p:nvSpPr>
        <p:spPr>
          <a:xfrm>
            <a:off x="609480" y="1604520"/>
            <a:ext cx="109720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332" name="PlaceHolder 3"/>
          <p:cNvSpPr>
            <a:spLocks noGrp="1"/>
          </p:cNvSpPr>
          <p:nvPr>
            <p:ph type="body"/>
          </p:nvPr>
        </p:nvSpPr>
        <p:spPr>
          <a:xfrm>
            <a:off x="609480" y="3682080"/>
            <a:ext cx="109720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9" r:id="rId2"/>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6" name="CustomShape 1"/>
          <p:cNvSpPr/>
          <p:nvPr/>
        </p:nvSpPr>
        <p:spPr>
          <a:xfrm>
            <a:off x="0" y="6642720"/>
            <a:ext cx="12164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337"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338"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339"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340" name="PlaceHolder 4"/>
          <p:cNvSpPr>
            <a:spLocks noGrp="1"/>
          </p:cNvSpPr>
          <p:nvPr>
            <p:ph type="body"/>
          </p:nvPr>
        </p:nvSpPr>
        <p:spPr>
          <a:xfrm>
            <a:off x="60948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341" name="PlaceHolder 5"/>
          <p:cNvSpPr>
            <a:spLocks noGrp="1"/>
          </p:cNvSpPr>
          <p:nvPr>
            <p:ph type="body"/>
          </p:nvPr>
        </p:nvSpPr>
        <p:spPr>
          <a:xfrm>
            <a:off x="623196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2"/>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7" name="CustomShape 1"/>
          <p:cNvSpPr/>
          <p:nvPr/>
        </p:nvSpPr>
        <p:spPr>
          <a:xfrm>
            <a:off x="0" y="6642720"/>
            <a:ext cx="12164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34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349" name="PlaceHolder 2"/>
          <p:cNvSpPr>
            <a:spLocks noGrp="1"/>
          </p:cNvSpPr>
          <p:nvPr>
            <p:ph type="body"/>
          </p:nvPr>
        </p:nvSpPr>
        <p:spPr>
          <a:xfrm>
            <a:off x="609480" y="160452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350" name="PlaceHolder 3"/>
          <p:cNvSpPr>
            <a:spLocks noGrp="1"/>
          </p:cNvSpPr>
          <p:nvPr>
            <p:ph type="body"/>
          </p:nvPr>
        </p:nvSpPr>
        <p:spPr>
          <a:xfrm>
            <a:off x="4319640" y="160452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351" name="PlaceHolder 4"/>
          <p:cNvSpPr>
            <a:spLocks noGrp="1"/>
          </p:cNvSpPr>
          <p:nvPr>
            <p:ph type="body"/>
          </p:nvPr>
        </p:nvSpPr>
        <p:spPr>
          <a:xfrm>
            <a:off x="8029800" y="160452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352" name="PlaceHolder 5"/>
          <p:cNvSpPr>
            <a:spLocks noGrp="1"/>
          </p:cNvSpPr>
          <p:nvPr>
            <p:ph type="body"/>
          </p:nvPr>
        </p:nvSpPr>
        <p:spPr>
          <a:xfrm>
            <a:off x="609480" y="368208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353" name="PlaceHolder 6"/>
          <p:cNvSpPr>
            <a:spLocks noGrp="1"/>
          </p:cNvSpPr>
          <p:nvPr>
            <p:ph type="body"/>
          </p:nvPr>
        </p:nvSpPr>
        <p:spPr>
          <a:xfrm>
            <a:off x="4319640" y="368208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354" name="PlaceHolder 7"/>
          <p:cNvSpPr>
            <a:spLocks noGrp="1"/>
          </p:cNvSpPr>
          <p:nvPr>
            <p:ph type="body"/>
          </p:nvPr>
        </p:nvSpPr>
        <p:spPr>
          <a:xfrm>
            <a:off x="8029800" y="368208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3" r:id="rId2"/>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5" name="CustomShape 1"/>
          <p:cNvSpPr/>
          <p:nvPr/>
        </p:nvSpPr>
        <p:spPr>
          <a:xfrm>
            <a:off x="0" y="6642720"/>
            <a:ext cx="12164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3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357"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CustomShape 1"/>
          <p:cNvSpPr/>
          <p:nvPr/>
        </p:nvSpPr>
        <p:spPr>
          <a:xfrm>
            <a:off x="11444760" y="0"/>
            <a:ext cx="721440" cy="6830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33" name="CustomShape 2"/>
          <p:cNvSpPr/>
          <p:nvPr/>
        </p:nvSpPr>
        <p:spPr>
          <a:xfrm>
            <a:off x="11438640" y="6453360"/>
            <a:ext cx="7383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E7B8C01A-D569-4666-A0F7-14838173F2D3}"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34" name="CustomShape 3"/>
          <p:cNvSpPr/>
          <p:nvPr/>
        </p:nvSpPr>
        <p:spPr>
          <a:xfrm>
            <a:off x="912240" y="1268280"/>
            <a:ext cx="918828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35" name="Picture 19" descr="Logo_TUC_de_RGB"/>
          <p:cNvPicPr/>
          <p:nvPr/>
        </p:nvPicPr>
        <p:blipFill>
          <a:blip r:embed="rId2"/>
          <a:stretch/>
        </p:blipFill>
        <p:spPr>
          <a:xfrm>
            <a:off x="0" y="0"/>
            <a:ext cx="3032280" cy="542160"/>
          </a:xfrm>
          <a:prstGeom prst="rect">
            <a:avLst/>
          </a:prstGeom>
          <a:ln w="0">
            <a:noFill/>
          </a:ln>
        </p:spPr>
      </p:pic>
      <p:pic>
        <p:nvPicPr>
          <p:cNvPr id="36" name="Grafik 2" descr=""/>
          <p:cNvPicPr/>
          <p:nvPr/>
        </p:nvPicPr>
        <p:blipFill>
          <a:blip r:embed="rId3"/>
          <a:stretch/>
        </p:blipFill>
        <p:spPr>
          <a:xfrm>
            <a:off x="7430400" y="134640"/>
            <a:ext cx="3678120" cy="494280"/>
          </a:xfrm>
          <a:prstGeom prst="rect">
            <a:avLst/>
          </a:prstGeom>
          <a:ln w="0">
            <a:noFill/>
          </a:ln>
        </p:spPr>
      </p:pic>
      <p:sp>
        <p:nvSpPr>
          <p:cNvPr id="37" name="CustomShape 4"/>
          <p:cNvSpPr/>
          <p:nvPr/>
        </p:nvSpPr>
        <p:spPr>
          <a:xfrm>
            <a:off x="912240" y="1268280"/>
            <a:ext cx="918828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38" name="CustomShape 5"/>
          <p:cNvSpPr/>
          <p:nvPr/>
        </p:nvSpPr>
        <p:spPr>
          <a:xfrm>
            <a:off x="11444760" y="0"/>
            <a:ext cx="721440" cy="6830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39" name="CustomShape 6"/>
          <p:cNvSpPr/>
          <p:nvPr/>
        </p:nvSpPr>
        <p:spPr>
          <a:xfrm>
            <a:off x="0" y="6642720"/>
            <a:ext cx="12164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4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41"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42"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43" name="PlaceHolder 4"/>
          <p:cNvSpPr>
            <a:spLocks noGrp="1"/>
          </p:cNvSpPr>
          <p:nvPr>
            <p:ph type="body"/>
          </p:nvPr>
        </p:nvSpPr>
        <p:spPr>
          <a:xfrm>
            <a:off x="609480" y="3682080"/>
            <a:ext cx="109720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4"/>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8" name="CustomShape 1"/>
          <p:cNvSpPr/>
          <p:nvPr/>
        </p:nvSpPr>
        <p:spPr>
          <a:xfrm>
            <a:off x="0" y="6642720"/>
            <a:ext cx="12164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359"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7" r:id="rId2"/>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2" name="CustomShape 1"/>
          <p:cNvSpPr/>
          <p:nvPr/>
        </p:nvSpPr>
        <p:spPr>
          <a:xfrm>
            <a:off x="0" y="6642720"/>
            <a:ext cx="12164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363"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364"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9" r:id="rId2"/>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7" name="CustomShape 1"/>
          <p:cNvSpPr/>
          <p:nvPr/>
        </p:nvSpPr>
        <p:spPr>
          <a:xfrm>
            <a:off x="0" y="6642720"/>
            <a:ext cx="12164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36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369"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370"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1" r:id="rId2"/>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4" name="CustomShape 1"/>
          <p:cNvSpPr/>
          <p:nvPr/>
        </p:nvSpPr>
        <p:spPr>
          <a:xfrm>
            <a:off x="0" y="6642720"/>
            <a:ext cx="12164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375"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3" r:id="rId2"/>
  </p:sldLayoutIdLst>
</p:sldMaster>
</file>

<file path=ppt/slideMasters/slideMaster3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7" name="CustomShape 1"/>
          <p:cNvSpPr/>
          <p:nvPr/>
        </p:nvSpPr>
        <p:spPr>
          <a:xfrm>
            <a:off x="0" y="6642720"/>
            <a:ext cx="12164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5" r:id="rId2"/>
  </p:sldLayoutIdLst>
</p:sldMaster>
</file>

<file path=ppt/slideMasters/slideMaster3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8" name="CustomShape 1"/>
          <p:cNvSpPr/>
          <p:nvPr/>
        </p:nvSpPr>
        <p:spPr>
          <a:xfrm>
            <a:off x="0" y="6642720"/>
            <a:ext cx="12164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379"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380"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381"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382" name="PlaceHolder 4"/>
          <p:cNvSpPr>
            <a:spLocks noGrp="1"/>
          </p:cNvSpPr>
          <p:nvPr>
            <p:ph type="body"/>
          </p:nvPr>
        </p:nvSpPr>
        <p:spPr>
          <a:xfrm>
            <a:off x="60948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7" r:id="rId2"/>
  </p:sldLayoutIdLst>
</p:sldMaster>
</file>

<file path=ppt/slideMasters/slideMaster3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7" name="CustomShape 1"/>
          <p:cNvSpPr/>
          <p:nvPr/>
        </p:nvSpPr>
        <p:spPr>
          <a:xfrm>
            <a:off x="0" y="6642720"/>
            <a:ext cx="12164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38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389"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390"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391" name="PlaceHolder 4"/>
          <p:cNvSpPr>
            <a:spLocks noGrp="1"/>
          </p:cNvSpPr>
          <p:nvPr>
            <p:ph type="body"/>
          </p:nvPr>
        </p:nvSpPr>
        <p:spPr>
          <a:xfrm>
            <a:off x="623196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9" r:id="rId2"/>
  </p:sldLayoutIdLst>
</p:sldMaster>
</file>

<file path=ppt/slideMasters/slideMaster3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6" name="CustomShape 1"/>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397" name="CustomShape 2"/>
          <p:cNvSpPr/>
          <p:nvPr/>
        </p:nvSpPr>
        <p:spPr>
          <a:xfrm>
            <a:off x="11438640" y="6453360"/>
            <a:ext cx="7369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27EC7270-6531-4D5D-AB3D-F79CA5F863FD}"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398" name="CustomShape 3"/>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399" name="Picture 19" descr="Logo_TUC_de_RGB"/>
          <p:cNvPicPr/>
          <p:nvPr/>
        </p:nvPicPr>
        <p:blipFill>
          <a:blip r:embed="rId2"/>
          <a:stretch/>
        </p:blipFill>
        <p:spPr>
          <a:xfrm>
            <a:off x="0" y="0"/>
            <a:ext cx="3030840" cy="540720"/>
          </a:xfrm>
          <a:prstGeom prst="rect">
            <a:avLst/>
          </a:prstGeom>
          <a:ln w="0">
            <a:noFill/>
          </a:ln>
        </p:spPr>
      </p:pic>
      <p:pic>
        <p:nvPicPr>
          <p:cNvPr id="400" name="Grafik 2" descr=""/>
          <p:cNvPicPr/>
          <p:nvPr/>
        </p:nvPicPr>
        <p:blipFill>
          <a:blip r:embed="rId3"/>
          <a:stretch/>
        </p:blipFill>
        <p:spPr>
          <a:xfrm>
            <a:off x="7430400" y="134640"/>
            <a:ext cx="3676680" cy="492840"/>
          </a:xfrm>
          <a:prstGeom prst="rect">
            <a:avLst/>
          </a:prstGeom>
          <a:ln w="0">
            <a:noFill/>
          </a:ln>
        </p:spPr>
      </p:pic>
      <p:sp>
        <p:nvSpPr>
          <p:cNvPr id="401" name="CustomShape 4"/>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402" name="CustomShape 5"/>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403" name="CustomShape 6"/>
          <p:cNvSpPr/>
          <p:nvPr/>
        </p:nvSpPr>
        <p:spPr>
          <a:xfrm>
            <a:off x="0" y="6642720"/>
            <a:ext cx="121629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40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405"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406"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407" name="PlaceHolder 4"/>
          <p:cNvSpPr>
            <a:spLocks noGrp="1"/>
          </p:cNvSpPr>
          <p:nvPr>
            <p:ph type="body"/>
          </p:nvPr>
        </p:nvSpPr>
        <p:spPr>
          <a:xfrm>
            <a:off x="60948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1" r:id="rId4"/>
  </p:sldLayoutIdLst>
</p:sldMaster>
</file>

<file path=ppt/slideMasters/slideMaster3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2" name="CustomShape 1"/>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413" name="CustomShape 2"/>
          <p:cNvSpPr/>
          <p:nvPr/>
        </p:nvSpPr>
        <p:spPr>
          <a:xfrm>
            <a:off x="11438640" y="6453360"/>
            <a:ext cx="7369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9481668C-278A-44BF-BB3F-AE7F8442AF35}"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414" name="CustomShape 3"/>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415" name="Picture 19" descr="Logo_TUC_de_RGB"/>
          <p:cNvPicPr/>
          <p:nvPr/>
        </p:nvPicPr>
        <p:blipFill>
          <a:blip r:embed="rId2"/>
          <a:stretch/>
        </p:blipFill>
        <p:spPr>
          <a:xfrm>
            <a:off x="0" y="0"/>
            <a:ext cx="3030840" cy="540720"/>
          </a:xfrm>
          <a:prstGeom prst="rect">
            <a:avLst/>
          </a:prstGeom>
          <a:ln w="0">
            <a:noFill/>
          </a:ln>
        </p:spPr>
      </p:pic>
      <p:pic>
        <p:nvPicPr>
          <p:cNvPr id="416" name="Grafik 2" descr=""/>
          <p:cNvPicPr/>
          <p:nvPr/>
        </p:nvPicPr>
        <p:blipFill>
          <a:blip r:embed="rId3"/>
          <a:stretch/>
        </p:blipFill>
        <p:spPr>
          <a:xfrm>
            <a:off x="7430400" y="134640"/>
            <a:ext cx="3676680" cy="492840"/>
          </a:xfrm>
          <a:prstGeom prst="rect">
            <a:avLst/>
          </a:prstGeom>
          <a:ln w="0">
            <a:noFill/>
          </a:ln>
        </p:spPr>
      </p:pic>
      <p:sp>
        <p:nvSpPr>
          <p:cNvPr id="417" name="CustomShape 4"/>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418" name="CustomShape 5"/>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419" name="CustomShape 6"/>
          <p:cNvSpPr/>
          <p:nvPr/>
        </p:nvSpPr>
        <p:spPr>
          <a:xfrm>
            <a:off x="0" y="6642720"/>
            <a:ext cx="121629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42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421"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422"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423" name="PlaceHolder 4"/>
          <p:cNvSpPr>
            <a:spLocks noGrp="1"/>
          </p:cNvSpPr>
          <p:nvPr>
            <p:ph type="body"/>
          </p:nvPr>
        </p:nvSpPr>
        <p:spPr>
          <a:xfrm>
            <a:off x="623196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3" r:id="rId4"/>
  </p:sldLayoutIdLst>
</p:sldMaster>
</file>

<file path=ppt/slideMasters/slideMaster3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8" name="CustomShape 1"/>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429" name="CustomShape 2"/>
          <p:cNvSpPr/>
          <p:nvPr/>
        </p:nvSpPr>
        <p:spPr>
          <a:xfrm>
            <a:off x="11438640" y="6453360"/>
            <a:ext cx="7369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7BDBD3C7-E94A-4454-A1EF-2B6C3C906E62}"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430" name="CustomShape 3"/>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431" name="Picture 19" descr="Logo_TUC_de_RGB"/>
          <p:cNvPicPr/>
          <p:nvPr/>
        </p:nvPicPr>
        <p:blipFill>
          <a:blip r:embed="rId2"/>
          <a:stretch/>
        </p:blipFill>
        <p:spPr>
          <a:xfrm>
            <a:off x="0" y="0"/>
            <a:ext cx="3030840" cy="540720"/>
          </a:xfrm>
          <a:prstGeom prst="rect">
            <a:avLst/>
          </a:prstGeom>
          <a:ln w="0">
            <a:noFill/>
          </a:ln>
        </p:spPr>
      </p:pic>
      <p:pic>
        <p:nvPicPr>
          <p:cNvPr id="432" name="Grafik 2" descr=""/>
          <p:cNvPicPr/>
          <p:nvPr/>
        </p:nvPicPr>
        <p:blipFill>
          <a:blip r:embed="rId3"/>
          <a:stretch/>
        </p:blipFill>
        <p:spPr>
          <a:xfrm>
            <a:off x="7430400" y="134640"/>
            <a:ext cx="3676680" cy="492840"/>
          </a:xfrm>
          <a:prstGeom prst="rect">
            <a:avLst/>
          </a:prstGeom>
          <a:ln w="0">
            <a:noFill/>
          </a:ln>
        </p:spPr>
      </p:pic>
      <p:sp>
        <p:nvSpPr>
          <p:cNvPr id="433" name="CustomShape 4"/>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434" name="CustomShape 5"/>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435" name="CustomShape 6"/>
          <p:cNvSpPr/>
          <p:nvPr/>
        </p:nvSpPr>
        <p:spPr>
          <a:xfrm>
            <a:off x="0" y="6642720"/>
            <a:ext cx="121629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43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437"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438"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439" name="PlaceHolder 4"/>
          <p:cNvSpPr>
            <a:spLocks noGrp="1"/>
          </p:cNvSpPr>
          <p:nvPr>
            <p:ph type="body"/>
          </p:nvPr>
        </p:nvSpPr>
        <p:spPr>
          <a:xfrm>
            <a:off x="609480" y="3682080"/>
            <a:ext cx="109720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5" r:id="rId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 name="CustomShape 1"/>
          <p:cNvSpPr/>
          <p:nvPr/>
        </p:nvSpPr>
        <p:spPr>
          <a:xfrm>
            <a:off x="11444760" y="0"/>
            <a:ext cx="721440" cy="6830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49" name="CustomShape 2"/>
          <p:cNvSpPr/>
          <p:nvPr/>
        </p:nvSpPr>
        <p:spPr>
          <a:xfrm>
            <a:off x="11438640" y="6453360"/>
            <a:ext cx="7383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8C50BF95-4E28-424E-B316-D5D399C3D03A}"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50" name="CustomShape 3"/>
          <p:cNvSpPr/>
          <p:nvPr/>
        </p:nvSpPr>
        <p:spPr>
          <a:xfrm>
            <a:off x="912240" y="1268280"/>
            <a:ext cx="918828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51" name="Picture 19" descr="Logo_TUC_de_RGB"/>
          <p:cNvPicPr/>
          <p:nvPr/>
        </p:nvPicPr>
        <p:blipFill>
          <a:blip r:embed="rId2"/>
          <a:stretch/>
        </p:blipFill>
        <p:spPr>
          <a:xfrm>
            <a:off x="0" y="0"/>
            <a:ext cx="3032280" cy="542160"/>
          </a:xfrm>
          <a:prstGeom prst="rect">
            <a:avLst/>
          </a:prstGeom>
          <a:ln w="0">
            <a:noFill/>
          </a:ln>
        </p:spPr>
      </p:pic>
      <p:pic>
        <p:nvPicPr>
          <p:cNvPr id="52" name="Grafik 2" descr=""/>
          <p:cNvPicPr/>
          <p:nvPr/>
        </p:nvPicPr>
        <p:blipFill>
          <a:blip r:embed="rId3"/>
          <a:stretch/>
        </p:blipFill>
        <p:spPr>
          <a:xfrm>
            <a:off x="7430400" y="134640"/>
            <a:ext cx="3678120" cy="494280"/>
          </a:xfrm>
          <a:prstGeom prst="rect">
            <a:avLst/>
          </a:prstGeom>
          <a:ln w="0">
            <a:noFill/>
          </a:ln>
        </p:spPr>
      </p:pic>
      <p:sp>
        <p:nvSpPr>
          <p:cNvPr id="53" name="CustomShape 4"/>
          <p:cNvSpPr/>
          <p:nvPr/>
        </p:nvSpPr>
        <p:spPr>
          <a:xfrm>
            <a:off x="912240" y="1268280"/>
            <a:ext cx="918828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54" name="CustomShape 5"/>
          <p:cNvSpPr/>
          <p:nvPr/>
        </p:nvSpPr>
        <p:spPr>
          <a:xfrm>
            <a:off x="11444760" y="0"/>
            <a:ext cx="721440" cy="6830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55" name="CustomShape 6"/>
          <p:cNvSpPr/>
          <p:nvPr/>
        </p:nvSpPr>
        <p:spPr>
          <a:xfrm>
            <a:off x="0" y="6642720"/>
            <a:ext cx="12164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5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57" name="PlaceHolder 2"/>
          <p:cNvSpPr>
            <a:spLocks noGrp="1"/>
          </p:cNvSpPr>
          <p:nvPr>
            <p:ph type="body"/>
          </p:nvPr>
        </p:nvSpPr>
        <p:spPr>
          <a:xfrm>
            <a:off x="609480" y="1604520"/>
            <a:ext cx="109720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58" name="PlaceHolder 3"/>
          <p:cNvSpPr>
            <a:spLocks noGrp="1"/>
          </p:cNvSpPr>
          <p:nvPr>
            <p:ph type="body"/>
          </p:nvPr>
        </p:nvSpPr>
        <p:spPr>
          <a:xfrm>
            <a:off x="609480" y="3682080"/>
            <a:ext cx="109720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4"/>
  </p:sldLayoutIdLst>
</p:sldMaster>
</file>

<file path=ppt/slideMasters/slideMaster4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4" name="CustomShape 1"/>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445" name="CustomShape 2"/>
          <p:cNvSpPr/>
          <p:nvPr/>
        </p:nvSpPr>
        <p:spPr>
          <a:xfrm>
            <a:off x="11438640" y="6453360"/>
            <a:ext cx="7369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524DFF26-3D64-4020-81CC-D0F4513A9B86}"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446" name="CustomShape 3"/>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447" name="Picture 19" descr="Logo_TUC_de_RGB"/>
          <p:cNvPicPr/>
          <p:nvPr/>
        </p:nvPicPr>
        <p:blipFill>
          <a:blip r:embed="rId2"/>
          <a:stretch/>
        </p:blipFill>
        <p:spPr>
          <a:xfrm>
            <a:off x="0" y="0"/>
            <a:ext cx="3030840" cy="540720"/>
          </a:xfrm>
          <a:prstGeom prst="rect">
            <a:avLst/>
          </a:prstGeom>
          <a:ln w="0">
            <a:noFill/>
          </a:ln>
        </p:spPr>
      </p:pic>
      <p:pic>
        <p:nvPicPr>
          <p:cNvPr id="448" name="Grafik 2" descr=""/>
          <p:cNvPicPr/>
          <p:nvPr/>
        </p:nvPicPr>
        <p:blipFill>
          <a:blip r:embed="rId3"/>
          <a:stretch/>
        </p:blipFill>
        <p:spPr>
          <a:xfrm>
            <a:off x="7430400" y="134640"/>
            <a:ext cx="3676680" cy="492840"/>
          </a:xfrm>
          <a:prstGeom prst="rect">
            <a:avLst/>
          </a:prstGeom>
          <a:ln w="0">
            <a:noFill/>
          </a:ln>
        </p:spPr>
      </p:pic>
      <p:sp>
        <p:nvSpPr>
          <p:cNvPr id="449" name="CustomShape 4"/>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450" name="CustomShape 5"/>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451" name="CustomShape 6"/>
          <p:cNvSpPr/>
          <p:nvPr/>
        </p:nvSpPr>
        <p:spPr>
          <a:xfrm>
            <a:off x="0" y="6642720"/>
            <a:ext cx="121629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45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453" name="PlaceHolder 2"/>
          <p:cNvSpPr>
            <a:spLocks noGrp="1"/>
          </p:cNvSpPr>
          <p:nvPr>
            <p:ph type="body"/>
          </p:nvPr>
        </p:nvSpPr>
        <p:spPr>
          <a:xfrm>
            <a:off x="609480" y="1604520"/>
            <a:ext cx="109720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454" name="PlaceHolder 3"/>
          <p:cNvSpPr>
            <a:spLocks noGrp="1"/>
          </p:cNvSpPr>
          <p:nvPr>
            <p:ph type="body"/>
          </p:nvPr>
        </p:nvSpPr>
        <p:spPr>
          <a:xfrm>
            <a:off x="609480" y="3682080"/>
            <a:ext cx="109720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4"/>
  </p:sldLayoutIdLst>
</p:sldMaster>
</file>

<file path=ppt/slideMasters/slideMaster4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8" name="CustomShape 1"/>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459" name="CustomShape 2"/>
          <p:cNvSpPr/>
          <p:nvPr/>
        </p:nvSpPr>
        <p:spPr>
          <a:xfrm>
            <a:off x="11438640" y="6453360"/>
            <a:ext cx="7369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E919B76A-B6E9-4941-9B30-2477440A471D}"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460" name="CustomShape 3"/>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461" name="Picture 19" descr="Logo_TUC_de_RGB"/>
          <p:cNvPicPr/>
          <p:nvPr/>
        </p:nvPicPr>
        <p:blipFill>
          <a:blip r:embed="rId2"/>
          <a:stretch/>
        </p:blipFill>
        <p:spPr>
          <a:xfrm>
            <a:off x="0" y="0"/>
            <a:ext cx="3030840" cy="540720"/>
          </a:xfrm>
          <a:prstGeom prst="rect">
            <a:avLst/>
          </a:prstGeom>
          <a:ln w="0">
            <a:noFill/>
          </a:ln>
        </p:spPr>
      </p:pic>
      <p:pic>
        <p:nvPicPr>
          <p:cNvPr id="462" name="Grafik 2" descr=""/>
          <p:cNvPicPr/>
          <p:nvPr/>
        </p:nvPicPr>
        <p:blipFill>
          <a:blip r:embed="rId3"/>
          <a:stretch/>
        </p:blipFill>
        <p:spPr>
          <a:xfrm>
            <a:off x="7430400" y="134640"/>
            <a:ext cx="3676680" cy="492840"/>
          </a:xfrm>
          <a:prstGeom prst="rect">
            <a:avLst/>
          </a:prstGeom>
          <a:ln w="0">
            <a:noFill/>
          </a:ln>
        </p:spPr>
      </p:pic>
      <p:sp>
        <p:nvSpPr>
          <p:cNvPr id="463" name="CustomShape 4"/>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464" name="CustomShape 5"/>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465" name="CustomShape 6"/>
          <p:cNvSpPr/>
          <p:nvPr/>
        </p:nvSpPr>
        <p:spPr>
          <a:xfrm>
            <a:off x="0" y="6642720"/>
            <a:ext cx="121629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46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467"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468"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469" name="PlaceHolder 4"/>
          <p:cNvSpPr>
            <a:spLocks noGrp="1"/>
          </p:cNvSpPr>
          <p:nvPr>
            <p:ph type="body"/>
          </p:nvPr>
        </p:nvSpPr>
        <p:spPr>
          <a:xfrm>
            <a:off x="60948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470" name="PlaceHolder 5"/>
          <p:cNvSpPr>
            <a:spLocks noGrp="1"/>
          </p:cNvSpPr>
          <p:nvPr>
            <p:ph type="body"/>
          </p:nvPr>
        </p:nvSpPr>
        <p:spPr>
          <a:xfrm>
            <a:off x="623196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9" r:id="rId4"/>
  </p:sldLayoutIdLst>
</p:sldMaster>
</file>

<file path=ppt/slideMasters/slideMaster4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6" name="CustomShape 1"/>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477" name="CustomShape 2"/>
          <p:cNvSpPr/>
          <p:nvPr/>
        </p:nvSpPr>
        <p:spPr>
          <a:xfrm>
            <a:off x="11438640" y="6453360"/>
            <a:ext cx="7369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EF1D19A9-E905-43B8-85C1-A1DE0FE95DC5}"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478" name="CustomShape 3"/>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479" name="Picture 19" descr="Logo_TUC_de_RGB"/>
          <p:cNvPicPr/>
          <p:nvPr/>
        </p:nvPicPr>
        <p:blipFill>
          <a:blip r:embed="rId2"/>
          <a:stretch/>
        </p:blipFill>
        <p:spPr>
          <a:xfrm>
            <a:off x="0" y="0"/>
            <a:ext cx="3030840" cy="540720"/>
          </a:xfrm>
          <a:prstGeom prst="rect">
            <a:avLst/>
          </a:prstGeom>
          <a:ln w="0">
            <a:noFill/>
          </a:ln>
        </p:spPr>
      </p:pic>
      <p:pic>
        <p:nvPicPr>
          <p:cNvPr id="480" name="Grafik 2" descr=""/>
          <p:cNvPicPr/>
          <p:nvPr/>
        </p:nvPicPr>
        <p:blipFill>
          <a:blip r:embed="rId3"/>
          <a:stretch/>
        </p:blipFill>
        <p:spPr>
          <a:xfrm>
            <a:off x="7430400" y="134640"/>
            <a:ext cx="3676680" cy="492840"/>
          </a:xfrm>
          <a:prstGeom prst="rect">
            <a:avLst/>
          </a:prstGeom>
          <a:ln w="0">
            <a:noFill/>
          </a:ln>
        </p:spPr>
      </p:pic>
      <p:sp>
        <p:nvSpPr>
          <p:cNvPr id="481" name="CustomShape 4"/>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482" name="CustomShape 5"/>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483" name="CustomShape 6"/>
          <p:cNvSpPr/>
          <p:nvPr/>
        </p:nvSpPr>
        <p:spPr>
          <a:xfrm>
            <a:off x="0" y="6642720"/>
            <a:ext cx="121629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48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485" name="PlaceHolder 2"/>
          <p:cNvSpPr>
            <a:spLocks noGrp="1"/>
          </p:cNvSpPr>
          <p:nvPr>
            <p:ph type="body"/>
          </p:nvPr>
        </p:nvSpPr>
        <p:spPr>
          <a:xfrm>
            <a:off x="609480" y="160452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486" name="PlaceHolder 3"/>
          <p:cNvSpPr>
            <a:spLocks noGrp="1"/>
          </p:cNvSpPr>
          <p:nvPr>
            <p:ph type="body"/>
          </p:nvPr>
        </p:nvSpPr>
        <p:spPr>
          <a:xfrm>
            <a:off x="4319640" y="160452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487" name="PlaceHolder 4"/>
          <p:cNvSpPr>
            <a:spLocks noGrp="1"/>
          </p:cNvSpPr>
          <p:nvPr>
            <p:ph type="body"/>
          </p:nvPr>
        </p:nvSpPr>
        <p:spPr>
          <a:xfrm>
            <a:off x="8029800" y="160452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488" name="PlaceHolder 5"/>
          <p:cNvSpPr>
            <a:spLocks noGrp="1"/>
          </p:cNvSpPr>
          <p:nvPr>
            <p:ph type="body"/>
          </p:nvPr>
        </p:nvSpPr>
        <p:spPr>
          <a:xfrm>
            <a:off x="609480" y="368208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489" name="PlaceHolder 6"/>
          <p:cNvSpPr>
            <a:spLocks noGrp="1"/>
          </p:cNvSpPr>
          <p:nvPr>
            <p:ph type="body"/>
          </p:nvPr>
        </p:nvSpPr>
        <p:spPr>
          <a:xfrm>
            <a:off x="4319640" y="368208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490" name="PlaceHolder 7"/>
          <p:cNvSpPr>
            <a:spLocks noGrp="1"/>
          </p:cNvSpPr>
          <p:nvPr>
            <p:ph type="body"/>
          </p:nvPr>
        </p:nvSpPr>
        <p:spPr>
          <a:xfrm>
            <a:off x="8029800" y="368208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31" r:id="rId4"/>
  </p:sldLayoutIdLst>
</p:sldMaster>
</file>

<file path=ppt/slideMasters/slideMaster4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91" name="CustomShape 1"/>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492" name="CustomShape 2"/>
          <p:cNvSpPr/>
          <p:nvPr/>
        </p:nvSpPr>
        <p:spPr>
          <a:xfrm>
            <a:off x="11438640" y="6453360"/>
            <a:ext cx="7369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E695B797-E650-4DF1-B0B8-2102C21FEE83}"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493" name="CustomShape 3"/>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494" name="Picture 19" descr="Logo_TUC_de_RGB"/>
          <p:cNvPicPr/>
          <p:nvPr/>
        </p:nvPicPr>
        <p:blipFill>
          <a:blip r:embed="rId2"/>
          <a:stretch/>
        </p:blipFill>
        <p:spPr>
          <a:xfrm>
            <a:off x="0" y="0"/>
            <a:ext cx="3030840" cy="540720"/>
          </a:xfrm>
          <a:prstGeom prst="rect">
            <a:avLst/>
          </a:prstGeom>
          <a:ln w="0">
            <a:noFill/>
          </a:ln>
        </p:spPr>
      </p:pic>
      <p:pic>
        <p:nvPicPr>
          <p:cNvPr id="495" name="Grafik 2" descr=""/>
          <p:cNvPicPr/>
          <p:nvPr/>
        </p:nvPicPr>
        <p:blipFill>
          <a:blip r:embed="rId3"/>
          <a:stretch/>
        </p:blipFill>
        <p:spPr>
          <a:xfrm>
            <a:off x="7430400" y="134640"/>
            <a:ext cx="3676680" cy="492840"/>
          </a:xfrm>
          <a:prstGeom prst="rect">
            <a:avLst/>
          </a:prstGeom>
          <a:ln w="0">
            <a:noFill/>
          </a:ln>
        </p:spPr>
      </p:pic>
      <p:sp>
        <p:nvSpPr>
          <p:cNvPr id="496" name="CustomShape 4"/>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497" name="CustomShape 5"/>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498" name="CustomShape 6"/>
          <p:cNvSpPr/>
          <p:nvPr/>
        </p:nvSpPr>
        <p:spPr>
          <a:xfrm>
            <a:off x="0" y="6642720"/>
            <a:ext cx="121629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49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500"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33" r:id="rId4"/>
  </p:sldLayoutIdLst>
</p:sldMaster>
</file>

<file path=ppt/slideMasters/slideMaster4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1" name="CustomShape 1"/>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502" name="CustomShape 2"/>
          <p:cNvSpPr/>
          <p:nvPr/>
        </p:nvSpPr>
        <p:spPr>
          <a:xfrm>
            <a:off x="11438640" y="6453360"/>
            <a:ext cx="7369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DE35E4E8-4758-4548-A6FA-C51A9284660E}"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503" name="CustomShape 3"/>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504" name="Picture 19" descr="Logo_TUC_de_RGB"/>
          <p:cNvPicPr/>
          <p:nvPr/>
        </p:nvPicPr>
        <p:blipFill>
          <a:blip r:embed="rId2"/>
          <a:stretch/>
        </p:blipFill>
        <p:spPr>
          <a:xfrm>
            <a:off x="0" y="0"/>
            <a:ext cx="3030840" cy="540720"/>
          </a:xfrm>
          <a:prstGeom prst="rect">
            <a:avLst/>
          </a:prstGeom>
          <a:ln w="0">
            <a:noFill/>
          </a:ln>
        </p:spPr>
      </p:pic>
      <p:pic>
        <p:nvPicPr>
          <p:cNvPr id="505" name="Grafik 2" descr=""/>
          <p:cNvPicPr/>
          <p:nvPr/>
        </p:nvPicPr>
        <p:blipFill>
          <a:blip r:embed="rId3"/>
          <a:stretch/>
        </p:blipFill>
        <p:spPr>
          <a:xfrm>
            <a:off x="7430400" y="134640"/>
            <a:ext cx="3676680" cy="492840"/>
          </a:xfrm>
          <a:prstGeom prst="rect">
            <a:avLst/>
          </a:prstGeom>
          <a:ln w="0">
            <a:noFill/>
          </a:ln>
        </p:spPr>
      </p:pic>
      <p:sp>
        <p:nvSpPr>
          <p:cNvPr id="506" name="CustomShape 4"/>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507" name="CustomShape 5"/>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508" name="CustomShape 6"/>
          <p:cNvSpPr/>
          <p:nvPr/>
        </p:nvSpPr>
        <p:spPr>
          <a:xfrm>
            <a:off x="0" y="6642720"/>
            <a:ext cx="121629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509"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35" r:id="rId4"/>
  </p:sldLayoutIdLst>
</p:sldMaster>
</file>

<file path=ppt/slideMasters/slideMaster4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2" name="CustomShape 1"/>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513" name="CustomShape 2"/>
          <p:cNvSpPr/>
          <p:nvPr/>
        </p:nvSpPr>
        <p:spPr>
          <a:xfrm>
            <a:off x="11438640" y="6453360"/>
            <a:ext cx="7369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AEC9F883-4DDB-4326-813B-C8E702BBE2FC}"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514" name="CustomShape 3"/>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515" name="Picture 19" descr="Logo_TUC_de_RGB"/>
          <p:cNvPicPr/>
          <p:nvPr/>
        </p:nvPicPr>
        <p:blipFill>
          <a:blip r:embed="rId2"/>
          <a:stretch/>
        </p:blipFill>
        <p:spPr>
          <a:xfrm>
            <a:off x="0" y="0"/>
            <a:ext cx="3030840" cy="540720"/>
          </a:xfrm>
          <a:prstGeom prst="rect">
            <a:avLst/>
          </a:prstGeom>
          <a:ln w="0">
            <a:noFill/>
          </a:ln>
        </p:spPr>
      </p:pic>
      <p:pic>
        <p:nvPicPr>
          <p:cNvPr id="516" name="Grafik 2" descr=""/>
          <p:cNvPicPr/>
          <p:nvPr/>
        </p:nvPicPr>
        <p:blipFill>
          <a:blip r:embed="rId3"/>
          <a:stretch/>
        </p:blipFill>
        <p:spPr>
          <a:xfrm>
            <a:off x="7430400" y="134640"/>
            <a:ext cx="3676680" cy="492840"/>
          </a:xfrm>
          <a:prstGeom prst="rect">
            <a:avLst/>
          </a:prstGeom>
          <a:ln w="0">
            <a:noFill/>
          </a:ln>
        </p:spPr>
      </p:pic>
      <p:sp>
        <p:nvSpPr>
          <p:cNvPr id="517" name="CustomShape 4"/>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518" name="CustomShape 5"/>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519" name="CustomShape 6"/>
          <p:cNvSpPr/>
          <p:nvPr/>
        </p:nvSpPr>
        <p:spPr>
          <a:xfrm>
            <a:off x="0" y="6642720"/>
            <a:ext cx="121629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52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521"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37" r:id="rId4"/>
  </p:sldLayoutIdLst>
</p:sldMaster>
</file>

<file path=ppt/slideMasters/slideMaster4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4" name="CustomShape 1"/>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525" name="CustomShape 2"/>
          <p:cNvSpPr/>
          <p:nvPr/>
        </p:nvSpPr>
        <p:spPr>
          <a:xfrm>
            <a:off x="11438640" y="6453360"/>
            <a:ext cx="7369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14D25F03-2D54-4CC9-AD90-6935312E78D1}"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526" name="CustomShape 3"/>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527" name="Picture 19" descr="Logo_TUC_de_RGB"/>
          <p:cNvPicPr/>
          <p:nvPr/>
        </p:nvPicPr>
        <p:blipFill>
          <a:blip r:embed="rId2"/>
          <a:stretch/>
        </p:blipFill>
        <p:spPr>
          <a:xfrm>
            <a:off x="0" y="0"/>
            <a:ext cx="3030840" cy="540720"/>
          </a:xfrm>
          <a:prstGeom prst="rect">
            <a:avLst/>
          </a:prstGeom>
          <a:ln w="0">
            <a:noFill/>
          </a:ln>
        </p:spPr>
      </p:pic>
      <p:pic>
        <p:nvPicPr>
          <p:cNvPr id="528" name="Grafik 2" descr=""/>
          <p:cNvPicPr/>
          <p:nvPr/>
        </p:nvPicPr>
        <p:blipFill>
          <a:blip r:embed="rId3"/>
          <a:stretch/>
        </p:blipFill>
        <p:spPr>
          <a:xfrm>
            <a:off x="7430400" y="134640"/>
            <a:ext cx="3676680" cy="492840"/>
          </a:xfrm>
          <a:prstGeom prst="rect">
            <a:avLst/>
          </a:prstGeom>
          <a:ln w="0">
            <a:noFill/>
          </a:ln>
        </p:spPr>
      </p:pic>
      <p:sp>
        <p:nvSpPr>
          <p:cNvPr id="529" name="CustomShape 4"/>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530" name="CustomShape 5"/>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531" name="CustomShape 6"/>
          <p:cNvSpPr/>
          <p:nvPr/>
        </p:nvSpPr>
        <p:spPr>
          <a:xfrm>
            <a:off x="0" y="6642720"/>
            <a:ext cx="121629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53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533"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534"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39" r:id="rId4"/>
  </p:sldLayoutIdLst>
</p:sldMaster>
</file>

<file path=ppt/slideMasters/slideMaster4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8" name="CustomShape 1"/>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539" name="CustomShape 2"/>
          <p:cNvSpPr/>
          <p:nvPr/>
        </p:nvSpPr>
        <p:spPr>
          <a:xfrm>
            <a:off x="11438640" y="6453360"/>
            <a:ext cx="7369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1C33CACC-609E-484A-9B03-55E897615B8D}"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540" name="CustomShape 3"/>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541" name="Picture 19" descr="Logo_TUC_de_RGB"/>
          <p:cNvPicPr/>
          <p:nvPr/>
        </p:nvPicPr>
        <p:blipFill>
          <a:blip r:embed="rId2"/>
          <a:stretch/>
        </p:blipFill>
        <p:spPr>
          <a:xfrm>
            <a:off x="0" y="0"/>
            <a:ext cx="3030840" cy="540720"/>
          </a:xfrm>
          <a:prstGeom prst="rect">
            <a:avLst/>
          </a:prstGeom>
          <a:ln w="0">
            <a:noFill/>
          </a:ln>
        </p:spPr>
      </p:pic>
      <p:pic>
        <p:nvPicPr>
          <p:cNvPr id="542" name="Grafik 2" descr=""/>
          <p:cNvPicPr/>
          <p:nvPr/>
        </p:nvPicPr>
        <p:blipFill>
          <a:blip r:embed="rId3"/>
          <a:stretch/>
        </p:blipFill>
        <p:spPr>
          <a:xfrm>
            <a:off x="7430400" y="134640"/>
            <a:ext cx="3676680" cy="492840"/>
          </a:xfrm>
          <a:prstGeom prst="rect">
            <a:avLst/>
          </a:prstGeom>
          <a:ln w="0">
            <a:noFill/>
          </a:ln>
        </p:spPr>
      </p:pic>
      <p:sp>
        <p:nvSpPr>
          <p:cNvPr id="543" name="CustomShape 4"/>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544" name="CustomShape 5"/>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545" name="CustomShape 6"/>
          <p:cNvSpPr/>
          <p:nvPr/>
        </p:nvSpPr>
        <p:spPr>
          <a:xfrm>
            <a:off x="0" y="6642720"/>
            <a:ext cx="121629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54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1" r:id="rId4"/>
  </p:sldLayoutIdLst>
</p:sldMaster>
</file>

<file path=ppt/slideMasters/slideMaster4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48" name="CustomShape 1"/>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549" name="CustomShape 2"/>
          <p:cNvSpPr/>
          <p:nvPr/>
        </p:nvSpPr>
        <p:spPr>
          <a:xfrm>
            <a:off x="11438640" y="6453360"/>
            <a:ext cx="7369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1F043A9C-07B2-4876-A657-69A092AB7043}"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550" name="CustomShape 3"/>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551" name="Picture 19" descr="Logo_TUC_de_RGB"/>
          <p:cNvPicPr/>
          <p:nvPr/>
        </p:nvPicPr>
        <p:blipFill>
          <a:blip r:embed="rId2"/>
          <a:stretch/>
        </p:blipFill>
        <p:spPr>
          <a:xfrm>
            <a:off x="0" y="0"/>
            <a:ext cx="3030840" cy="540720"/>
          </a:xfrm>
          <a:prstGeom prst="rect">
            <a:avLst/>
          </a:prstGeom>
          <a:ln w="0">
            <a:noFill/>
          </a:ln>
        </p:spPr>
      </p:pic>
      <p:pic>
        <p:nvPicPr>
          <p:cNvPr id="552" name="Grafik 2" descr=""/>
          <p:cNvPicPr/>
          <p:nvPr/>
        </p:nvPicPr>
        <p:blipFill>
          <a:blip r:embed="rId3"/>
          <a:stretch/>
        </p:blipFill>
        <p:spPr>
          <a:xfrm>
            <a:off x="7430400" y="134640"/>
            <a:ext cx="3676680" cy="492840"/>
          </a:xfrm>
          <a:prstGeom prst="rect">
            <a:avLst/>
          </a:prstGeom>
          <a:ln w="0">
            <a:noFill/>
          </a:ln>
        </p:spPr>
      </p:pic>
      <p:sp>
        <p:nvSpPr>
          <p:cNvPr id="553" name="CustomShape 4"/>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554" name="CustomShape 5"/>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555" name="CustomShape 6"/>
          <p:cNvSpPr/>
          <p:nvPr/>
        </p:nvSpPr>
        <p:spPr>
          <a:xfrm>
            <a:off x="0" y="6642720"/>
            <a:ext cx="121629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3" r:id="rId4"/>
  </p:sldLayoutIdLst>
</p:sldMaster>
</file>

<file path=ppt/slideMasters/slideMaster4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56" name="CustomShape 1"/>
          <p:cNvSpPr/>
          <p:nvPr/>
        </p:nvSpPr>
        <p:spPr>
          <a:xfrm>
            <a:off x="11444760" y="0"/>
            <a:ext cx="719280" cy="6828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557" name="CustomShape 2"/>
          <p:cNvSpPr/>
          <p:nvPr/>
        </p:nvSpPr>
        <p:spPr>
          <a:xfrm>
            <a:off x="11438640" y="6453360"/>
            <a:ext cx="7362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14441893-4203-49AD-8940-7522E3F6405A}"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558" name="CustomShape 3"/>
          <p:cNvSpPr/>
          <p:nvPr/>
        </p:nvSpPr>
        <p:spPr>
          <a:xfrm>
            <a:off x="912240" y="1268280"/>
            <a:ext cx="9186120" cy="339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559" name="Picture 19" descr="Logo_TUC_de_RGB"/>
          <p:cNvPicPr/>
          <p:nvPr/>
        </p:nvPicPr>
        <p:blipFill>
          <a:blip r:embed="rId2"/>
          <a:stretch/>
        </p:blipFill>
        <p:spPr>
          <a:xfrm>
            <a:off x="0" y="0"/>
            <a:ext cx="3030120" cy="540000"/>
          </a:xfrm>
          <a:prstGeom prst="rect">
            <a:avLst/>
          </a:prstGeom>
          <a:ln w="0">
            <a:noFill/>
          </a:ln>
        </p:spPr>
      </p:pic>
      <p:pic>
        <p:nvPicPr>
          <p:cNvPr id="560" name="Grafik 2" descr=""/>
          <p:cNvPicPr/>
          <p:nvPr/>
        </p:nvPicPr>
        <p:blipFill>
          <a:blip r:embed="rId3"/>
          <a:stretch/>
        </p:blipFill>
        <p:spPr>
          <a:xfrm>
            <a:off x="7430400" y="134640"/>
            <a:ext cx="3675960" cy="492120"/>
          </a:xfrm>
          <a:prstGeom prst="rect">
            <a:avLst/>
          </a:prstGeom>
          <a:ln w="0">
            <a:noFill/>
          </a:ln>
        </p:spPr>
      </p:pic>
      <p:sp>
        <p:nvSpPr>
          <p:cNvPr id="561" name="CustomShape 4"/>
          <p:cNvSpPr/>
          <p:nvPr/>
        </p:nvSpPr>
        <p:spPr>
          <a:xfrm>
            <a:off x="912240" y="1268280"/>
            <a:ext cx="9186120" cy="339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562" name="CustomShape 5"/>
          <p:cNvSpPr/>
          <p:nvPr/>
        </p:nvSpPr>
        <p:spPr>
          <a:xfrm>
            <a:off x="11444760" y="0"/>
            <a:ext cx="719280" cy="6828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563" name="CustomShape 6"/>
          <p:cNvSpPr/>
          <p:nvPr/>
        </p:nvSpPr>
        <p:spPr>
          <a:xfrm>
            <a:off x="0" y="6642720"/>
            <a:ext cx="1216224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56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565"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566"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567" name="PlaceHolder 4"/>
          <p:cNvSpPr>
            <a:spLocks noGrp="1"/>
          </p:cNvSpPr>
          <p:nvPr>
            <p:ph type="body"/>
          </p:nvPr>
        </p:nvSpPr>
        <p:spPr>
          <a:xfrm>
            <a:off x="60948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5" r:id="rId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2" name="CustomShape 1"/>
          <p:cNvSpPr/>
          <p:nvPr/>
        </p:nvSpPr>
        <p:spPr>
          <a:xfrm>
            <a:off x="11444760" y="0"/>
            <a:ext cx="721440" cy="6830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63" name="CustomShape 2"/>
          <p:cNvSpPr/>
          <p:nvPr/>
        </p:nvSpPr>
        <p:spPr>
          <a:xfrm>
            <a:off x="11438640" y="6453360"/>
            <a:ext cx="7383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B6729BF2-788D-4EA0-A94C-C2BDF1363DE1}"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64" name="CustomShape 3"/>
          <p:cNvSpPr/>
          <p:nvPr/>
        </p:nvSpPr>
        <p:spPr>
          <a:xfrm>
            <a:off x="912240" y="1268280"/>
            <a:ext cx="918828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65" name="Picture 19" descr="Logo_TUC_de_RGB"/>
          <p:cNvPicPr/>
          <p:nvPr/>
        </p:nvPicPr>
        <p:blipFill>
          <a:blip r:embed="rId2"/>
          <a:stretch/>
        </p:blipFill>
        <p:spPr>
          <a:xfrm>
            <a:off x="0" y="0"/>
            <a:ext cx="3032280" cy="542160"/>
          </a:xfrm>
          <a:prstGeom prst="rect">
            <a:avLst/>
          </a:prstGeom>
          <a:ln w="0">
            <a:noFill/>
          </a:ln>
        </p:spPr>
      </p:pic>
      <p:pic>
        <p:nvPicPr>
          <p:cNvPr id="66" name="Grafik 2" descr=""/>
          <p:cNvPicPr/>
          <p:nvPr/>
        </p:nvPicPr>
        <p:blipFill>
          <a:blip r:embed="rId3"/>
          <a:stretch/>
        </p:blipFill>
        <p:spPr>
          <a:xfrm>
            <a:off x="7430400" y="134640"/>
            <a:ext cx="3678120" cy="494280"/>
          </a:xfrm>
          <a:prstGeom prst="rect">
            <a:avLst/>
          </a:prstGeom>
          <a:ln w="0">
            <a:noFill/>
          </a:ln>
        </p:spPr>
      </p:pic>
      <p:sp>
        <p:nvSpPr>
          <p:cNvPr id="67" name="CustomShape 4"/>
          <p:cNvSpPr/>
          <p:nvPr/>
        </p:nvSpPr>
        <p:spPr>
          <a:xfrm>
            <a:off x="912240" y="1268280"/>
            <a:ext cx="918828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68" name="CustomShape 5"/>
          <p:cNvSpPr/>
          <p:nvPr/>
        </p:nvSpPr>
        <p:spPr>
          <a:xfrm>
            <a:off x="11444760" y="0"/>
            <a:ext cx="721440" cy="6830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69" name="CustomShape 6"/>
          <p:cNvSpPr/>
          <p:nvPr/>
        </p:nvSpPr>
        <p:spPr>
          <a:xfrm>
            <a:off x="0" y="6642720"/>
            <a:ext cx="12164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7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71"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72"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73" name="PlaceHolder 4"/>
          <p:cNvSpPr>
            <a:spLocks noGrp="1"/>
          </p:cNvSpPr>
          <p:nvPr>
            <p:ph type="body"/>
          </p:nvPr>
        </p:nvSpPr>
        <p:spPr>
          <a:xfrm>
            <a:off x="60948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74" name="PlaceHolder 5"/>
          <p:cNvSpPr>
            <a:spLocks noGrp="1"/>
          </p:cNvSpPr>
          <p:nvPr>
            <p:ph type="body"/>
          </p:nvPr>
        </p:nvSpPr>
        <p:spPr>
          <a:xfrm>
            <a:off x="623196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4"/>
  </p:sldLayoutIdLst>
</p:sldMaster>
</file>

<file path=ppt/slideMasters/slideMaster5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72" name="CustomShape 1"/>
          <p:cNvSpPr/>
          <p:nvPr/>
        </p:nvSpPr>
        <p:spPr>
          <a:xfrm>
            <a:off x="11444760" y="0"/>
            <a:ext cx="719280" cy="6828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573" name="CustomShape 2"/>
          <p:cNvSpPr/>
          <p:nvPr/>
        </p:nvSpPr>
        <p:spPr>
          <a:xfrm>
            <a:off x="11438640" y="6453360"/>
            <a:ext cx="7362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78227D0F-B224-4FA5-9185-BF43856DB5CA}"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574" name="CustomShape 3"/>
          <p:cNvSpPr/>
          <p:nvPr/>
        </p:nvSpPr>
        <p:spPr>
          <a:xfrm>
            <a:off x="912240" y="1268280"/>
            <a:ext cx="9186120" cy="339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575" name="Picture 19" descr="Logo_TUC_de_RGB"/>
          <p:cNvPicPr/>
          <p:nvPr/>
        </p:nvPicPr>
        <p:blipFill>
          <a:blip r:embed="rId2"/>
          <a:stretch/>
        </p:blipFill>
        <p:spPr>
          <a:xfrm>
            <a:off x="0" y="0"/>
            <a:ext cx="3030120" cy="540000"/>
          </a:xfrm>
          <a:prstGeom prst="rect">
            <a:avLst/>
          </a:prstGeom>
          <a:ln w="0">
            <a:noFill/>
          </a:ln>
        </p:spPr>
      </p:pic>
      <p:pic>
        <p:nvPicPr>
          <p:cNvPr id="576" name="Grafik 2" descr=""/>
          <p:cNvPicPr/>
          <p:nvPr/>
        </p:nvPicPr>
        <p:blipFill>
          <a:blip r:embed="rId3"/>
          <a:stretch/>
        </p:blipFill>
        <p:spPr>
          <a:xfrm>
            <a:off x="7430400" y="134640"/>
            <a:ext cx="3675960" cy="492120"/>
          </a:xfrm>
          <a:prstGeom prst="rect">
            <a:avLst/>
          </a:prstGeom>
          <a:ln w="0">
            <a:noFill/>
          </a:ln>
        </p:spPr>
      </p:pic>
      <p:sp>
        <p:nvSpPr>
          <p:cNvPr id="577" name="CustomShape 4"/>
          <p:cNvSpPr/>
          <p:nvPr/>
        </p:nvSpPr>
        <p:spPr>
          <a:xfrm>
            <a:off x="912240" y="1268280"/>
            <a:ext cx="9186120" cy="339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578" name="CustomShape 5"/>
          <p:cNvSpPr/>
          <p:nvPr/>
        </p:nvSpPr>
        <p:spPr>
          <a:xfrm>
            <a:off x="11444760" y="0"/>
            <a:ext cx="719280" cy="6828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579" name="CustomShape 6"/>
          <p:cNvSpPr/>
          <p:nvPr/>
        </p:nvSpPr>
        <p:spPr>
          <a:xfrm>
            <a:off x="0" y="6642720"/>
            <a:ext cx="1216224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58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581"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582"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583" name="PlaceHolder 4"/>
          <p:cNvSpPr>
            <a:spLocks noGrp="1"/>
          </p:cNvSpPr>
          <p:nvPr>
            <p:ph type="body"/>
          </p:nvPr>
        </p:nvSpPr>
        <p:spPr>
          <a:xfrm>
            <a:off x="623196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7" r:id="rId4"/>
  </p:sldLayoutIdLst>
</p:sldMaster>
</file>

<file path=ppt/slideMasters/slideMaster5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8" name="CustomShape 1"/>
          <p:cNvSpPr/>
          <p:nvPr/>
        </p:nvSpPr>
        <p:spPr>
          <a:xfrm>
            <a:off x="11444760" y="0"/>
            <a:ext cx="719280" cy="6828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589" name="CustomShape 2"/>
          <p:cNvSpPr/>
          <p:nvPr/>
        </p:nvSpPr>
        <p:spPr>
          <a:xfrm>
            <a:off x="11438640" y="6453360"/>
            <a:ext cx="7362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2D87C386-66E7-4DF3-9C0D-EBD03D791A41}"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590" name="CustomShape 3"/>
          <p:cNvSpPr/>
          <p:nvPr/>
        </p:nvSpPr>
        <p:spPr>
          <a:xfrm>
            <a:off x="912240" y="1268280"/>
            <a:ext cx="9186120" cy="339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591" name="Picture 19" descr="Logo_TUC_de_RGB"/>
          <p:cNvPicPr/>
          <p:nvPr/>
        </p:nvPicPr>
        <p:blipFill>
          <a:blip r:embed="rId2"/>
          <a:stretch/>
        </p:blipFill>
        <p:spPr>
          <a:xfrm>
            <a:off x="0" y="0"/>
            <a:ext cx="3030120" cy="540000"/>
          </a:xfrm>
          <a:prstGeom prst="rect">
            <a:avLst/>
          </a:prstGeom>
          <a:ln w="0">
            <a:noFill/>
          </a:ln>
        </p:spPr>
      </p:pic>
      <p:pic>
        <p:nvPicPr>
          <p:cNvPr id="592" name="Grafik 2" descr=""/>
          <p:cNvPicPr/>
          <p:nvPr/>
        </p:nvPicPr>
        <p:blipFill>
          <a:blip r:embed="rId3"/>
          <a:stretch/>
        </p:blipFill>
        <p:spPr>
          <a:xfrm>
            <a:off x="7430400" y="134640"/>
            <a:ext cx="3675960" cy="492120"/>
          </a:xfrm>
          <a:prstGeom prst="rect">
            <a:avLst/>
          </a:prstGeom>
          <a:ln w="0">
            <a:noFill/>
          </a:ln>
        </p:spPr>
      </p:pic>
      <p:sp>
        <p:nvSpPr>
          <p:cNvPr id="593" name="CustomShape 4"/>
          <p:cNvSpPr/>
          <p:nvPr/>
        </p:nvSpPr>
        <p:spPr>
          <a:xfrm>
            <a:off x="912240" y="1268280"/>
            <a:ext cx="9186120" cy="339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594" name="CustomShape 5"/>
          <p:cNvSpPr/>
          <p:nvPr/>
        </p:nvSpPr>
        <p:spPr>
          <a:xfrm>
            <a:off x="11444760" y="0"/>
            <a:ext cx="719280" cy="6828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595" name="CustomShape 6"/>
          <p:cNvSpPr/>
          <p:nvPr/>
        </p:nvSpPr>
        <p:spPr>
          <a:xfrm>
            <a:off x="0" y="6642720"/>
            <a:ext cx="1216224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59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597"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598"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599" name="PlaceHolder 4"/>
          <p:cNvSpPr>
            <a:spLocks noGrp="1"/>
          </p:cNvSpPr>
          <p:nvPr>
            <p:ph type="body"/>
          </p:nvPr>
        </p:nvSpPr>
        <p:spPr>
          <a:xfrm>
            <a:off x="609480" y="3682080"/>
            <a:ext cx="109720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9" r:id="rId4"/>
  </p:sldLayoutIdLst>
</p:sldMaster>
</file>

<file path=ppt/slideMasters/slideMaster5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04" name="CustomShape 1"/>
          <p:cNvSpPr/>
          <p:nvPr/>
        </p:nvSpPr>
        <p:spPr>
          <a:xfrm>
            <a:off x="11444760" y="0"/>
            <a:ext cx="719280" cy="6828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605" name="CustomShape 2"/>
          <p:cNvSpPr/>
          <p:nvPr/>
        </p:nvSpPr>
        <p:spPr>
          <a:xfrm>
            <a:off x="11438640" y="6453360"/>
            <a:ext cx="7362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0D12421D-0E72-4C14-B554-067C9CB108C5}"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606" name="CustomShape 3"/>
          <p:cNvSpPr/>
          <p:nvPr/>
        </p:nvSpPr>
        <p:spPr>
          <a:xfrm>
            <a:off x="912240" y="1268280"/>
            <a:ext cx="9186120" cy="339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607" name="Picture 19" descr="Logo_TUC_de_RGB"/>
          <p:cNvPicPr/>
          <p:nvPr/>
        </p:nvPicPr>
        <p:blipFill>
          <a:blip r:embed="rId2"/>
          <a:stretch/>
        </p:blipFill>
        <p:spPr>
          <a:xfrm>
            <a:off x="0" y="0"/>
            <a:ext cx="3030120" cy="540000"/>
          </a:xfrm>
          <a:prstGeom prst="rect">
            <a:avLst/>
          </a:prstGeom>
          <a:ln w="0">
            <a:noFill/>
          </a:ln>
        </p:spPr>
      </p:pic>
      <p:pic>
        <p:nvPicPr>
          <p:cNvPr id="608" name="Grafik 2" descr=""/>
          <p:cNvPicPr/>
          <p:nvPr/>
        </p:nvPicPr>
        <p:blipFill>
          <a:blip r:embed="rId3"/>
          <a:stretch/>
        </p:blipFill>
        <p:spPr>
          <a:xfrm>
            <a:off x="7430400" y="134640"/>
            <a:ext cx="3675960" cy="492120"/>
          </a:xfrm>
          <a:prstGeom prst="rect">
            <a:avLst/>
          </a:prstGeom>
          <a:ln w="0">
            <a:noFill/>
          </a:ln>
        </p:spPr>
      </p:pic>
      <p:sp>
        <p:nvSpPr>
          <p:cNvPr id="609" name="CustomShape 4"/>
          <p:cNvSpPr/>
          <p:nvPr/>
        </p:nvSpPr>
        <p:spPr>
          <a:xfrm>
            <a:off x="912240" y="1268280"/>
            <a:ext cx="9186120" cy="339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610" name="CustomShape 5"/>
          <p:cNvSpPr/>
          <p:nvPr/>
        </p:nvSpPr>
        <p:spPr>
          <a:xfrm>
            <a:off x="11444760" y="0"/>
            <a:ext cx="719280" cy="6828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611" name="CustomShape 6"/>
          <p:cNvSpPr/>
          <p:nvPr/>
        </p:nvSpPr>
        <p:spPr>
          <a:xfrm>
            <a:off x="0" y="6642720"/>
            <a:ext cx="1216224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61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613" name="PlaceHolder 2"/>
          <p:cNvSpPr>
            <a:spLocks noGrp="1"/>
          </p:cNvSpPr>
          <p:nvPr>
            <p:ph type="body"/>
          </p:nvPr>
        </p:nvSpPr>
        <p:spPr>
          <a:xfrm>
            <a:off x="609480" y="1604520"/>
            <a:ext cx="109720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614" name="PlaceHolder 3"/>
          <p:cNvSpPr>
            <a:spLocks noGrp="1"/>
          </p:cNvSpPr>
          <p:nvPr>
            <p:ph type="body"/>
          </p:nvPr>
        </p:nvSpPr>
        <p:spPr>
          <a:xfrm>
            <a:off x="609480" y="3682080"/>
            <a:ext cx="109720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1" r:id="rId4"/>
  </p:sldLayoutIdLst>
</p:sldMaster>
</file>

<file path=ppt/slideMasters/slideMaster5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18" name="CustomShape 1"/>
          <p:cNvSpPr/>
          <p:nvPr/>
        </p:nvSpPr>
        <p:spPr>
          <a:xfrm>
            <a:off x="11444760" y="0"/>
            <a:ext cx="719280" cy="6828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619" name="CustomShape 2"/>
          <p:cNvSpPr/>
          <p:nvPr/>
        </p:nvSpPr>
        <p:spPr>
          <a:xfrm>
            <a:off x="11438640" y="6453360"/>
            <a:ext cx="7362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2968828B-15A2-47DB-A2F4-5E05987EEEBE}"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620" name="CustomShape 3"/>
          <p:cNvSpPr/>
          <p:nvPr/>
        </p:nvSpPr>
        <p:spPr>
          <a:xfrm>
            <a:off x="912240" y="1268280"/>
            <a:ext cx="9186120" cy="339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621" name="Picture 19" descr="Logo_TUC_de_RGB"/>
          <p:cNvPicPr/>
          <p:nvPr/>
        </p:nvPicPr>
        <p:blipFill>
          <a:blip r:embed="rId2"/>
          <a:stretch/>
        </p:blipFill>
        <p:spPr>
          <a:xfrm>
            <a:off x="0" y="0"/>
            <a:ext cx="3030120" cy="540000"/>
          </a:xfrm>
          <a:prstGeom prst="rect">
            <a:avLst/>
          </a:prstGeom>
          <a:ln w="0">
            <a:noFill/>
          </a:ln>
        </p:spPr>
      </p:pic>
      <p:pic>
        <p:nvPicPr>
          <p:cNvPr id="622" name="Grafik 2" descr=""/>
          <p:cNvPicPr/>
          <p:nvPr/>
        </p:nvPicPr>
        <p:blipFill>
          <a:blip r:embed="rId3"/>
          <a:stretch/>
        </p:blipFill>
        <p:spPr>
          <a:xfrm>
            <a:off x="7430400" y="134640"/>
            <a:ext cx="3675960" cy="492120"/>
          </a:xfrm>
          <a:prstGeom prst="rect">
            <a:avLst/>
          </a:prstGeom>
          <a:ln w="0">
            <a:noFill/>
          </a:ln>
        </p:spPr>
      </p:pic>
      <p:sp>
        <p:nvSpPr>
          <p:cNvPr id="623" name="CustomShape 4"/>
          <p:cNvSpPr/>
          <p:nvPr/>
        </p:nvSpPr>
        <p:spPr>
          <a:xfrm>
            <a:off x="912240" y="1268280"/>
            <a:ext cx="9186120" cy="339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624" name="CustomShape 5"/>
          <p:cNvSpPr/>
          <p:nvPr/>
        </p:nvSpPr>
        <p:spPr>
          <a:xfrm>
            <a:off x="11444760" y="0"/>
            <a:ext cx="719280" cy="6828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625" name="CustomShape 6"/>
          <p:cNvSpPr/>
          <p:nvPr/>
        </p:nvSpPr>
        <p:spPr>
          <a:xfrm>
            <a:off x="0" y="6642720"/>
            <a:ext cx="1216224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62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627"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628"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629" name="PlaceHolder 4"/>
          <p:cNvSpPr>
            <a:spLocks noGrp="1"/>
          </p:cNvSpPr>
          <p:nvPr>
            <p:ph type="body"/>
          </p:nvPr>
        </p:nvSpPr>
        <p:spPr>
          <a:xfrm>
            <a:off x="60948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630" name="PlaceHolder 5"/>
          <p:cNvSpPr>
            <a:spLocks noGrp="1"/>
          </p:cNvSpPr>
          <p:nvPr>
            <p:ph type="body"/>
          </p:nvPr>
        </p:nvSpPr>
        <p:spPr>
          <a:xfrm>
            <a:off x="623196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4"/>
  </p:sldLayoutIdLst>
</p:sldMaster>
</file>

<file path=ppt/slideMasters/slideMaster5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36" name="CustomShape 1"/>
          <p:cNvSpPr/>
          <p:nvPr/>
        </p:nvSpPr>
        <p:spPr>
          <a:xfrm>
            <a:off x="11444760" y="0"/>
            <a:ext cx="719280" cy="6828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637" name="CustomShape 2"/>
          <p:cNvSpPr/>
          <p:nvPr/>
        </p:nvSpPr>
        <p:spPr>
          <a:xfrm>
            <a:off x="11438640" y="6453360"/>
            <a:ext cx="7362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FFF0E582-0CE6-4365-A47A-99A130D74636}"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638" name="CustomShape 3"/>
          <p:cNvSpPr/>
          <p:nvPr/>
        </p:nvSpPr>
        <p:spPr>
          <a:xfrm>
            <a:off x="912240" y="1268280"/>
            <a:ext cx="9186120" cy="339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639" name="Picture 19" descr="Logo_TUC_de_RGB"/>
          <p:cNvPicPr/>
          <p:nvPr/>
        </p:nvPicPr>
        <p:blipFill>
          <a:blip r:embed="rId2"/>
          <a:stretch/>
        </p:blipFill>
        <p:spPr>
          <a:xfrm>
            <a:off x="0" y="0"/>
            <a:ext cx="3030120" cy="540000"/>
          </a:xfrm>
          <a:prstGeom prst="rect">
            <a:avLst/>
          </a:prstGeom>
          <a:ln w="0">
            <a:noFill/>
          </a:ln>
        </p:spPr>
      </p:pic>
      <p:pic>
        <p:nvPicPr>
          <p:cNvPr id="640" name="Grafik 2" descr=""/>
          <p:cNvPicPr/>
          <p:nvPr/>
        </p:nvPicPr>
        <p:blipFill>
          <a:blip r:embed="rId3"/>
          <a:stretch/>
        </p:blipFill>
        <p:spPr>
          <a:xfrm>
            <a:off x="7430400" y="134640"/>
            <a:ext cx="3675960" cy="492120"/>
          </a:xfrm>
          <a:prstGeom prst="rect">
            <a:avLst/>
          </a:prstGeom>
          <a:ln w="0">
            <a:noFill/>
          </a:ln>
        </p:spPr>
      </p:pic>
      <p:sp>
        <p:nvSpPr>
          <p:cNvPr id="641" name="CustomShape 4"/>
          <p:cNvSpPr/>
          <p:nvPr/>
        </p:nvSpPr>
        <p:spPr>
          <a:xfrm>
            <a:off x="912240" y="1268280"/>
            <a:ext cx="9186120" cy="339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642" name="CustomShape 5"/>
          <p:cNvSpPr/>
          <p:nvPr/>
        </p:nvSpPr>
        <p:spPr>
          <a:xfrm>
            <a:off x="11444760" y="0"/>
            <a:ext cx="719280" cy="6828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643" name="CustomShape 6"/>
          <p:cNvSpPr/>
          <p:nvPr/>
        </p:nvSpPr>
        <p:spPr>
          <a:xfrm>
            <a:off x="0" y="6642720"/>
            <a:ext cx="1216224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64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645" name="PlaceHolder 2"/>
          <p:cNvSpPr>
            <a:spLocks noGrp="1"/>
          </p:cNvSpPr>
          <p:nvPr>
            <p:ph type="body"/>
          </p:nvPr>
        </p:nvSpPr>
        <p:spPr>
          <a:xfrm>
            <a:off x="609480" y="160452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646" name="PlaceHolder 3"/>
          <p:cNvSpPr>
            <a:spLocks noGrp="1"/>
          </p:cNvSpPr>
          <p:nvPr>
            <p:ph type="body"/>
          </p:nvPr>
        </p:nvSpPr>
        <p:spPr>
          <a:xfrm>
            <a:off x="4319640" y="160452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647" name="PlaceHolder 4"/>
          <p:cNvSpPr>
            <a:spLocks noGrp="1"/>
          </p:cNvSpPr>
          <p:nvPr>
            <p:ph type="body"/>
          </p:nvPr>
        </p:nvSpPr>
        <p:spPr>
          <a:xfrm>
            <a:off x="8029800" y="160452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648" name="PlaceHolder 5"/>
          <p:cNvSpPr>
            <a:spLocks noGrp="1"/>
          </p:cNvSpPr>
          <p:nvPr>
            <p:ph type="body"/>
          </p:nvPr>
        </p:nvSpPr>
        <p:spPr>
          <a:xfrm>
            <a:off x="609480" y="368208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649" name="PlaceHolder 6"/>
          <p:cNvSpPr>
            <a:spLocks noGrp="1"/>
          </p:cNvSpPr>
          <p:nvPr>
            <p:ph type="body"/>
          </p:nvPr>
        </p:nvSpPr>
        <p:spPr>
          <a:xfrm>
            <a:off x="4319640" y="368208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650" name="PlaceHolder 7"/>
          <p:cNvSpPr>
            <a:spLocks noGrp="1"/>
          </p:cNvSpPr>
          <p:nvPr>
            <p:ph type="body"/>
          </p:nvPr>
        </p:nvSpPr>
        <p:spPr>
          <a:xfrm>
            <a:off x="8029800" y="368208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5" r:id="rId4"/>
  </p:sldLayoutIdLst>
</p:sldMaster>
</file>

<file path=ppt/slideMasters/slideMaster5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51" name="CustomShape 1"/>
          <p:cNvSpPr/>
          <p:nvPr/>
        </p:nvSpPr>
        <p:spPr>
          <a:xfrm>
            <a:off x="11444760" y="0"/>
            <a:ext cx="719280" cy="6828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652" name="CustomShape 2"/>
          <p:cNvSpPr/>
          <p:nvPr/>
        </p:nvSpPr>
        <p:spPr>
          <a:xfrm>
            <a:off x="11438640" y="6453360"/>
            <a:ext cx="7362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3D917021-09D2-4AD2-B164-10699E0FFD53}"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653" name="CustomShape 3"/>
          <p:cNvSpPr/>
          <p:nvPr/>
        </p:nvSpPr>
        <p:spPr>
          <a:xfrm>
            <a:off x="912240" y="1268280"/>
            <a:ext cx="9186120" cy="339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654" name="Picture 19" descr="Logo_TUC_de_RGB"/>
          <p:cNvPicPr/>
          <p:nvPr/>
        </p:nvPicPr>
        <p:blipFill>
          <a:blip r:embed="rId2"/>
          <a:stretch/>
        </p:blipFill>
        <p:spPr>
          <a:xfrm>
            <a:off x="0" y="0"/>
            <a:ext cx="3030120" cy="540000"/>
          </a:xfrm>
          <a:prstGeom prst="rect">
            <a:avLst/>
          </a:prstGeom>
          <a:ln w="0">
            <a:noFill/>
          </a:ln>
        </p:spPr>
      </p:pic>
      <p:pic>
        <p:nvPicPr>
          <p:cNvPr id="655" name="Grafik 2" descr=""/>
          <p:cNvPicPr/>
          <p:nvPr/>
        </p:nvPicPr>
        <p:blipFill>
          <a:blip r:embed="rId3"/>
          <a:stretch/>
        </p:blipFill>
        <p:spPr>
          <a:xfrm>
            <a:off x="7430400" y="134640"/>
            <a:ext cx="3675960" cy="492120"/>
          </a:xfrm>
          <a:prstGeom prst="rect">
            <a:avLst/>
          </a:prstGeom>
          <a:ln w="0">
            <a:noFill/>
          </a:ln>
        </p:spPr>
      </p:pic>
      <p:sp>
        <p:nvSpPr>
          <p:cNvPr id="656" name="CustomShape 4"/>
          <p:cNvSpPr/>
          <p:nvPr/>
        </p:nvSpPr>
        <p:spPr>
          <a:xfrm>
            <a:off x="912240" y="1268280"/>
            <a:ext cx="9186120" cy="339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657" name="CustomShape 5"/>
          <p:cNvSpPr/>
          <p:nvPr/>
        </p:nvSpPr>
        <p:spPr>
          <a:xfrm>
            <a:off x="11444760" y="0"/>
            <a:ext cx="719280" cy="6828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658" name="CustomShape 6"/>
          <p:cNvSpPr/>
          <p:nvPr/>
        </p:nvSpPr>
        <p:spPr>
          <a:xfrm>
            <a:off x="0" y="6642720"/>
            <a:ext cx="1216224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6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660"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7" r:id="rId4"/>
  </p:sldLayoutIdLst>
</p:sldMaster>
</file>

<file path=ppt/slideMasters/slideMaster5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61" name="CustomShape 1"/>
          <p:cNvSpPr/>
          <p:nvPr/>
        </p:nvSpPr>
        <p:spPr>
          <a:xfrm>
            <a:off x="11444760" y="0"/>
            <a:ext cx="719280" cy="6828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662" name="CustomShape 2"/>
          <p:cNvSpPr/>
          <p:nvPr/>
        </p:nvSpPr>
        <p:spPr>
          <a:xfrm>
            <a:off x="11438640" y="6453360"/>
            <a:ext cx="7362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79DB5D04-0DB5-4C78-8569-1EBBEBADD5E2}"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663" name="CustomShape 3"/>
          <p:cNvSpPr/>
          <p:nvPr/>
        </p:nvSpPr>
        <p:spPr>
          <a:xfrm>
            <a:off x="912240" y="1268280"/>
            <a:ext cx="9186120" cy="339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664" name="Picture 19" descr="Logo_TUC_de_RGB"/>
          <p:cNvPicPr/>
          <p:nvPr/>
        </p:nvPicPr>
        <p:blipFill>
          <a:blip r:embed="rId2"/>
          <a:stretch/>
        </p:blipFill>
        <p:spPr>
          <a:xfrm>
            <a:off x="0" y="0"/>
            <a:ext cx="3030120" cy="540000"/>
          </a:xfrm>
          <a:prstGeom prst="rect">
            <a:avLst/>
          </a:prstGeom>
          <a:ln w="0">
            <a:noFill/>
          </a:ln>
        </p:spPr>
      </p:pic>
      <p:pic>
        <p:nvPicPr>
          <p:cNvPr id="665" name="Grafik 2" descr=""/>
          <p:cNvPicPr/>
          <p:nvPr/>
        </p:nvPicPr>
        <p:blipFill>
          <a:blip r:embed="rId3"/>
          <a:stretch/>
        </p:blipFill>
        <p:spPr>
          <a:xfrm>
            <a:off x="7430400" y="134640"/>
            <a:ext cx="3675960" cy="492120"/>
          </a:xfrm>
          <a:prstGeom prst="rect">
            <a:avLst/>
          </a:prstGeom>
          <a:ln w="0">
            <a:noFill/>
          </a:ln>
        </p:spPr>
      </p:pic>
      <p:sp>
        <p:nvSpPr>
          <p:cNvPr id="666" name="CustomShape 4"/>
          <p:cNvSpPr/>
          <p:nvPr/>
        </p:nvSpPr>
        <p:spPr>
          <a:xfrm>
            <a:off x="912240" y="1268280"/>
            <a:ext cx="9186120" cy="339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667" name="CustomShape 5"/>
          <p:cNvSpPr/>
          <p:nvPr/>
        </p:nvSpPr>
        <p:spPr>
          <a:xfrm>
            <a:off x="11444760" y="0"/>
            <a:ext cx="719280" cy="6828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668" name="CustomShape 6"/>
          <p:cNvSpPr/>
          <p:nvPr/>
        </p:nvSpPr>
        <p:spPr>
          <a:xfrm>
            <a:off x="0" y="6642720"/>
            <a:ext cx="1216224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669"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9" r:id="rId4"/>
  </p:sldLayoutIdLst>
</p:sldMaster>
</file>

<file path=ppt/slideMasters/slideMaster5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72" name="CustomShape 1"/>
          <p:cNvSpPr/>
          <p:nvPr/>
        </p:nvSpPr>
        <p:spPr>
          <a:xfrm>
            <a:off x="11444760" y="0"/>
            <a:ext cx="719280" cy="6828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673" name="CustomShape 2"/>
          <p:cNvSpPr/>
          <p:nvPr/>
        </p:nvSpPr>
        <p:spPr>
          <a:xfrm>
            <a:off x="11438640" y="6453360"/>
            <a:ext cx="7362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726B34F9-BD54-477C-8ACB-3D274A37FCC5}"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674" name="CustomShape 3"/>
          <p:cNvSpPr/>
          <p:nvPr/>
        </p:nvSpPr>
        <p:spPr>
          <a:xfrm>
            <a:off x="912240" y="1268280"/>
            <a:ext cx="9186120" cy="339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675" name="Picture 19" descr="Logo_TUC_de_RGB"/>
          <p:cNvPicPr/>
          <p:nvPr/>
        </p:nvPicPr>
        <p:blipFill>
          <a:blip r:embed="rId2"/>
          <a:stretch/>
        </p:blipFill>
        <p:spPr>
          <a:xfrm>
            <a:off x="0" y="0"/>
            <a:ext cx="3030120" cy="540000"/>
          </a:xfrm>
          <a:prstGeom prst="rect">
            <a:avLst/>
          </a:prstGeom>
          <a:ln w="0">
            <a:noFill/>
          </a:ln>
        </p:spPr>
      </p:pic>
      <p:pic>
        <p:nvPicPr>
          <p:cNvPr id="676" name="Grafik 2" descr=""/>
          <p:cNvPicPr/>
          <p:nvPr/>
        </p:nvPicPr>
        <p:blipFill>
          <a:blip r:embed="rId3"/>
          <a:stretch/>
        </p:blipFill>
        <p:spPr>
          <a:xfrm>
            <a:off x="7430400" y="134640"/>
            <a:ext cx="3675960" cy="492120"/>
          </a:xfrm>
          <a:prstGeom prst="rect">
            <a:avLst/>
          </a:prstGeom>
          <a:ln w="0">
            <a:noFill/>
          </a:ln>
        </p:spPr>
      </p:pic>
      <p:sp>
        <p:nvSpPr>
          <p:cNvPr id="677" name="CustomShape 4"/>
          <p:cNvSpPr/>
          <p:nvPr/>
        </p:nvSpPr>
        <p:spPr>
          <a:xfrm>
            <a:off x="912240" y="1268280"/>
            <a:ext cx="9186120" cy="339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678" name="CustomShape 5"/>
          <p:cNvSpPr/>
          <p:nvPr/>
        </p:nvSpPr>
        <p:spPr>
          <a:xfrm>
            <a:off x="11444760" y="0"/>
            <a:ext cx="719280" cy="6828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679" name="CustomShape 6"/>
          <p:cNvSpPr/>
          <p:nvPr/>
        </p:nvSpPr>
        <p:spPr>
          <a:xfrm>
            <a:off x="0" y="6642720"/>
            <a:ext cx="1216224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68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681"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61" r:id="rId4"/>
  </p:sldLayoutIdLst>
</p:sldMaster>
</file>

<file path=ppt/slideMasters/slideMaster5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84" name="CustomShape 1"/>
          <p:cNvSpPr/>
          <p:nvPr/>
        </p:nvSpPr>
        <p:spPr>
          <a:xfrm>
            <a:off x="11444760" y="0"/>
            <a:ext cx="719280" cy="6828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685" name="CustomShape 2"/>
          <p:cNvSpPr/>
          <p:nvPr/>
        </p:nvSpPr>
        <p:spPr>
          <a:xfrm>
            <a:off x="11438640" y="6453360"/>
            <a:ext cx="7362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765063A2-3035-403F-9164-6F1491F0FAA8}"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686" name="CustomShape 3"/>
          <p:cNvSpPr/>
          <p:nvPr/>
        </p:nvSpPr>
        <p:spPr>
          <a:xfrm>
            <a:off x="912240" y="1268280"/>
            <a:ext cx="9186120" cy="339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687" name="Picture 19" descr="Logo_TUC_de_RGB"/>
          <p:cNvPicPr/>
          <p:nvPr/>
        </p:nvPicPr>
        <p:blipFill>
          <a:blip r:embed="rId2"/>
          <a:stretch/>
        </p:blipFill>
        <p:spPr>
          <a:xfrm>
            <a:off x="0" y="0"/>
            <a:ext cx="3030120" cy="540000"/>
          </a:xfrm>
          <a:prstGeom prst="rect">
            <a:avLst/>
          </a:prstGeom>
          <a:ln w="0">
            <a:noFill/>
          </a:ln>
        </p:spPr>
      </p:pic>
      <p:pic>
        <p:nvPicPr>
          <p:cNvPr id="688" name="Grafik 2" descr=""/>
          <p:cNvPicPr/>
          <p:nvPr/>
        </p:nvPicPr>
        <p:blipFill>
          <a:blip r:embed="rId3"/>
          <a:stretch/>
        </p:blipFill>
        <p:spPr>
          <a:xfrm>
            <a:off x="7430400" y="134640"/>
            <a:ext cx="3675960" cy="492120"/>
          </a:xfrm>
          <a:prstGeom prst="rect">
            <a:avLst/>
          </a:prstGeom>
          <a:ln w="0">
            <a:noFill/>
          </a:ln>
        </p:spPr>
      </p:pic>
      <p:sp>
        <p:nvSpPr>
          <p:cNvPr id="689" name="CustomShape 4"/>
          <p:cNvSpPr/>
          <p:nvPr/>
        </p:nvSpPr>
        <p:spPr>
          <a:xfrm>
            <a:off x="912240" y="1268280"/>
            <a:ext cx="9186120" cy="339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690" name="CustomShape 5"/>
          <p:cNvSpPr/>
          <p:nvPr/>
        </p:nvSpPr>
        <p:spPr>
          <a:xfrm>
            <a:off x="11444760" y="0"/>
            <a:ext cx="719280" cy="6828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691" name="CustomShape 6"/>
          <p:cNvSpPr/>
          <p:nvPr/>
        </p:nvSpPr>
        <p:spPr>
          <a:xfrm>
            <a:off x="0" y="6642720"/>
            <a:ext cx="1216224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69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693"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694"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63" r:id="rId4"/>
  </p:sldLayoutIdLst>
</p:sldMaster>
</file>

<file path=ppt/slideMasters/slideMaster5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98" name="CustomShape 1"/>
          <p:cNvSpPr/>
          <p:nvPr/>
        </p:nvSpPr>
        <p:spPr>
          <a:xfrm>
            <a:off x="11444760" y="0"/>
            <a:ext cx="719280" cy="6828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699" name="CustomShape 2"/>
          <p:cNvSpPr/>
          <p:nvPr/>
        </p:nvSpPr>
        <p:spPr>
          <a:xfrm>
            <a:off x="11438640" y="6453360"/>
            <a:ext cx="7362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59CE28E8-1812-4B7A-8317-0A19CD8B2553}"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700" name="CustomShape 3"/>
          <p:cNvSpPr/>
          <p:nvPr/>
        </p:nvSpPr>
        <p:spPr>
          <a:xfrm>
            <a:off x="912240" y="1268280"/>
            <a:ext cx="9186120" cy="339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701" name="Picture 19" descr="Logo_TUC_de_RGB"/>
          <p:cNvPicPr/>
          <p:nvPr/>
        </p:nvPicPr>
        <p:blipFill>
          <a:blip r:embed="rId2"/>
          <a:stretch/>
        </p:blipFill>
        <p:spPr>
          <a:xfrm>
            <a:off x="0" y="0"/>
            <a:ext cx="3030120" cy="540000"/>
          </a:xfrm>
          <a:prstGeom prst="rect">
            <a:avLst/>
          </a:prstGeom>
          <a:ln w="0">
            <a:noFill/>
          </a:ln>
        </p:spPr>
      </p:pic>
      <p:pic>
        <p:nvPicPr>
          <p:cNvPr id="702" name="Grafik 2" descr=""/>
          <p:cNvPicPr/>
          <p:nvPr/>
        </p:nvPicPr>
        <p:blipFill>
          <a:blip r:embed="rId3"/>
          <a:stretch/>
        </p:blipFill>
        <p:spPr>
          <a:xfrm>
            <a:off x="7430400" y="134640"/>
            <a:ext cx="3675960" cy="492120"/>
          </a:xfrm>
          <a:prstGeom prst="rect">
            <a:avLst/>
          </a:prstGeom>
          <a:ln w="0">
            <a:noFill/>
          </a:ln>
        </p:spPr>
      </p:pic>
      <p:sp>
        <p:nvSpPr>
          <p:cNvPr id="703" name="CustomShape 4"/>
          <p:cNvSpPr/>
          <p:nvPr/>
        </p:nvSpPr>
        <p:spPr>
          <a:xfrm>
            <a:off x="912240" y="1268280"/>
            <a:ext cx="9186120" cy="339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704" name="CustomShape 5"/>
          <p:cNvSpPr/>
          <p:nvPr/>
        </p:nvSpPr>
        <p:spPr>
          <a:xfrm>
            <a:off x="11444760" y="0"/>
            <a:ext cx="719280" cy="6828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705" name="CustomShape 6"/>
          <p:cNvSpPr/>
          <p:nvPr/>
        </p:nvSpPr>
        <p:spPr>
          <a:xfrm>
            <a:off x="0" y="6642720"/>
            <a:ext cx="1216224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70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65" r:id="rId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0" name="CustomShape 1"/>
          <p:cNvSpPr/>
          <p:nvPr/>
        </p:nvSpPr>
        <p:spPr>
          <a:xfrm>
            <a:off x="11444760" y="0"/>
            <a:ext cx="721440" cy="6830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81" name="CustomShape 2"/>
          <p:cNvSpPr/>
          <p:nvPr/>
        </p:nvSpPr>
        <p:spPr>
          <a:xfrm>
            <a:off x="11438640" y="6453360"/>
            <a:ext cx="7383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623503B3-ED3D-4155-AF93-6D24ADDCFF0A}"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82" name="CustomShape 3"/>
          <p:cNvSpPr/>
          <p:nvPr/>
        </p:nvSpPr>
        <p:spPr>
          <a:xfrm>
            <a:off x="912240" y="1268280"/>
            <a:ext cx="918828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83" name="Picture 19" descr="Logo_TUC_de_RGB"/>
          <p:cNvPicPr/>
          <p:nvPr/>
        </p:nvPicPr>
        <p:blipFill>
          <a:blip r:embed="rId2"/>
          <a:stretch/>
        </p:blipFill>
        <p:spPr>
          <a:xfrm>
            <a:off x="0" y="0"/>
            <a:ext cx="3032280" cy="542160"/>
          </a:xfrm>
          <a:prstGeom prst="rect">
            <a:avLst/>
          </a:prstGeom>
          <a:ln w="0">
            <a:noFill/>
          </a:ln>
        </p:spPr>
      </p:pic>
      <p:pic>
        <p:nvPicPr>
          <p:cNvPr id="84" name="Grafik 2" descr=""/>
          <p:cNvPicPr/>
          <p:nvPr/>
        </p:nvPicPr>
        <p:blipFill>
          <a:blip r:embed="rId3"/>
          <a:stretch/>
        </p:blipFill>
        <p:spPr>
          <a:xfrm>
            <a:off x="7430400" y="134640"/>
            <a:ext cx="3678120" cy="494280"/>
          </a:xfrm>
          <a:prstGeom prst="rect">
            <a:avLst/>
          </a:prstGeom>
          <a:ln w="0">
            <a:noFill/>
          </a:ln>
        </p:spPr>
      </p:pic>
      <p:sp>
        <p:nvSpPr>
          <p:cNvPr id="85" name="CustomShape 4"/>
          <p:cNvSpPr/>
          <p:nvPr/>
        </p:nvSpPr>
        <p:spPr>
          <a:xfrm>
            <a:off x="912240" y="1268280"/>
            <a:ext cx="918828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86" name="CustomShape 5"/>
          <p:cNvSpPr/>
          <p:nvPr/>
        </p:nvSpPr>
        <p:spPr>
          <a:xfrm>
            <a:off x="11444760" y="0"/>
            <a:ext cx="721440" cy="6830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87" name="CustomShape 6"/>
          <p:cNvSpPr/>
          <p:nvPr/>
        </p:nvSpPr>
        <p:spPr>
          <a:xfrm>
            <a:off x="0" y="6642720"/>
            <a:ext cx="12164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8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89" name="PlaceHolder 2"/>
          <p:cNvSpPr>
            <a:spLocks noGrp="1"/>
          </p:cNvSpPr>
          <p:nvPr>
            <p:ph type="body"/>
          </p:nvPr>
        </p:nvSpPr>
        <p:spPr>
          <a:xfrm>
            <a:off x="609480" y="160452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90" name="PlaceHolder 3"/>
          <p:cNvSpPr>
            <a:spLocks noGrp="1"/>
          </p:cNvSpPr>
          <p:nvPr>
            <p:ph type="body"/>
          </p:nvPr>
        </p:nvSpPr>
        <p:spPr>
          <a:xfrm>
            <a:off x="4319640" y="160452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91" name="PlaceHolder 4"/>
          <p:cNvSpPr>
            <a:spLocks noGrp="1"/>
          </p:cNvSpPr>
          <p:nvPr>
            <p:ph type="body"/>
          </p:nvPr>
        </p:nvSpPr>
        <p:spPr>
          <a:xfrm>
            <a:off x="8029800" y="160452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92" name="PlaceHolder 5"/>
          <p:cNvSpPr>
            <a:spLocks noGrp="1"/>
          </p:cNvSpPr>
          <p:nvPr>
            <p:ph type="body"/>
          </p:nvPr>
        </p:nvSpPr>
        <p:spPr>
          <a:xfrm>
            <a:off x="609480" y="368208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93" name="PlaceHolder 6"/>
          <p:cNvSpPr>
            <a:spLocks noGrp="1"/>
          </p:cNvSpPr>
          <p:nvPr>
            <p:ph type="body"/>
          </p:nvPr>
        </p:nvSpPr>
        <p:spPr>
          <a:xfrm>
            <a:off x="4319640" y="368208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94" name="PlaceHolder 7"/>
          <p:cNvSpPr>
            <a:spLocks noGrp="1"/>
          </p:cNvSpPr>
          <p:nvPr>
            <p:ph type="body"/>
          </p:nvPr>
        </p:nvSpPr>
        <p:spPr>
          <a:xfrm>
            <a:off x="8029800" y="368208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9" r:id="rId4"/>
  </p:sldLayoutIdLst>
</p:sldMaster>
</file>

<file path=ppt/slideMasters/slideMaster6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08" name="CustomShape 1"/>
          <p:cNvSpPr/>
          <p:nvPr/>
        </p:nvSpPr>
        <p:spPr>
          <a:xfrm>
            <a:off x="11444760" y="0"/>
            <a:ext cx="719280" cy="6828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709" name="CustomShape 2"/>
          <p:cNvSpPr/>
          <p:nvPr/>
        </p:nvSpPr>
        <p:spPr>
          <a:xfrm>
            <a:off x="11438640" y="6453360"/>
            <a:ext cx="7362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961543F3-EA8D-4EF9-AA11-6F4D92431BDB}"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710" name="CustomShape 3"/>
          <p:cNvSpPr/>
          <p:nvPr/>
        </p:nvSpPr>
        <p:spPr>
          <a:xfrm>
            <a:off x="912240" y="1268280"/>
            <a:ext cx="9186120" cy="339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711" name="Picture 19" descr="Logo_TUC_de_RGB"/>
          <p:cNvPicPr/>
          <p:nvPr/>
        </p:nvPicPr>
        <p:blipFill>
          <a:blip r:embed="rId2"/>
          <a:stretch/>
        </p:blipFill>
        <p:spPr>
          <a:xfrm>
            <a:off x="0" y="0"/>
            <a:ext cx="3030120" cy="540000"/>
          </a:xfrm>
          <a:prstGeom prst="rect">
            <a:avLst/>
          </a:prstGeom>
          <a:ln w="0">
            <a:noFill/>
          </a:ln>
        </p:spPr>
      </p:pic>
      <p:pic>
        <p:nvPicPr>
          <p:cNvPr id="712" name="Grafik 2" descr=""/>
          <p:cNvPicPr/>
          <p:nvPr/>
        </p:nvPicPr>
        <p:blipFill>
          <a:blip r:embed="rId3"/>
          <a:stretch/>
        </p:blipFill>
        <p:spPr>
          <a:xfrm>
            <a:off x="7430400" y="134640"/>
            <a:ext cx="3675960" cy="492120"/>
          </a:xfrm>
          <a:prstGeom prst="rect">
            <a:avLst/>
          </a:prstGeom>
          <a:ln w="0">
            <a:noFill/>
          </a:ln>
        </p:spPr>
      </p:pic>
      <p:sp>
        <p:nvSpPr>
          <p:cNvPr id="713" name="CustomShape 4"/>
          <p:cNvSpPr/>
          <p:nvPr/>
        </p:nvSpPr>
        <p:spPr>
          <a:xfrm>
            <a:off x="912240" y="1268280"/>
            <a:ext cx="9186120" cy="339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714" name="CustomShape 5"/>
          <p:cNvSpPr/>
          <p:nvPr/>
        </p:nvSpPr>
        <p:spPr>
          <a:xfrm>
            <a:off x="11444760" y="0"/>
            <a:ext cx="719280" cy="6828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715" name="CustomShape 6"/>
          <p:cNvSpPr/>
          <p:nvPr/>
        </p:nvSpPr>
        <p:spPr>
          <a:xfrm>
            <a:off x="0" y="6642720"/>
            <a:ext cx="1216224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67" r:id="rId4"/>
  </p:sldLayoutIdLst>
</p:sldMaster>
</file>

<file path=ppt/slideMasters/slideMaster6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16" name="CustomShape 1"/>
          <p:cNvSpPr/>
          <p:nvPr/>
        </p:nvSpPr>
        <p:spPr>
          <a:xfrm>
            <a:off x="11444760" y="0"/>
            <a:ext cx="727560" cy="68364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717" name="CustomShape 2"/>
          <p:cNvSpPr/>
          <p:nvPr/>
        </p:nvSpPr>
        <p:spPr>
          <a:xfrm>
            <a:off x="11438640" y="6453360"/>
            <a:ext cx="7444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BE3ED8AE-6FBF-4475-BCFF-A9E42047FD0F}"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718" name="CustomShape 3"/>
          <p:cNvSpPr/>
          <p:nvPr/>
        </p:nvSpPr>
        <p:spPr>
          <a:xfrm>
            <a:off x="912240" y="1268280"/>
            <a:ext cx="9194400" cy="347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719" name="Picture 19" descr="Logo_TUC_de_RGB"/>
          <p:cNvPicPr/>
          <p:nvPr/>
        </p:nvPicPr>
        <p:blipFill>
          <a:blip r:embed="rId2"/>
          <a:stretch/>
        </p:blipFill>
        <p:spPr>
          <a:xfrm>
            <a:off x="0" y="0"/>
            <a:ext cx="3038400" cy="548280"/>
          </a:xfrm>
          <a:prstGeom prst="rect">
            <a:avLst/>
          </a:prstGeom>
          <a:ln w="0">
            <a:noFill/>
          </a:ln>
        </p:spPr>
      </p:pic>
      <p:pic>
        <p:nvPicPr>
          <p:cNvPr id="720" name="Grafik 2" descr=""/>
          <p:cNvPicPr/>
          <p:nvPr/>
        </p:nvPicPr>
        <p:blipFill>
          <a:blip r:embed="rId3"/>
          <a:stretch/>
        </p:blipFill>
        <p:spPr>
          <a:xfrm>
            <a:off x="7430400" y="134640"/>
            <a:ext cx="3684240" cy="500400"/>
          </a:xfrm>
          <a:prstGeom prst="rect">
            <a:avLst/>
          </a:prstGeom>
          <a:ln w="0">
            <a:noFill/>
          </a:ln>
        </p:spPr>
      </p:pic>
      <p:sp>
        <p:nvSpPr>
          <p:cNvPr id="721" name="CustomShape 4"/>
          <p:cNvSpPr/>
          <p:nvPr/>
        </p:nvSpPr>
        <p:spPr>
          <a:xfrm>
            <a:off x="912240" y="1268280"/>
            <a:ext cx="9194400" cy="347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722" name="CustomShape 5"/>
          <p:cNvSpPr/>
          <p:nvPr/>
        </p:nvSpPr>
        <p:spPr>
          <a:xfrm>
            <a:off x="11444760" y="0"/>
            <a:ext cx="727560" cy="68364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723" name="CustomShape 6"/>
          <p:cNvSpPr/>
          <p:nvPr/>
        </p:nvSpPr>
        <p:spPr>
          <a:xfrm>
            <a:off x="0" y="6642720"/>
            <a:ext cx="1217052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72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725"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726"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727" name="PlaceHolder 4"/>
          <p:cNvSpPr>
            <a:spLocks noGrp="1"/>
          </p:cNvSpPr>
          <p:nvPr>
            <p:ph type="body"/>
          </p:nvPr>
        </p:nvSpPr>
        <p:spPr>
          <a:xfrm>
            <a:off x="60948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69" r:id="rId4"/>
  </p:sldLayoutIdLst>
</p:sldMaster>
</file>

<file path=ppt/slideMasters/slideMaster6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32" name="CustomShape 1"/>
          <p:cNvSpPr/>
          <p:nvPr/>
        </p:nvSpPr>
        <p:spPr>
          <a:xfrm>
            <a:off x="11444760" y="0"/>
            <a:ext cx="727560" cy="68364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733" name="CustomShape 2"/>
          <p:cNvSpPr/>
          <p:nvPr/>
        </p:nvSpPr>
        <p:spPr>
          <a:xfrm>
            <a:off x="11438640" y="6453360"/>
            <a:ext cx="7444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7F12B111-D897-4A4D-A05F-DE0B9CA96603}"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734" name="CustomShape 3"/>
          <p:cNvSpPr/>
          <p:nvPr/>
        </p:nvSpPr>
        <p:spPr>
          <a:xfrm>
            <a:off x="912240" y="1268280"/>
            <a:ext cx="9194400" cy="347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735" name="Picture 19" descr="Logo_TUC_de_RGB"/>
          <p:cNvPicPr/>
          <p:nvPr/>
        </p:nvPicPr>
        <p:blipFill>
          <a:blip r:embed="rId2"/>
          <a:stretch/>
        </p:blipFill>
        <p:spPr>
          <a:xfrm>
            <a:off x="0" y="0"/>
            <a:ext cx="3038400" cy="548280"/>
          </a:xfrm>
          <a:prstGeom prst="rect">
            <a:avLst/>
          </a:prstGeom>
          <a:ln w="0">
            <a:noFill/>
          </a:ln>
        </p:spPr>
      </p:pic>
      <p:pic>
        <p:nvPicPr>
          <p:cNvPr id="736" name="Grafik 2" descr=""/>
          <p:cNvPicPr/>
          <p:nvPr/>
        </p:nvPicPr>
        <p:blipFill>
          <a:blip r:embed="rId3"/>
          <a:stretch/>
        </p:blipFill>
        <p:spPr>
          <a:xfrm>
            <a:off x="7430400" y="134640"/>
            <a:ext cx="3684240" cy="500400"/>
          </a:xfrm>
          <a:prstGeom prst="rect">
            <a:avLst/>
          </a:prstGeom>
          <a:ln w="0">
            <a:noFill/>
          </a:ln>
        </p:spPr>
      </p:pic>
      <p:sp>
        <p:nvSpPr>
          <p:cNvPr id="737" name="CustomShape 4"/>
          <p:cNvSpPr/>
          <p:nvPr/>
        </p:nvSpPr>
        <p:spPr>
          <a:xfrm>
            <a:off x="912240" y="1268280"/>
            <a:ext cx="9194400" cy="347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738" name="CustomShape 5"/>
          <p:cNvSpPr/>
          <p:nvPr/>
        </p:nvSpPr>
        <p:spPr>
          <a:xfrm>
            <a:off x="11444760" y="0"/>
            <a:ext cx="727560" cy="68364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739" name="CustomShape 6"/>
          <p:cNvSpPr/>
          <p:nvPr/>
        </p:nvSpPr>
        <p:spPr>
          <a:xfrm>
            <a:off x="0" y="6642720"/>
            <a:ext cx="1217052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74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741"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742"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743" name="PlaceHolder 4"/>
          <p:cNvSpPr>
            <a:spLocks noGrp="1"/>
          </p:cNvSpPr>
          <p:nvPr>
            <p:ph type="body"/>
          </p:nvPr>
        </p:nvSpPr>
        <p:spPr>
          <a:xfrm>
            <a:off x="623196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71" r:id="rId4"/>
  </p:sldLayoutIdLst>
</p:sldMaster>
</file>

<file path=ppt/slideMasters/slideMaster6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48" name="CustomShape 1"/>
          <p:cNvSpPr/>
          <p:nvPr/>
        </p:nvSpPr>
        <p:spPr>
          <a:xfrm>
            <a:off x="11444760" y="0"/>
            <a:ext cx="727560" cy="68364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749" name="CustomShape 2"/>
          <p:cNvSpPr/>
          <p:nvPr/>
        </p:nvSpPr>
        <p:spPr>
          <a:xfrm>
            <a:off x="11438640" y="6453360"/>
            <a:ext cx="7444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79B99BE0-61CE-4059-94DF-C7D554205BB8}"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750" name="CustomShape 3"/>
          <p:cNvSpPr/>
          <p:nvPr/>
        </p:nvSpPr>
        <p:spPr>
          <a:xfrm>
            <a:off x="912240" y="1268280"/>
            <a:ext cx="9194400" cy="347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751" name="Picture 19" descr="Logo_TUC_de_RGB"/>
          <p:cNvPicPr/>
          <p:nvPr/>
        </p:nvPicPr>
        <p:blipFill>
          <a:blip r:embed="rId2"/>
          <a:stretch/>
        </p:blipFill>
        <p:spPr>
          <a:xfrm>
            <a:off x="0" y="0"/>
            <a:ext cx="3038400" cy="548280"/>
          </a:xfrm>
          <a:prstGeom prst="rect">
            <a:avLst/>
          </a:prstGeom>
          <a:ln w="0">
            <a:noFill/>
          </a:ln>
        </p:spPr>
      </p:pic>
      <p:pic>
        <p:nvPicPr>
          <p:cNvPr id="752" name="Grafik 2" descr=""/>
          <p:cNvPicPr/>
          <p:nvPr/>
        </p:nvPicPr>
        <p:blipFill>
          <a:blip r:embed="rId3"/>
          <a:stretch/>
        </p:blipFill>
        <p:spPr>
          <a:xfrm>
            <a:off x="7430400" y="134640"/>
            <a:ext cx="3684240" cy="500400"/>
          </a:xfrm>
          <a:prstGeom prst="rect">
            <a:avLst/>
          </a:prstGeom>
          <a:ln w="0">
            <a:noFill/>
          </a:ln>
        </p:spPr>
      </p:pic>
      <p:sp>
        <p:nvSpPr>
          <p:cNvPr id="753" name="CustomShape 4"/>
          <p:cNvSpPr/>
          <p:nvPr/>
        </p:nvSpPr>
        <p:spPr>
          <a:xfrm>
            <a:off x="912240" y="1268280"/>
            <a:ext cx="9194400" cy="347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754" name="CustomShape 5"/>
          <p:cNvSpPr/>
          <p:nvPr/>
        </p:nvSpPr>
        <p:spPr>
          <a:xfrm>
            <a:off x="11444760" y="0"/>
            <a:ext cx="727560" cy="68364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755" name="CustomShape 6"/>
          <p:cNvSpPr/>
          <p:nvPr/>
        </p:nvSpPr>
        <p:spPr>
          <a:xfrm>
            <a:off x="0" y="6642720"/>
            <a:ext cx="1217052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75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757"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758"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759" name="PlaceHolder 4"/>
          <p:cNvSpPr>
            <a:spLocks noGrp="1"/>
          </p:cNvSpPr>
          <p:nvPr>
            <p:ph type="body"/>
          </p:nvPr>
        </p:nvSpPr>
        <p:spPr>
          <a:xfrm>
            <a:off x="609480" y="3682080"/>
            <a:ext cx="109720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73" r:id="rId4"/>
  </p:sldLayoutIdLst>
</p:sldMaster>
</file>

<file path=ppt/slideMasters/slideMaster6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4" name="CustomShape 1"/>
          <p:cNvSpPr/>
          <p:nvPr/>
        </p:nvSpPr>
        <p:spPr>
          <a:xfrm>
            <a:off x="11444760" y="0"/>
            <a:ext cx="727560" cy="68364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765" name="CustomShape 2"/>
          <p:cNvSpPr/>
          <p:nvPr/>
        </p:nvSpPr>
        <p:spPr>
          <a:xfrm>
            <a:off x="11438640" y="6453360"/>
            <a:ext cx="7444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4F70AC41-091B-4A65-AD04-26CE97C62069}"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766" name="CustomShape 3"/>
          <p:cNvSpPr/>
          <p:nvPr/>
        </p:nvSpPr>
        <p:spPr>
          <a:xfrm>
            <a:off x="912240" y="1268280"/>
            <a:ext cx="9194400" cy="347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767" name="Picture 19" descr="Logo_TUC_de_RGB"/>
          <p:cNvPicPr/>
          <p:nvPr/>
        </p:nvPicPr>
        <p:blipFill>
          <a:blip r:embed="rId2"/>
          <a:stretch/>
        </p:blipFill>
        <p:spPr>
          <a:xfrm>
            <a:off x="0" y="0"/>
            <a:ext cx="3038400" cy="548280"/>
          </a:xfrm>
          <a:prstGeom prst="rect">
            <a:avLst/>
          </a:prstGeom>
          <a:ln w="0">
            <a:noFill/>
          </a:ln>
        </p:spPr>
      </p:pic>
      <p:pic>
        <p:nvPicPr>
          <p:cNvPr id="768" name="Grafik 2" descr=""/>
          <p:cNvPicPr/>
          <p:nvPr/>
        </p:nvPicPr>
        <p:blipFill>
          <a:blip r:embed="rId3"/>
          <a:stretch/>
        </p:blipFill>
        <p:spPr>
          <a:xfrm>
            <a:off x="7430400" y="134640"/>
            <a:ext cx="3684240" cy="500400"/>
          </a:xfrm>
          <a:prstGeom prst="rect">
            <a:avLst/>
          </a:prstGeom>
          <a:ln w="0">
            <a:noFill/>
          </a:ln>
        </p:spPr>
      </p:pic>
      <p:sp>
        <p:nvSpPr>
          <p:cNvPr id="769" name="CustomShape 4"/>
          <p:cNvSpPr/>
          <p:nvPr/>
        </p:nvSpPr>
        <p:spPr>
          <a:xfrm>
            <a:off x="912240" y="1268280"/>
            <a:ext cx="9194400" cy="347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770" name="CustomShape 5"/>
          <p:cNvSpPr/>
          <p:nvPr/>
        </p:nvSpPr>
        <p:spPr>
          <a:xfrm>
            <a:off x="11444760" y="0"/>
            <a:ext cx="727560" cy="68364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771" name="CustomShape 6"/>
          <p:cNvSpPr/>
          <p:nvPr/>
        </p:nvSpPr>
        <p:spPr>
          <a:xfrm>
            <a:off x="0" y="6642720"/>
            <a:ext cx="1217052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77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773" name="PlaceHolder 2"/>
          <p:cNvSpPr>
            <a:spLocks noGrp="1"/>
          </p:cNvSpPr>
          <p:nvPr>
            <p:ph type="body"/>
          </p:nvPr>
        </p:nvSpPr>
        <p:spPr>
          <a:xfrm>
            <a:off x="609480" y="1604520"/>
            <a:ext cx="109720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774" name="PlaceHolder 3"/>
          <p:cNvSpPr>
            <a:spLocks noGrp="1"/>
          </p:cNvSpPr>
          <p:nvPr>
            <p:ph type="body"/>
          </p:nvPr>
        </p:nvSpPr>
        <p:spPr>
          <a:xfrm>
            <a:off x="609480" y="3682080"/>
            <a:ext cx="109720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75" r:id="rId4"/>
  </p:sldLayoutIdLst>
</p:sldMaster>
</file>

<file path=ppt/slideMasters/slideMaster6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78" name="CustomShape 1"/>
          <p:cNvSpPr/>
          <p:nvPr/>
        </p:nvSpPr>
        <p:spPr>
          <a:xfrm>
            <a:off x="11444760" y="0"/>
            <a:ext cx="727560" cy="68364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779" name="CustomShape 2"/>
          <p:cNvSpPr/>
          <p:nvPr/>
        </p:nvSpPr>
        <p:spPr>
          <a:xfrm>
            <a:off x="11438640" y="6453360"/>
            <a:ext cx="7444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5FE88FD8-C783-4F67-AE12-D5E47629626C}"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780" name="CustomShape 3"/>
          <p:cNvSpPr/>
          <p:nvPr/>
        </p:nvSpPr>
        <p:spPr>
          <a:xfrm>
            <a:off x="912240" y="1268280"/>
            <a:ext cx="9194400" cy="347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781" name="Picture 19" descr="Logo_TUC_de_RGB"/>
          <p:cNvPicPr/>
          <p:nvPr/>
        </p:nvPicPr>
        <p:blipFill>
          <a:blip r:embed="rId2"/>
          <a:stretch/>
        </p:blipFill>
        <p:spPr>
          <a:xfrm>
            <a:off x="0" y="0"/>
            <a:ext cx="3038400" cy="548280"/>
          </a:xfrm>
          <a:prstGeom prst="rect">
            <a:avLst/>
          </a:prstGeom>
          <a:ln w="0">
            <a:noFill/>
          </a:ln>
        </p:spPr>
      </p:pic>
      <p:pic>
        <p:nvPicPr>
          <p:cNvPr id="782" name="Grafik 2" descr=""/>
          <p:cNvPicPr/>
          <p:nvPr/>
        </p:nvPicPr>
        <p:blipFill>
          <a:blip r:embed="rId3"/>
          <a:stretch/>
        </p:blipFill>
        <p:spPr>
          <a:xfrm>
            <a:off x="7430400" y="134640"/>
            <a:ext cx="3684240" cy="500400"/>
          </a:xfrm>
          <a:prstGeom prst="rect">
            <a:avLst/>
          </a:prstGeom>
          <a:ln w="0">
            <a:noFill/>
          </a:ln>
        </p:spPr>
      </p:pic>
      <p:sp>
        <p:nvSpPr>
          <p:cNvPr id="783" name="CustomShape 4"/>
          <p:cNvSpPr/>
          <p:nvPr/>
        </p:nvSpPr>
        <p:spPr>
          <a:xfrm>
            <a:off x="912240" y="1268280"/>
            <a:ext cx="9194400" cy="347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784" name="CustomShape 5"/>
          <p:cNvSpPr/>
          <p:nvPr/>
        </p:nvSpPr>
        <p:spPr>
          <a:xfrm>
            <a:off x="11444760" y="0"/>
            <a:ext cx="727560" cy="68364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785" name="CustomShape 6"/>
          <p:cNvSpPr/>
          <p:nvPr/>
        </p:nvSpPr>
        <p:spPr>
          <a:xfrm>
            <a:off x="0" y="6642720"/>
            <a:ext cx="1217052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78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787"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788"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789" name="PlaceHolder 4"/>
          <p:cNvSpPr>
            <a:spLocks noGrp="1"/>
          </p:cNvSpPr>
          <p:nvPr>
            <p:ph type="body"/>
          </p:nvPr>
        </p:nvSpPr>
        <p:spPr>
          <a:xfrm>
            <a:off x="60948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790" name="PlaceHolder 5"/>
          <p:cNvSpPr>
            <a:spLocks noGrp="1"/>
          </p:cNvSpPr>
          <p:nvPr>
            <p:ph type="body"/>
          </p:nvPr>
        </p:nvSpPr>
        <p:spPr>
          <a:xfrm>
            <a:off x="623196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77" r:id="rId4"/>
  </p:sldLayoutIdLst>
</p:sldMaster>
</file>

<file path=ppt/slideMasters/slideMaster6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96" name="CustomShape 1"/>
          <p:cNvSpPr/>
          <p:nvPr/>
        </p:nvSpPr>
        <p:spPr>
          <a:xfrm>
            <a:off x="11444760" y="0"/>
            <a:ext cx="727560" cy="68364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797" name="CustomShape 2"/>
          <p:cNvSpPr/>
          <p:nvPr/>
        </p:nvSpPr>
        <p:spPr>
          <a:xfrm>
            <a:off x="11438640" y="6453360"/>
            <a:ext cx="7444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259641D6-202D-4734-9305-1D84C7CAEEA7}"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798" name="CustomShape 3"/>
          <p:cNvSpPr/>
          <p:nvPr/>
        </p:nvSpPr>
        <p:spPr>
          <a:xfrm>
            <a:off x="912240" y="1268280"/>
            <a:ext cx="9194400" cy="347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799" name="Picture 19" descr="Logo_TUC_de_RGB"/>
          <p:cNvPicPr/>
          <p:nvPr/>
        </p:nvPicPr>
        <p:blipFill>
          <a:blip r:embed="rId2"/>
          <a:stretch/>
        </p:blipFill>
        <p:spPr>
          <a:xfrm>
            <a:off x="0" y="0"/>
            <a:ext cx="3038400" cy="548280"/>
          </a:xfrm>
          <a:prstGeom prst="rect">
            <a:avLst/>
          </a:prstGeom>
          <a:ln w="0">
            <a:noFill/>
          </a:ln>
        </p:spPr>
      </p:pic>
      <p:pic>
        <p:nvPicPr>
          <p:cNvPr id="800" name="Grafik 2" descr=""/>
          <p:cNvPicPr/>
          <p:nvPr/>
        </p:nvPicPr>
        <p:blipFill>
          <a:blip r:embed="rId3"/>
          <a:stretch/>
        </p:blipFill>
        <p:spPr>
          <a:xfrm>
            <a:off x="7430400" y="134640"/>
            <a:ext cx="3684240" cy="500400"/>
          </a:xfrm>
          <a:prstGeom prst="rect">
            <a:avLst/>
          </a:prstGeom>
          <a:ln w="0">
            <a:noFill/>
          </a:ln>
        </p:spPr>
      </p:pic>
      <p:sp>
        <p:nvSpPr>
          <p:cNvPr id="801" name="CustomShape 4"/>
          <p:cNvSpPr/>
          <p:nvPr/>
        </p:nvSpPr>
        <p:spPr>
          <a:xfrm>
            <a:off x="912240" y="1268280"/>
            <a:ext cx="9194400" cy="347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802" name="CustomShape 5"/>
          <p:cNvSpPr/>
          <p:nvPr/>
        </p:nvSpPr>
        <p:spPr>
          <a:xfrm>
            <a:off x="11444760" y="0"/>
            <a:ext cx="727560" cy="68364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803" name="CustomShape 6"/>
          <p:cNvSpPr/>
          <p:nvPr/>
        </p:nvSpPr>
        <p:spPr>
          <a:xfrm>
            <a:off x="0" y="6642720"/>
            <a:ext cx="1217052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80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805" name="PlaceHolder 2"/>
          <p:cNvSpPr>
            <a:spLocks noGrp="1"/>
          </p:cNvSpPr>
          <p:nvPr>
            <p:ph type="body"/>
          </p:nvPr>
        </p:nvSpPr>
        <p:spPr>
          <a:xfrm>
            <a:off x="609480" y="160452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806" name="PlaceHolder 3"/>
          <p:cNvSpPr>
            <a:spLocks noGrp="1"/>
          </p:cNvSpPr>
          <p:nvPr>
            <p:ph type="body"/>
          </p:nvPr>
        </p:nvSpPr>
        <p:spPr>
          <a:xfrm>
            <a:off x="4319640" y="160452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807" name="PlaceHolder 4"/>
          <p:cNvSpPr>
            <a:spLocks noGrp="1"/>
          </p:cNvSpPr>
          <p:nvPr>
            <p:ph type="body"/>
          </p:nvPr>
        </p:nvSpPr>
        <p:spPr>
          <a:xfrm>
            <a:off x="8029800" y="160452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808" name="PlaceHolder 5"/>
          <p:cNvSpPr>
            <a:spLocks noGrp="1"/>
          </p:cNvSpPr>
          <p:nvPr>
            <p:ph type="body"/>
          </p:nvPr>
        </p:nvSpPr>
        <p:spPr>
          <a:xfrm>
            <a:off x="609480" y="368208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809" name="PlaceHolder 6"/>
          <p:cNvSpPr>
            <a:spLocks noGrp="1"/>
          </p:cNvSpPr>
          <p:nvPr>
            <p:ph type="body"/>
          </p:nvPr>
        </p:nvSpPr>
        <p:spPr>
          <a:xfrm>
            <a:off x="4319640" y="368208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810" name="PlaceHolder 7"/>
          <p:cNvSpPr>
            <a:spLocks noGrp="1"/>
          </p:cNvSpPr>
          <p:nvPr>
            <p:ph type="body"/>
          </p:nvPr>
        </p:nvSpPr>
        <p:spPr>
          <a:xfrm>
            <a:off x="8029800" y="368208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79" r:id="rId4"/>
  </p:sldLayoutIdLst>
</p:sldMaster>
</file>

<file path=ppt/slideMasters/slideMaster6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11" name="CustomShape 1"/>
          <p:cNvSpPr/>
          <p:nvPr/>
        </p:nvSpPr>
        <p:spPr>
          <a:xfrm>
            <a:off x="11444760" y="0"/>
            <a:ext cx="727560" cy="68364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812" name="CustomShape 2"/>
          <p:cNvSpPr/>
          <p:nvPr/>
        </p:nvSpPr>
        <p:spPr>
          <a:xfrm>
            <a:off x="11438640" y="6453360"/>
            <a:ext cx="7444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20FC7A9C-14DF-4472-AE4A-089C97B7AFD2}"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813" name="CustomShape 3"/>
          <p:cNvSpPr/>
          <p:nvPr/>
        </p:nvSpPr>
        <p:spPr>
          <a:xfrm>
            <a:off x="912240" y="1268280"/>
            <a:ext cx="9194400" cy="347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814" name="Picture 19" descr="Logo_TUC_de_RGB"/>
          <p:cNvPicPr/>
          <p:nvPr/>
        </p:nvPicPr>
        <p:blipFill>
          <a:blip r:embed="rId2"/>
          <a:stretch/>
        </p:blipFill>
        <p:spPr>
          <a:xfrm>
            <a:off x="0" y="0"/>
            <a:ext cx="3038400" cy="548280"/>
          </a:xfrm>
          <a:prstGeom prst="rect">
            <a:avLst/>
          </a:prstGeom>
          <a:ln w="0">
            <a:noFill/>
          </a:ln>
        </p:spPr>
      </p:pic>
      <p:pic>
        <p:nvPicPr>
          <p:cNvPr id="815" name="Grafik 2" descr=""/>
          <p:cNvPicPr/>
          <p:nvPr/>
        </p:nvPicPr>
        <p:blipFill>
          <a:blip r:embed="rId3"/>
          <a:stretch/>
        </p:blipFill>
        <p:spPr>
          <a:xfrm>
            <a:off x="7430400" y="134640"/>
            <a:ext cx="3684240" cy="500400"/>
          </a:xfrm>
          <a:prstGeom prst="rect">
            <a:avLst/>
          </a:prstGeom>
          <a:ln w="0">
            <a:noFill/>
          </a:ln>
        </p:spPr>
      </p:pic>
      <p:sp>
        <p:nvSpPr>
          <p:cNvPr id="816" name="CustomShape 4"/>
          <p:cNvSpPr/>
          <p:nvPr/>
        </p:nvSpPr>
        <p:spPr>
          <a:xfrm>
            <a:off x="912240" y="1268280"/>
            <a:ext cx="9194400" cy="347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817" name="CustomShape 5"/>
          <p:cNvSpPr/>
          <p:nvPr/>
        </p:nvSpPr>
        <p:spPr>
          <a:xfrm>
            <a:off x="11444760" y="0"/>
            <a:ext cx="727560" cy="68364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818" name="CustomShape 6"/>
          <p:cNvSpPr/>
          <p:nvPr/>
        </p:nvSpPr>
        <p:spPr>
          <a:xfrm>
            <a:off x="0" y="6642720"/>
            <a:ext cx="1217052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8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820"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81" r:id="rId4"/>
  </p:sldLayoutIdLst>
</p:sldMaster>
</file>

<file path=ppt/slideMasters/slideMaster6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1" name="CustomShape 1"/>
          <p:cNvSpPr/>
          <p:nvPr/>
        </p:nvSpPr>
        <p:spPr>
          <a:xfrm>
            <a:off x="11444760" y="0"/>
            <a:ext cx="727560" cy="68364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822" name="CustomShape 2"/>
          <p:cNvSpPr/>
          <p:nvPr/>
        </p:nvSpPr>
        <p:spPr>
          <a:xfrm>
            <a:off x="11438640" y="6453360"/>
            <a:ext cx="7444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41FE65E4-0469-4DA1-A251-51E2F2169B32}"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823" name="CustomShape 3"/>
          <p:cNvSpPr/>
          <p:nvPr/>
        </p:nvSpPr>
        <p:spPr>
          <a:xfrm>
            <a:off x="912240" y="1268280"/>
            <a:ext cx="9194400" cy="347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824" name="Picture 19" descr="Logo_TUC_de_RGB"/>
          <p:cNvPicPr/>
          <p:nvPr/>
        </p:nvPicPr>
        <p:blipFill>
          <a:blip r:embed="rId2"/>
          <a:stretch/>
        </p:blipFill>
        <p:spPr>
          <a:xfrm>
            <a:off x="0" y="0"/>
            <a:ext cx="3038400" cy="548280"/>
          </a:xfrm>
          <a:prstGeom prst="rect">
            <a:avLst/>
          </a:prstGeom>
          <a:ln w="0">
            <a:noFill/>
          </a:ln>
        </p:spPr>
      </p:pic>
      <p:pic>
        <p:nvPicPr>
          <p:cNvPr id="825" name="Grafik 2" descr=""/>
          <p:cNvPicPr/>
          <p:nvPr/>
        </p:nvPicPr>
        <p:blipFill>
          <a:blip r:embed="rId3"/>
          <a:stretch/>
        </p:blipFill>
        <p:spPr>
          <a:xfrm>
            <a:off x="7430400" y="134640"/>
            <a:ext cx="3684240" cy="500400"/>
          </a:xfrm>
          <a:prstGeom prst="rect">
            <a:avLst/>
          </a:prstGeom>
          <a:ln w="0">
            <a:noFill/>
          </a:ln>
        </p:spPr>
      </p:pic>
      <p:sp>
        <p:nvSpPr>
          <p:cNvPr id="826" name="CustomShape 4"/>
          <p:cNvSpPr/>
          <p:nvPr/>
        </p:nvSpPr>
        <p:spPr>
          <a:xfrm>
            <a:off x="912240" y="1268280"/>
            <a:ext cx="9194400" cy="347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827" name="CustomShape 5"/>
          <p:cNvSpPr/>
          <p:nvPr/>
        </p:nvSpPr>
        <p:spPr>
          <a:xfrm>
            <a:off x="11444760" y="0"/>
            <a:ext cx="727560" cy="68364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828" name="CustomShape 6"/>
          <p:cNvSpPr/>
          <p:nvPr/>
        </p:nvSpPr>
        <p:spPr>
          <a:xfrm>
            <a:off x="0" y="6642720"/>
            <a:ext cx="1217052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829"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83" r:id="rId4"/>
  </p:sldLayoutIdLst>
</p:sldMaster>
</file>

<file path=ppt/slideMasters/slideMaster6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32" name="CustomShape 1"/>
          <p:cNvSpPr/>
          <p:nvPr/>
        </p:nvSpPr>
        <p:spPr>
          <a:xfrm>
            <a:off x="11444760" y="0"/>
            <a:ext cx="727560" cy="68364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833" name="CustomShape 2"/>
          <p:cNvSpPr/>
          <p:nvPr/>
        </p:nvSpPr>
        <p:spPr>
          <a:xfrm>
            <a:off x="11438640" y="6453360"/>
            <a:ext cx="7444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4A83A502-53D2-4CEB-899B-EE76DDE39FF1}"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834" name="CustomShape 3"/>
          <p:cNvSpPr/>
          <p:nvPr/>
        </p:nvSpPr>
        <p:spPr>
          <a:xfrm>
            <a:off x="912240" y="1268280"/>
            <a:ext cx="9194400" cy="347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835" name="Picture 19" descr="Logo_TUC_de_RGB"/>
          <p:cNvPicPr/>
          <p:nvPr/>
        </p:nvPicPr>
        <p:blipFill>
          <a:blip r:embed="rId2"/>
          <a:stretch/>
        </p:blipFill>
        <p:spPr>
          <a:xfrm>
            <a:off x="0" y="0"/>
            <a:ext cx="3038400" cy="548280"/>
          </a:xfrm>
          <a:prstGeom prst="rect">
            <a:avLst/>
          </a:prstGeom>
          <a:ln w="0">
            <a:noFill/>
          </a:ln>
        </p:spPr>
      </p:pic>
      <p:pic>
        <p:nvPicPr>
          <p:cNvPr id="836" name="Grafik 2" descr=""/>
          <p:cNvPicPr/>
          <p:nvPr/>
        </p:nvPicPr>
        <p:blipFill>
          <a:blip r:embed="rId3"/>
          <a:stretch/>
        </p:blipFill>
        <p:spPr>
          <a:xfrm>
            <a:off x="7430400" y="134640"/>
            <a:ext cx="3684240" cy="500400"/>
          </a:xfrm>
          <a:prstGeom prst="rect">
            <a:avLst/>
          </a:prstGeom>
          <a:ln w="0">
            <a:noFill/>
          </a:ln>
        </p:spPr>
      </p:pic>
      <p:sp>
        <p:nvSpPr>
          <p:cNvPr id="837" name="CustomShape 4"/>
          <p:cNvSpPr/>
          <p:nvPr/>
        </p:nvSpPr>
        <p:spPr>
          <a:xfrm>
            <a:off x="912240" y="1268280"/>
            <a:ext cx="9194400" cy="347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838" name="CustomShape 5"/>
          <p:cNvSpPr/>
          <p:nvPr/>
        </p:nvSpPr>
        <p:spPr>
          <a:xfrm>
            <a:off x="11444760" y="0"/>
            <a:ext cx="727560" cy="68364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839" name="CustomShape 6"/>
          <p:cNvSpPr/>
          <p:nvPr/>
        </p:nvSpPr>
        <p:spPr>
          <a:xfrm>
            <a:off x="0" y="6642720"/>
            <a:ext cx="1217052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84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841"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85" r:id="rId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5" name="CustomShape 1"/>
          <p:cNvSpPr/>
          <p:nvPr/>
        </p:nvSpPr>
        <p:spPr>
          <a:xfrm>
            <a:off x="11444760" y="0"/>
            <a:ext cx="721440" cy="6830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96" name="CustomShape 2"/>
          <p:cNvSpPr/>
          <p:nvPr/>
        </p:nvSpPr>
        <p:spPr>
          <a:xfrm>
            <a:off x="11438640" y="6453360"/>
            <a:ext cx="7383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21067622-4AE1-41F8-AFA5-06A00B3BF66B}"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97" name="CustomShape 3"/>
          <p:cNvSpPr/>
          <p:nvPr/>
        </p:nvSpPr>
        <p:spPr>
          <a:xfrm>
            <a:off x="912240" y="1268280"/>
            <a:ext cx="918828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98" name="Picture 19" descr="Logo_TUC_de_RGB"/>
          <p:cNvPicPr/>
          <p:nvPr/>
        </p:nvPicPr>
        <p:blipFill>
          <a:blip r:embed="rId2"/>
          <a:stretch/>
        </p:blipFill>
        <p:spPr>
          <a:xfrm>
            <a:off x="0" y="0"/>
            <a:ext cx="3032280" cy="542160"/>
          </a:xfrm>
          <a:prstGeom prst="rect">
            <a:avLst/>
          </a:prstGeom>
          <a:ln w="0">
            <a:noFill/>
          </a:ln>
        </p:spPr>
      </p:pic>
      <p:pic>
        <p:nvPicPr>
          <p:cNvPr id="99" name="Grafik 2" descr=""/>
          <p:cNvPicPr/>
          <p:nvPr/>
        </p:nvPicPr>
        <p:blipFill>
          <a:blip r:embed="rId3"/>
          <a:stretch/>
        </p:blipFill>
        <p:spPr>
          <a:xfrm>
            <a:off x="7430400" y="134640"/>
            <a:ext cx="3678120" cy="494280"/>
          </a:xfrm>
          <a:prstGeom prst="rect">
            <a:avLst/>
          </a:prstGeom>
          <a:ln w="0">
            <a:noFill/>
          </a:ln>
        </p:spPr>
      </p:pic>
      <p:sp>
        <p:nvSpPr>
          <p:cNvPr id="100" name="CustomShape 4"/>
          <p:cNvSpPr/>
          <p:nvPr/>
        </p:nvSpPr>
        <p:spPr>
          <a:xfrm>
            <a:off x="912240" y="1268280"/>
            <a:ext cx="918828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01" name="CustomShape 5"/>
          <p:cNvSpPr/>
          <p:nvPr/>
        </p:nvSpPr>
        <p:spPr>
          <a:xfrm>
            <a:off x="11444760" y="0"/>
            <a:ext cx="721440" cy="6830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02" name="CustomShape 6"/>
          <p:cNvSpPr/>
          <p:nvPr/>
        </p:nvSpPr>
        <p:spPr>
          <a:xfrm>
            <a:off x="0" y="6642720"/>
            <a:ext cx="12164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104"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1" r:id="rId4"/>
  </p:sldLayoutIdLst>
</p:sldMaster>
</file>

<file path=ppt/slideMasters/slideMaster7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44" name="CustomShape 1"/>
          <p:cNvSpPr/>
          <p:nvPr/>
        </p:nvSpPr>
        <p:spPr>
          <a:xfrm>
            <a:off x="11444760" y="0"/>
            <a:ext cx="727560" cy="68364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845" name="CustomShape 2"/>
          <p:cNvSpPr/>
          <p:nvPr/>
        </p:nvSpPr>
        <p:spPr>
          <a:xfrm>
            <a:off x="11438640" y="6453360"/>
            <a:ext cx="7444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E9D17637-70E3-47FD-A809-2BD94EEC357E}"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846" name="CustomShape 3"/>
          <p:cNvSpPr/>
          <p:nvPr/>
        </p:nvSpPr>
        <p:spPr>
          <a:xfrm>
            <a:off x="912240" y="1268280"/>
            <a:ext cx="9194400" cy="347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847" name="Picture 19" descr="Logo_TUC_de_RGB"/>
          <p:cNvPicPr/>
          <p:nvPr/>
        </p:nvPicPr>
        <p:blipFill>
          <a:blip r:embed="rId2"/>
          <a:stretch/>
        </p:blipFill>
        <p:spPr>
          <a:xfrm>
            <a:off x="0" y="0"/>
            <a:ext cx="3038400" cy="548280"/>
          </a:xfrm>
          <a:prstGeom prst="rect">
            <a:avLst/>
          </a:prstGeom>
          <a:ln w="0">
            <a:noFill/>
          </a:ln>
        </p:spPr>
      </p:pic>
      <p:pic>
        <p:nvPicPr>
          <p:cNvPr id="848" name="Grafik 2" descr=""/>
          <p:cNvPicPr/>
          <p:nvPr/>
        </p:nvPicPr>
        <p:blipFill>
          <a:blip r:embed="rId3"/>
          <a:stretch/>
        </p:blipFill>
        <p:spPr>
          <a:xfrm>
            <a:off x="7430400" y="134640"/>
            <a:ext cx="3684240" cy="500400"/>
          </a:xfrm>
          <a:prstGeom prst="rect">
            <a:avLst/>
          </a:prstGeom>
          <a:ln w="0">
            <a:noFill/>
          </a:ln>
        </p:spPr>
      </p:pic>
      <p:sp>
        <p:nvSpPr>
          <p:cNvPr id="849" name="CustomShape 4"/>
          <p:cNvSpPr/>
          <p:nvPr/>
        </p:nvSpPr>
        <p:spPr>
          <a:xfrm>
            <a:off x="912240" y="1268280"/>
            <a:ext cx="9194400" cy="347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850" name="CustomShape 5"/>
          <p:cNvSpPr/>
          <p:nvPr/>
        </p:nvSpPr>
        <p:spPr>
          <a:xfrm>
            <a:off x="11444760" y="0"/>
            <a:ext cx="727560" cy="68364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851" name="CustomShape 6"/>
          <p:cNvSpPr/>
          <p:nvPr/>
        </p:nvSpPr>
        <p:spPr>
          <a:xfrm>
            <a:off x="0" y="6642720"/>
            <a:ext cx="1217052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85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853"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854"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87" r:id="rId4"/>
  </p:sldLayoutIdLst>
</p:sldMaster>
</file>

<file path=ppt/slideMasters/slideMaster7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8" name="CustomShape 1"/>
          <p:cNvSpPr/>
          <p:nvPr/>
        </p:nvSpPr>
        <p:spPr>
          <a:xfrm>
            <a:off x="11444760" y="0"/>
            <a:ext cx="727560" cy="68364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859" name="CustomShape 2"/>
          <p:cNvSpPr/>
          <p:nvPr/>
        </p:nvSpPr>
        <p:spPr>
          <a:xfrm>
            <a:off x="11438640" y="6453360"/>
            <a:ext cx="7444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A1680ADA-75D4-4DF2-9570-91F4A379F617}"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860" name="CustomShape 3"/>
          <p:cNvSpPr/>
          <p:nvPr/>
        </p:nvSpPr>
        <p:spPr>
          <a:xfrm>
            <a:off x="912240" y="1268280"/>
            <a:ext cx="9194400" cy="347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861" name="Picture 19" descr="Logo_TUC_de_RGB"/>
          <p:cNvPicPr/>
          <p:nvPr/>
        </p:nvPicPr>
        <p:blipFill>
          <a:blip r:embed="rId2"/>
          <a:stretch/>
        </p:blipFill>
        <p:spPr>
          <a:xfrm>
            <a:off x="0" y="0"/>
            <a:ext cx="3038400" cy="548280"/>
          </a:xfrm>
          <a:prstGeom prst="rect">
            <a:avLst/>
          </a:prstGeom>
          <a:ln w="0">
            <a:noFill/>
          </a:ln>
        </p:spPr>
      </p:pic>
      <p:pic>
        <p:nvPicPr>
          <p:cNvPr id="862" name="Grafik 2" descr=""/>
          <p:cNvPicPr/>
          <p:nvPr/>
        </p:nvPicPr>
        <p:blipFill>
          <a:blip r:embed="rId3"/>
          <a:stretch/>
        </p:blipFill>
        <p:spPr>
          <a:xfrm>
            <a:off x="7430400" y="134640"/>
            <a:ext cx="3684240" cy="500400"/>
          </a:xfrm>
          <a:prstGeom prst="rect">
            <a:avLst/>
          </a:prstGeom>
          <a:ln w="0">
            <a:noFill/>
          </a:ln>
        </p:spPr>
      </p:pic>
      <p:sp>
        <p:nvSpPr>
          <p:cNvPr id="863" name="CustomShape 4"/>
          <p:cNvSpPr/>
          <p:nvPr/>
        </p:nvSpPr>
        <p:spPr>
          <a:xfrm>
            <a:off x="912240" y="1268280"/>
            <a:ext cx="9194400" cy="347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864" name="CustomShape 5"/>
          <p:cNvSpPr/>
          <p:nvPr/>
        </p:nvSpPr>
        <p:spPr>
          <a:xfrm>
            <a:off x="11444760" y="0"/>
            <a:ext cx="727560" cy="68364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865" name="CustomShape 6"/>
          <p:cNvSpPr/>
          <p:nvPr/>
        </p:nvSpPr>
        <p:spPr>
          <a:xfrm>
            <a:off x="0" y="6642720"/>
            <a:ext cx="1217052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86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89" r:id="rId4"/>
  </p:sldLayoutIdLst>
</p:sldMaster>
</file>

<file path=ppt/slideMasters/slideMaster7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8" name="CustomShape 1"/>
          <p:cNvSpPr/>
          <p:nvPr/>
        </p:nvSpPr>
        <p:spPr>
          <a:xfrm>
            <a:off x="11444760" y="0"/>
            <a:ext cx="727560" cy="68364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869" name="CustomShape 2"/>
          <p:cNvSpPr/>
          <p:nvPr/>
        </p:nvSpPr>
        <p:spPr>
          <a:xfrm>
            <a:off x="11438640" y="6453360"/>
            <a:ext cx="7444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B4D9102E-8CED-4A67-B116-F93224027B36}"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870" name="CustomShape 3"/>
          <p:cNvSpPr/>
          <p:nvPr/>
        </p:nvSpPr>
        <p:spPr>
          <a:xfrm>
            <a:off x="912240" y="1268280"/>
            <a:ext cx="9194400" cy="347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871" name="Picture 19" descr="Logo_TUC_de_RGB"/>
          <p:cNvPicPr/>
          <p:nvPr/>
        </p:nvPicPr>
        <p:blipFill>
          <a:blip r:embed="rId2"/>
          <a:stretch/>
        </p:blipFill>
        <p:spPr>
          <a:xfrm>
            <a:off x="0" y="0"/>
            <a:ext cx="3038400" cy="548280"/>
          </a:xfrm>
          <a:prstGeom prst="rect">
            <a:avLst/>
          </a:prstGeom>
          <a:ln w="0">
            <a:noFill/>
          </a:ln>
        </p:spPr>
      </p:pic>
      <p:pic>
        <p:nvPicPr>
          <p:cNvPr id="872" name="Grafik 2" descr=""/>
          <p:cNvPicPr/>
          <p:nvPr/>
        </p:nvPicPr>
        <p:blipFill>
          <a:blip r:embed="rId3"/>
          <a:stretch/>
        </p:blipFill>
        <p:spPr>
          <a:xfrm>
            <a:off x="7430400" y="134640"/>
            <a:ext cx="3684240" cy="500400"/>
          </a:xfrm>
          <a:prstGeom prst="rect">
            <a:avLst/>
          </a:prstGeom>
          <a:ln w="0">
            <a:noFill/>
          </a:ln>
        </p:spPr>
      </p:pic>
      <p:sp>
        <p:nvSpPr>
          <p:cNvPr id="873" name="CustomShape 4"/>
          <p:cNvSpPr/>
          <p:nvPr/>
        </p:nvSpPr>
        <p:spPr>
          <a:xfrm>
            <a:off x="912240" y="1268280"/>
            <a:ext cx="9194400" cy="347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874" name="CustomShape 5"/>
          <p:cNvSpPr/>
          <p:nvPr/>
        </p:nvSpPr>
        <p:spPr>
          <a:xfrm>
            <a:off x="11444760" y="0"/>
            <a:ext cx="727560" cy="68364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875" name="CustomShape 6"/>
          <p:cNvSpPr/>
          <p:nvPr/>
        </p:nvSpPr>
        <p:spPr>
          <a:xfrm>
            <a:off x="0" y="6642720"/>
            <a:ext cx="1217052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91" r:id="rId4"/>
  </p:sldLayoutIdLst>
</p:sldMaster>
</file>

<file path=ppt/slideMasters/slideMaster7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76" name="CustomShape 1"/>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877" name="CustomShape 2"/>
          <p:cNvSpPr/>
          <p:nvPr/>
        </p:nvSpPr>
        <p:spPr>
          <a:xfrm>
            <a:off x="11438640" y="6453360"/>
            <a:ext cx="7369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5D18FD2E-9D83-481B-82C6-1EFC9464FA9D}"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878" name="CustomShape 3"/>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879" name="Picture 19" descr="Logo_TUC_de_RGB"/>
          <p:cNvPicPr/>
          <p:nvPr/>
        </p:nvPicPr>
        <p:blipFill>
          <a:blip r:embed="rId2"/>
          <a:stretch/>
        </p:blipFill>
        <p:spPr>
          <a:xfrm>
            <a:off x="0" y="0"/>
            <a:ext cx="3030840" cy="540720"/>
          </a:xfrm>
          <a:prstGeom prst="rect">
            <a:avLst/>
          </a:prstGeom>
          <a:ln w="0">
            <a:noFill/>
          </a:ln>
        </p:spPr>
      </p:pic>
      <p:pic>
        <p:nvPicPr>
          <p:cNvPr id="880" name="Grafik 2" descr=""/>
          <p:cNvPicPr/>
          <p:nvPr/>
        </p:nvPicPr>
        <p:blipFill>
          <a:blip r:embed="rId3"/>
          <a:stretch/>
        </p:blipFill>
        <p:spPr>
          <a:xfrm>
            <a:off x="7430400" y="134640"/>
            <a:ext cx="3676680" cy="492840"/>
          </a:xfrm>
          <a:prstGeom prst="rect">
            <a:avLst/>
          </a:prstGeom>
          <a:ln w="0">
            <a:noFill/>
          </a:ln>
        </p:spPr>
      </p:pic>
      <p:sp>
        <p:nvSpPr>
          <p:cNvPr id="881" name="CustomShape 4"/>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882" name="CustomShape 5"/>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883" name="CustomShape 6"/>
          <p:cNvSpPr/>
          <p:nvPr/>
        </p:nvSpPr>
        <p:spPr>
          <a:xfrm>
            <a:off x="0" y="6642720"/>
            <a:ext cx="121629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88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885"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886"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887" name="PlaceHolder 4"/>
          <p:cNvSpPr>
            <a:spLocks noGrp="1"/>
          </p:cNvSpPr>
          <p:nvPr>
            <p:ph type="body"/>
          </p:nvPr>
        </p:nvSpPr>
        <p:spPr>
          <a:xfrm>
            <a:off x="60948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93" r:id="rId4"/>
  </p:sldLayoutIdLst>
</p:sldMaster>
</file>

<file path=ppt/slideMasters/slideMaster7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2" name="CustomShape 1"/>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893" name="CustomShape 2"/>
          <p:cNvSpPr/>
          <p:nvPr/>
        </p:nvSpPr>
        <p:spPr>
          <a:xfrm>
            <a:off x="11438640" y="6453360"/>
            <a:ext cx="7369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A8B2EF35-8F83-4418-8BB1-55622DFE09A7}"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894" name="CustomShape 3"/>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895" name="Picture 19" descr="Logo_TUC_de_RGB"/>
          <p:cNvPicPr/>
          <p:nvPr/>
        </p:nvPicPr>
        <p:blipFill>
          <a:blip r:embed="rId2"/>
          <a:stretch/>
        </p:blipFill>
        <p:spPr>
          <a:xfrm>
            <a:off x="0" y="0"/>
            <a:ext cx="3030840" cy="540720"/>
          </a:xfrm>
          <a:prstGeom prst="rect">
            <a:avLst/>
          </a:prstGeom>
          <a:ln w="0">
            <a:noFill/>
          </a:ln>
        </p:spPr>
      </p:pic>
      <p:pic>
        <p:nvPicPr>
          <p:cNvPr id="896" name="Grafik 2" descr=""/>
          <p:cNvPicPr/>
          <p:nvPr/>
        </p:nvPicPr>
        <p:blipFill>
          <a:blip r:embed="rId3"/>
          <a:stretch/>
        </p:blipFill>
        <p:spPr>
          <a:xfrm>
            <a:off x="7430400" y="134640"/>
            <a:ext cx="3676680" cy="492840"/>
          </a:xfrm>
          <a:prstGeom prst="rect">
            <a:avLst/>
          </a:prstGeom>
          <a:ln w="0">
            <a:noFill/>
          </a:ln>
        </p:spPr>
      </p:pic>
      <p:sp>
        <p:nvSpPr>
          <p:cNvPr id="897" name="CustomShape 4"/>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898" name="CustomShape 5"/>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899" name="CustomShape 6"/>
          <p:cNvSpPr/>
          <p:nvPr/>
        </p:nvSpPr>
        <p:spPr>
          <a:xfrm>
            <a:off x="0" y="6642720"/>
            <a:ext cx="121629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90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901"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902"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903" name="PlaceHolder 4"/>
          <p:cNvSpPr>
            <a:spLocks noGrp="1"/>
          </p:cNvSpPr>
          <p:nvPr>
            <p:ph type="body"/>
          </p:nvPr>
        </p:nvSpPr>
        <p:spPr>
          <a:xfrm>
            <a:off x="623196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95" r:id="rId4"/>
  </p:sldLayoutIdLst>
</p:sldMaster>
</file>

<file path=ppt/slideMasters/slideMaster7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08" name="CustomShape 1"/>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909" name="CustomShape 2"/>
          <p:cNvSpPr/>
          <p:nvPr/>
        </p:nvSpPr>
        <p:spPr>
          <a:xfrm>
            <a:off x="11438640" y="6453360"/>
            <a:ext cx="7369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9F6360B4-D2DB-4334-8CD7-5E1AF910EBD3}"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910" name="CustomShape 3"/>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911" name="Picture 19" descr="Logo_TUC_de_RGB"/>
          <p:cNvPicPr/>
          <p:nvPr/>
        </p:nvPicPr>
        <p:blipFill>
          <a:blip r:embed="rId2"/>
          <a:stretch/>
        </p:blipFill>
        <p:spPr>
          <a:xfrm>
            <a:off x="0" y="0"/>
            <a:ext cx="3030840" cy="540720"/>
          </a:xfrm>
          <a:prstGeom prst="rect">
            <a:avLst/>
          </a:prstGeom>
          <a:ln w="0">
            <a:noFill/>
          </a:ln>
        </p:spPr>
      </p:pic>
      <p:pic>
        <p:nvPicPr>
          <p:cNvPr id="912" name="Grafik 2" descr=""/>
          <p:cNvPicPr/>
          <p:nvPr/>
        </p:nvPicPr>
        <p:blipFill>
          <a:blip r:embed="rId3"/>
          <a:stretch/>
        </p:blipFill>
        <p:spPr>
          <a:xfrm>
            <a:off x="7430400" y="134640"/>
            <a:ext cx="3676680" cy="492840"/>
          </a:xfrm>
          <a:prstGeom prst="rect">
            <a:avLst/>
          </a:prstGeom>
          <a:ln w="0">
            <a:noFill/>
          </a:ln>
        </p:spPr>
      </p:pic>
      <p:sp>
        <p:nvSpPr>
          <p:cNvPr id="913" name="CustomShape 4"/>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914" name="CustomShape 5"/>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915" name="CustomShape 6"/>
          <p:cNvSpPr/>
          <p:nvPr/>
        </p:nvSpPr>
        <p:spPr>
          <a:xfrm>
            <a:off x="0" y="6642720"/>
            <a:ext cx="121629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91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917"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918"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919" name="PlaceHolder 4"/>
          <p:cNvSpPr>
            <a:spLocks noGrp="1"/>
          </p:cNvSpPr>
          <p:nvPr>
            <p:ph type="body"/>
          </p:nvPr>
        </p:nvSpPr>
        <p:spPr>
          <a:xfrm>
            <a:off x="609480" y="3682080"/>
            <a:ext cx="109720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97" r:id="rId4"/>
  </p:sldLayoutIdLst>
</p:sldMaster>
</file>

<file path=ppt/slideMasters/slideMaster7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24" name="CustomShape 1"/>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925" name="CustomShape 2"/>
          <p:cNvSpPr/>
          <p:nvPr/>
        </p:nvSpPr>
        <p:spPr>
          <a:xfrm>
            <a:off x="11438640" y="6453360"/>
            <a:ext cx="7369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9B270A13-A560-440C-9C41-B69C7F42873D}"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926" name="CustomShape 3"/>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927" name="Picture 19" descr="Logo_TUC_de_RGB"/>
          <p:cNvPicPr/>
          <p:nvPr/>
        </p:nvPicPr>
        <p:blipFill>
          <a:blip r:embed="rId2"/>
          <a:stretch/>
        </p:blipFill>
        <p:spPr>
          <a:xfrm>
            <a:off x="0" y="0"/>
            <a:ext cx="3030840" cy="540720"/>
          </a:xfrm>
          <a:prstGeom prst="rect">
            <a:avLst/>
          </a:prstGeom>
          <a:ln w="0">
            <a:noFill/>
          </a:ln>
        </p:spPr>
      </p:pic>
      <p:pic>
        <p:nvPicPr>
          <p:cNvPr id="928" name="Grafik 2" descr=""/>
          <p:cNvPicPr/>
          <p:nvPr/>
        </p:nvPicPr>
        <p:blipFill>
          <a:blip r:embed="rId3"/>
          <a:stretch/>
        </p:blipFill>
        <p:spPr>
          <a:xfrm>
            <a:off x="7430400" y="134640"/>
            <a:ext cx="3676680" cy="492840"/>
          </a:xfrm>
          <a:prstGeom prst="rect">
            <a:avLst/>
          </a:prstGeom>
          <a:ln w="0">
            <a:noFill/>
          </a:ln>
        </p:spPr>
      </p:pic>
      <p:sp>
        <p:nvSpPr>
          <p:cNvPr id="929" name="CustomShape 4"/>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930" name="CustomShape 5"/>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931" name="CustomShape 6"/>
          <p:cNvSpPr/>
          <p:nvPr/>
        </p:nvSpPr>
        <p:spPr>
          <a:xfrm>
            <a:off x="0" y="6642720"/>
            <a:ext cx="121629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93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933" name="PlaceHolder 2"/>
          <p:cNvSpPr>
            <a:spLocks noGrp="1"/>
          </p:cNvSpPr>
          <p:nvPr>
            <p:ph type="body"/>
          </p:nvPr>
        </p:nvSpPr>
        <p:spPr>
          <a:xfrm>
            <a:off x="609480" y="1604520"/>
            <a:ext cx="109720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934" name="PlaceHolder 3"/>
          <p:cNvSpPr>
            <a:spLocks noGrp="1"/>
          </p:cNvSpPr>
          <p:nvPr>
            <p:ph type="body"/>
          </p:nvPr>
        </p:nvSpPr>
        <p:spPr>
          <a:xfrm>
            <a:off x="609480" y="3682080"/>
            <a:ext cx="109720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99" r:id="rId4"/>
  </p:sldLayoutIdLst>
</p:sldMaster>
</file>

<file path=ppt/slideMasters/slideMaster7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38" name="CustomShape 1"/>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939" name="CustomShape 2"/>
          <p:cNvSpPr/>
          <p:nvPr/>
        </p:nvSpPr>
        <p:spPr>
          <a:xfrm>
            <a:off x="11438640" y="6453360"/>
            <a:ext cx="7369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0236EAC0-6048-4118-B5BD-BB7B7BC0834F}"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940" name="CustomShape 3"/>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941" name="Picture 19" descr="Logo_TUC_de_RGB"/>
          <p:cNvPicPr/>
          <p:nvPr/>
        </p:nvPicPr>
        <p:blipFill>
          <a:blip r:embed="rId2"/>
          <a:stretch/>
        </p:blipFill>
        <p:spPr>
          <a:xfrm>
            <a:off x="0" y="0"/>
            <a:ext cx="3030840" cy="540720"/>
          </a:xfrm>
          <a:prstGeom prst="rect">
            <a:avLst/>
          </a:prstGeom>
          <a:ln w="0">
            <a:noFill/>
          </a:ln>
        </p:spPr>
      </p:pic>
      <p:pic>
        <p:nvPicPr>
          <p:cNvPr id="942" name="Grafik 2" descr=""/>
          <p:cNvPicPr/>
          <p:nvPr/>
        </p:nvPicPr>
        <p:blipFill>
          <a:blip r:embed="rId3"/>
          <a:stretch/>
        </p:blipFill>
        <p:spPr>
          <a:xfrm>
            <a:off x="7430400" y="134640"/>
            <a:ext cx="3676680" cy="492840"/>
          </a:xfrm>
          <a:prstGeom prst="rect">
            <a:avLst/>
          </a:prstGeom>
          <a:ln w="0">
            <a:noFill/>
          </a:ln>
        </p:spPr>
      </p:pic>
      <p:sp>
        <p:nvSpPr>
          <p:cNvPr id="943" name="CustomShape 4"/>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944" name="CustomShape 5"/>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945" name="CustomShape 6"/>
          <p:cNvSpPr/>
          <p:nvPr/>
        </p:nvSpPr>
        <p:spPr>
          <a:xfrm>
            <a:off x="0" y="6642720"/>
            <a:ext cx="121629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94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947"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948"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949" name="PlaceHolder 4"/>
          <p:cNvSpPr>
            <a:spLocks noGrp="1"/>
          </p:cNvSpPr>
          <p:nvPr>
            <p:ph type="body"/>
          </p:nvPr>
        </p:nvSpPr>
        <p:spPr>
          <a:xfrm>
            <a:off x="60948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950" name="PlaceHolder 5"/>
          <p:cNvSpPr>
            <a:spLocks noGrp="1"/>
          </p:cNvSpPr>
          <p:nvPr>
            <p:ph type="body"/>
          </p:nvPr>
        </p:nvSpPr>
        <p:spPr>
          <a:xfrm>
            <a:off x="623196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01" r:id="rId4"/>
  </p:sldLayoutIdLst>
</p:sldMaster>
</file>

<file path=ppt/slideMasters/slideMaster7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56" name="CustomShape 1"/>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957" name="CustomShape 2"/>
          <p:cNvSpPr/>
          <p:nvPr/>
        </p:nvSpPr>
        <p:spPr>
          <a:xfrm>
            <a:off x="11438640" y="6453360"/>
            <a:ext cx="7369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3588EB84-FD98-47CF-8F64-20D8CD1FC367}"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958" name="CustomShape 3"/>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959" name="Picture 19" descr="Logo_TUC_de_RGB"/>
          <p:cNvPicPr/>
          <p:nvPr/>
        </p:nvPicPr>
        <p:blipFill>
          <a:blip r:embed="rId2"/>
          <a:stretch/>
        </p:blipFill>
        <p:spPr>
          <a:xfrm>
            <a:off x="0" y="0"/>
            <a:ext cx="3030840" cy="540720"/>
          </a:xfrm>
          <a:prstGeom prst="rect">
            <a:avLst/>
          </a:prstGeom>
          <a:ln w="0">
            <a:noFill/>
          </a:ln>
        </p:spPr>
      </p:pic>
      <p:pic>
        <p:nvPicPr>
          <p:cNvPr id="960" name="Grafik 2" descr=""/>
          <p:cNvPicPr/>
          <p:nvPr/>
        </p:nvPicPr>
        <p:blipFill>
          <a:blip r:embed="rId3"/>
          <a:stretch/>
        </p:blipFill>
        <p:spPr>
          <a:xfrm>
            <a:off x="7430400" y="134640"/>
            <a:ext cx="3676680" cy="492840"/>
          </a:xfrm>
          <a:prstGeom prst="rect">
            <a:avLst/>
          </a:prstGeom>
          <a:ln w="0">
            <a:noFill/>
          </a:ln>
        </p:spPr>
      </p:pic>
      <p:sp>
        <p:nvSpPr>
          <p:cNvPr id="961" name="CustomShape 4"/>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962" name="CustomShape 5"/>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963" name="CustomShape 6"/>
          <p:cNvSpPr/>
          <p:nvPr/>
        </p:nvSpPr>
        <p:spPr>
          <a:xfrm>
            <a:off x="0" y="6642720"/>
            <a:ext cx="121629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96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965" name="PlaceHolder 2"/>
          <p:cNvSpPr>
            <a:spLocks noGrp="1"/>
          </p:cNvSpPr>
          <p:nvPr>
            <p:ph type="body"/>
          </p:nvPr>
        </p:nvSpPr>
        <p:spPr>
          <a:xfrm>
            <a:off x="609480" y="160452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966" name="PlaceHolder 3"/>
          <p:cNvSpPr>
            <a:spLocks noGrp="1"/>
          </p:cNvSpPr>
          <p:nvPr>
            <p:ph type="body"/>
          </p:nvPr>
        </p:nvSpPr>
        <p:spPr>
          <a:xfrm>
            <a:off x="4319640" y="160452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967" name="PlaceHolder 4"/>
          <p:cNvSpPr>
            <a:spLocks noGrp="1"/>
          </p:cNvSpPr>
          <p:nvPr>
            <p:ph type="body"/>
          </p:nvPr>
        </p:nvSpPr>
        <p:spPr>
          <a:xfrm>
            <a:off x="8029800" y="160452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968" name="PlaceHolder 5"/>
          <p:cNvSpPr>
            <a:spLocks noGrp="1"/>
          </p:cNvSpPr>
          <p:nvPr>
            <p:ph type="body"/>
          </p:nvPr>
        </p:nvSpPr>
        <p:spPr>
          <a:xfrm>
            <a:off x="609480" y="368208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969" name="PlaceHolder 6"/>
          <p:cNvSpPr>
            <a:spLocks noGrp="1"/>
          </p:cNvSpPr>
          <p:nvPr>
            <p:ph type="body"/>
          </p:nvPr>
        </p:nvSpPr>
        <p:spPr>
          <a:xfrm>
            <a:off x="4319640" y="368208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970" name="PlaceHolder 7"/>
          <p:cNvSpPr>
            <a:spLocks noGrp="1"/>
          </p:cNvSpPr>
          <p:nvPr>
            <p:ph type="body"/>
          </p:nvPr>
        </p:nvSpPr>
        <p:spPr>
          <a:xfrm>
            <a:off x="8029800" y="368208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03" r:id="rId4"/>
  </p:sldLayoutIdLst>
</p:sldMaster>
</file>

<file path=ppt/slideMasters/slideMaster7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71" name="CustomShape 1"/>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972" name="CustomShape 2"/>
          <p:cNvSpPr/>
          <p:nvPr/>
        </p:nvSpPr>
        <p:spPr>
          <a:xfrm>
            <a:off x="11438640" y="6453360"/>
            <a:ext cx="7369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C4917470-9575-4E2F-9F9E-1BA9A4638C1E}"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973" name="CustomShape 3"/>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974" name="Picture 19" descr="Logo_TUC_de_RGB"/>
          <p:cNvPicPr/>
          <p:nvPr/>
        </p:nvPicPr>
        <p:blipFill>
          <a:blip r:embed="rId2"/>
          <a:stretch/>
        </p:blipFill>
        <p:spPr>
          <a:xfrm>
            <a:off x="0" y="0"/>
            <a:ext cx="3030840" cy="540720"/>
          </a:xfrm>
          <a:prstGeom prst="rect">
            <a:avLst/>
          </a:prstGeom>
          <a:ln w="0">
            <a:noFill/>
          </a:ln>
        </p:spPr>
      </p:pic>
      <p:pic>
        <p:nvPicPr>
          <p:cNvPr id="975" name="Grafik 2" descr=""/>
          <p:cNvPicPr/>
          <p:nvPr/>
        </p:nvPicPr>
        <p:blipFill>
          <a:blip r:embed="rId3"/>
          <a:stretch/>
        </p:blipFill>
        <p:spPr>
          <a:xfrm>
            <a:off x="7430400" y="134640"/>
            <a:ext cx="3676680" cy="492840"/>
          </a:xfrm>
          <a:prstGeom prst="rect">
            <a:avLst/>
          </a:prstGeom>
          <a:ln w="0">
            <a:noFill/>
          </a:ln>
        </p:spPr>
      </p:pic>
      <p:sp>
        <p:nvSpPr>
          <p:cNvPr id="976" name="CustomShape 4"/>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977" name="CustomShape 5"/>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978" name="CustomShape 6"/>
          <p:cNvSpPr/>
          <p:nvPr/>
        </p:nvSpPr>
        <p:spPr>
          <a:xfrm>
            <a:off x="0" y="6642720"/>
            <a:ext cx="121629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9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980"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05" r:id="rId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5" name="CustomShape 1"/>
          <p:cNvSpPr/>
          <p:nvPr/>
        </p:nvSpPr>
        <p:spPr>
          <a:xfrm>
            <a:off x="11444760" y="0"/>
            <a:ext cx="721440" cy="6830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06" name="CustomShape 2"/>
          <p:cNvSpPr/>
          <p:nvPr/>
        </p:nvSpPr>
        <p:spPr>
          <a:xfrm>
            <a:off x="11438640" y="6453360"/>
            <a:ext cx="7383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943CA797-AE7C-4EF0-94F3-6B782600F263}"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107" name="CustomShape 3"/>
          <p:cNvSpPr/>
          <p:nvPr/>
        </p:nvSpPr>
        <p:spPr>
          <a:xfrm>
            <a:off x="912240" y="1268280"/>
            <a:ext cx="918828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08" name="Picture 19" descr="Logo_TUC_de_RGB"/>
          <p:cNvPicPr/>
          <p:nvPr/>
        </p:nvPicPr>
        <p:blipFill>
          <a:blip r:embed="rId2"/>
          <a:stretch/>
        </p:blipFill>
        <p:spPr>
          <a:xfrm>
            <a:off x="0" y="0"/>
            <a:ext cx="3032280" cy="542160"/>
          </a:xfrm>
          <a:prstGeom prst="rect">
            <a:avLst/>
          </a:prstGeom>
          <a:ln w="0">
            <a:noFill/>
          </a:ln>
        </p:spPr>
      </p:pic>
      <p:pic>
        <p:nvPicPr>
          <p:cNvPr id="109" name="Grafik 2" descr=""/>
          <p:cNvPicPr/>
          <p:nvPr/>
        </p:nvPicPr>
        <p:blipFill>
          <a:blip r:embed="rId3"/>
          <a:stretch/>
        </p:blipFill>
        <p:spPr>
          <a:xfrm>
            <a:off x="7430400" y="134640"/>
            <a:ext cx="3678120" cy="494280"/>
          </a:xfrm>
          <a:prstGeom prst="rect">
            <a:avLst/>
          </a:prstGeom>
          <a:ln w="0">
            <a:noFill/>
          </a:ln>
        </p:spPr>
      </p:pic>
      <p:sp>
        <p:nvSpPr>
          <p:cNvPr id="110" name="CustomShape 4"/>
          <p:cNvSpPr/>
          <p:nvPr/>
        </p:nvSpPr>
        <p:spPr>
          <a:xfrm>
            <a:off x="912240" y="1268280"/>
            <a:ext cx="918828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11" name="CustomShape 5"/>
          <p:cNvSpPr/>
          <p:nvPr/>
        </p:nvSpPr>
        <p:spPr>
          <a:xfrm>
            <a:off x="11444760" y="0"/>
            <a:ext cx="721440" cy="6830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12" name="CustomShape 6"/>
          <p:cNvSpPr/>
          <p:nvPr/>
        </p:nvSpPr>
        <p:spPr>
          <a:xfrm>
            <a:off x="0" y="6642720"/>
            <a:ext cx="12164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13"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3" r:id="rId4"/>
  </p:sldLayoutIdLst>
</p:sldMaster>
</file>

<file path=ppt/slideMasters/slideMaster8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81" name="CustomShape 1"/>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982" name="CustomShape 2"/>
          <p:cNvSpPr/>
          <p:nvPr/>
        </p:nvSpPr>
        <p:spPr>
          <a:xfrm>
            <a:off x="11438640" y="6453360"/>
            <a:ext cx="7369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464085C1-89DA-450E-B4B8-E6AB59DB38D1}"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983" name="CustomShape 3"/>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984" name="Picture 19" descr="Logo_TUC_de_RGB"/>
          <p:cNvPicPr/>
          <p:nvPr/>
        </p:nvPicPr>
        <p:blipFill>
          <a:blip r:embed="rId2"/>
          <a:stretch/>
        </p:blipFill>
        <p:spPr>
          <a:xfrm>
            <a:off x="0" y="0"/>
            <a:ext cx="3030840" cy="540720"/>
          </a:xfrm>
          <a:prstGeom prst="rect">
            <a:avLst/>
          </a:prstGeom>
          <a:ln w="0">
            <a:noFill/>
          </a:ln>
        </p:spPr>
      </p:pic>
      <p:pic>
        <p:nvPicPr>
          <p:cNvPr id="985" name="Grafik 2" descr=""/>
          <p:cNvPicPr/>
          <p:nvPr/>
        </p:nvPicPr>
        <p:blipFill>
          <a:blip r:embed="rId3"/>
          <a:stretch/>
        </p:blipFill>
        <p:spPr>
          <a:xfrm>
            <a:off x="7430400" y="134640"/>
            <a:ext cx="3676680" cy="492840"/>
          </a:xfrm>
          <a:prstGeom prst="rect">
            <a:avLst/>
          </a:prstGeom>
          <a:ln w="0">
            <a:noFill/>
          </a:ln>
        </p:spPr>
      </p:pic>
      <p:sp>
        <p:nvSpPr>
          <p:cNvPr id="986" name="CustomShape 4"/>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987" name="CustomShape 5"/>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988" name="CustomShape 6"/>
          <p:cNvSpPr/>
          <p:nvPr/>
        </p:nvSpPr>
        <p:spPr>
          <a:xfrm>
            <a:off x="0" y="6642720"/>
            <a:ext cx="121629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989"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07" r:id="rId4"/>
  </p:sldLayoutIdLst>
</p:sldMaster>
</file>

<file path=ppt/slideMasters/slideMaster8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92" name="CustomShape 1"/>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993" name="CustomShape 2"/>
          <p:cNvSpPr/>
          <p:nvPr/>
        </p:nvSpPr>
        <p:spPr>
          <a:xfrm>
            <a:off x="11438640" y="6453360"/>
            <a:ext cx="7369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ED447B84-4C48-4C27-B41A-3239C63BA549}"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994" name="CustomShape 3"/>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995" name="Picture 19" descr="Logo_TUC_de_RGB"/>
          <p:cNvPicPr/>
          <p:nvPr/>
        </p:nvPicPr>
        <p:blipFill>
          <a:blip r:embed="rId2"/>
          <a:stretch/>
        </p:blipFill>
        <p:spPr>
          <a:xfrm>
            <a:off x="0" y="0"/>
            <a:ext cx="3030840" cy="540720"/>
          </a:xfrm>
          <a:prstGeom prst="rect">
            <a:avLst/>
          </a:prstGeom>
          <a:ln w="0">
            <a:noFill/>
          </a:ln>
        </p:spPr>
      </p:pic>
      <p:pic>
        <p:nvPicPr>
          <p:cNvPr id="996" name="Grafik 2" descr=""/>
          <p:cNvPicPr/>
          <p:nvPr/>
        </p:nvPicPr>
        <p:blipFill>
          <a:blip r:embed="rId3"/>
          <a:stretch/>
        </p:blipFill>
        <p:spPr>
          <a:xfrm>
            <a:off x="7430400" y="134640"/>
            <a:ext cx="3676680" cy="492840"/>
          </a:xfrm>
          <a:prstGeom prst="rect">
            <a:avLst/>
          </a:prstGeom>
          <a:ln w="0">
            <a:noFill/>
          </a:ln>
        </p:spPr>
      </p:pic>
      <p:sp>
        <p:nvSpPr>
          <p:cNvPr id="997" name="CustomShape 4"/>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998" name="CustomShape 5"/>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999" name="CustomShape 6"/>
          <p:cNvSpPr/>
          <p:nvPr/>
        </p:nvSpPr>
        <p:spPr>
          <a:xfrm>
            <a:off x="0" y="6642720"/>
            <a:ext cx="121629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00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001"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09" r:id="rId4"/>
  </p:sldLayoutIdLst>
</p:sldMaster>
</file>

<file path=ppt/slideMasters/slideMaster8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04" name="CustomShape 1"/>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005" name="CustomShape 2"/>
          <p:cNvSpPr/>
          <p:nvPr/>
        </p:nvSpPr>
        <p:spPr>
          <a:xfrm>
            <a:off x="11438640" y="6453360"/>
            <a:ext cx="7369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63A49A91-E16D-44D4-9464-F4F89C2922C6}"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1006" name="CustomShape 3"/>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007" name="Picture 19" descr="Logo_TUC_de_RGB"/>
          <p:cNvPicPr/>
          <p:nvPr/>
        </p:nvPicPr>
        <p:blipFill>
          <a:blip r:embed="rId2"/>
          <a:stretch/>
        </p:blipFill>
        <p:spPr>
          <a:xfrm>
            <a:off x="0" y="0"/>
            <a:ext cx="3030840" cy="540720"/>
          </a:xfrm>
          <a:prstGeom prst="rect">
            <a:avLst/>
          </a:prstGeom>
          <a:ln w="0">
            <a:noFill/>
          </a:ln>
        </p:spPr>
      </p:pic>
      <p:pic>
        <p:nvPicPr>
          <p:cNvPr id="1008" name="Grafik 2" descr=""/>
          <p:cNvPicPr/>
          <p:nvPr/>
        </p:nvPicPr>
        <p:blipFill>
          <a:blip r:embed="rId3"/>
          <a:stretch/>
        </p:blipFill>
        <p:spPr>
          <a:xfrm>
            <a:off x="7430400" y="134640"/>
            <a:ext cx="3676680" cy="492840"/>
          </a:xfrm>
          <a:prstGeom prst="rect">
            <a:avLst/>
          </a:prstGeom>
          <a:ln w="0">
            <a:noFill/>
          </a:ln>
        </p:spPr>
      </p:pic>
      <p:sp>
        <p:nvSpPr>
          <p:cNvPr id="1009" name="CustomShape 4"/>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010" name="CustomShape 5"/>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011" name="CustomShape 6"/>
          <p:cNvSpPr/>
          <p:nvPr/>
        </p:nvSpPr>
        <p:spPr>
          <a:xfrm>
            <a:off x="0" y="6642720"/>
            <a:ext cx="121629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01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013"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014"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11" r:id="rId4"/>
  </p:sldLayoutIdLst>
</p:sldMaster>
</file>

<file path=ppt/slideMasters/slideMaster8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18" name="CustomShape 1"/>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019" name="CustomShape 2"/>
          <p:cNvSpPr/>
          <p:nvPr/>
        </p:nvSpPr>
        <p:spPr>
          <a:xfrm>
            <a:off x="11438640" y="6453360"/>
            <a:ext cx="7369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57D3746F-03F4-4C78-8141-ECB2CC3BF283}"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1020" name="CustomShape 3"/>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021" name="Picture 19" descr="Logo_TUC_de_RGB"/>
          <p:cNvPicPr/>
          <p:nvPr/>
        </p:nvPicPr>
        <p:blipFill>
          <a:blip r:embed="rId2"/>
          <a:stretch/>
        </p:blipFill>
        <p:spPr>
          <a:xfrm>
            <a:off x="0" y="0"/>
            <a:ext cx="3030840" cy="540720"/>
          </a:xfrm>
          <a:prstGeom prst="rect">
            <a:avLst/>
          </a:prstGeom>
          <a:ln w="0">
            <a:noFill/>
          </a:ln>
        </p:spPr>
      </p:pic>
      <p:pic>
        <p:nvPicPr>
          <p:cNvPr id="1022" name="Grafik 2" descr=""/>
          <p:cNvPicPr/>
          <p:nvPr/>
        </p:nvPicPr>
        <p:blipFill>
          <a:blip r:embed="rId3"/>
          <a:stretch/>
        </p:blipFill>
        <p:spPr>
          <a:xfrm>
            <a:off x="7430400" y="134640"/>
            <a:ext cx="3676680" cy="492840"/>
          </a:xfrm>
          <a:prstGeom prst="rect">
            <a:avLst/>
          </a:prstGeom>
          <a:ln w="0">
            <a:noFill/>
          </a:ln>
        </p:spPr>
      </p:pic>
      <p:sp>
        <p:nvSpPr>
          <p:cNvPr id="1023" name="CustomShape 4"/>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024" name="CustomShape 5"/>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025" name="CustomShape 6"/>
          <p:cNvSpPr/>
          <p:nvPr/>
        </p:nvSpPr>
        <p:spPr>
          <a:xfrm>
            <a:off x="0" y="6642720"/>
            <a:ext cx="121629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02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13" r:id="rId4"/>
  </p:sldLayoutIdLst>
</p:sldMaster>
</file>

<file path=ppt/slideMasters/slideMaster8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28" name="CustomShape 1"/>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029" name="CustomShape 2"/>
          <p:cNvSpPr/>
          <p:nvPr/>
        </p:nvSpPr>
        <p:spPr>
          <a:xfrm>
            <a:off x="11438640" y="6453360"/>
            <a:ext cx="7369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964FA640-7CD1-4B44-8F00-99007E768C75}"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1030" name="CustomShape 3"/>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031" name="Picture 19" descr="Logo_TUC_de_RGB"/>
          <p:cNvPicPr/>
          <p:nvPr/>
        </p:nvPicPr>
        <p:blipFill>
          <a:blip r:embed="rId2"/>
          <a:stretch/>
        </p:blipFill>
        <p:spPr>
          <a:xfrm>
            <a:off x="0" y="0"/>
            <a:ext cx="3030840" cy="540720"/>
          </a:xfrm>
          <a:prstGeom prst="rect">
            <a:avLst/>
          </a:prstGeom>
          <a:ln w="0">
            <a:noFill/>
          </a:ln>
        </p:spPr>
      </p:pic>
      <p:pic>
        <p:nvPicPr>
          <p:cNvPr id="1032" name="Grafik 2" descr=""/>
          <p:cNvPicPr/>
          <p:nvPr/>
        </p:nvPicPr>
        <p:blipFill>
          <a:blip r:embed="rId3"/>
          <a:stretch/>
        </p:blipFill>
        <p:spPr>
          <a:xfrm>
            <a:off x="7430400" y="134640"/>
            <a:ext cx="3676680" cy="492840"/>
          </a:xfrm>
          <a:prstGeom prst="rect">
            <a:avLst/>
          </a:prstGeom>
          <a:ln w="0">
            <a:noFill/>
          </a:ln>
        </p:spPr>
      </p:pic>
      <p:sp>
        <p:nvSpPr>
          <p:cNvPr id="1033" name="CustomShape 4"/>
          <p:cNvSpPr/>
          <p:nvPr/>
        </p:nvSpPr>
        <p:spPr>
          <a:xfrm>
            <a:off x="912240" y="1268280"/>
            <a:ext cx="9186840" cy="34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034" name="CustomShape 5"/>
          <p:cNvSpPr/>
          <p:nvPr/>
        </p:nvSpPr>
        <p:spPr>
          <a:xfrm>
            <a:off x="11444760" y="0"/>
            <a:ext cx="720000" cy="6828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035" name="CustomShape 6"/>
          <p:cNvSpPr/>
          <p:nvPr/>
        </p:nvSpPr>
        <p:spPr>
          <a:xfrm>
            <a:off x="0" y="6642720"/>
            <a:ext cx="121629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15" r:id="rId4"/>
  </p:sldLayoutIdLst>
</p:sldMaster>
</file>

<file path=ppt/slideMasters/slideMaster8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36" name="CustomShape 1"/>
          <p:cNvSpPr/>
          <p:nvPr/>
        </p:nvSpPr>
        <p:spPr>
          <a:xfrm>
            <a:off x="11444760" y="0"/>
            <a:ext cx="719280" cy="6828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037" name="CustomShape 2"/>
          <p:cNvSpPr/>
          <p:nvPr/>
        </p:nvSpPr>
        <p:spPr>
          <a:xfrm>
            <a:off x="11438640" y="6453360"/>
            <a:ext cx="7362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913FB337-3B62-431C-9847-83DD61D4EBE6}"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1038" name="CustomShape 3"/>
          <p:cNvSpPr/>
          <p:nvPr/>
        </p:nvSpPr>
        <p:spPr>
          <a:xfrm>
            <a:off x="912240" y="1268280"/>
            <a:ext cx="9186120" cy="339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039" name="Picture 19" descr="Logo_TUC_de_RGB"/>
          <p:cNvPicPr/>
          <p:nvPr/>
        </p:nvPicPr>
        <p:blipFill>
          <a:blip r:embed="rId2"/>
          <a:stretch/>
        </p:blipFill>
        <p:spPr>
          <a:xfrm>
            <a:off x="0" y="0"/>
            <a:ext cx="3030120" cy="540000"/>
          </a:xfrm>
          <a:prstGeom prst="rect">
            <a:avLst/>
          </a:prstGeom>
          <a:ln w="0">
            <a:noFill/>
          </a:ln>
        </p:spPr>
      </p:pic>
      <p:pic>
        <p:nvPicPr>
          <p:cNvPr id="1040" name="Grafik 2" descr=""/>
          <p:cNvPicPr/>
          <p:nvPr/>
        </p:nvPicPr>
        <p:blipFill>
          <a:blip r:embed="rId3"/>
          <a:stretch/>
        </p:blipFill>
        <p:spPr>
          <a:xfrm>
            <a:off x="7430400" y="134640"/>
            <a:ext cx="3675960" cy="492120"/>
          </a:xfrm>
          <a:prstGeom prst="rect">
            <a:avLst/>
          </a:prstGeom>
          <a:ln w="0">
            <a:noFill/>
          </a:ln>
        </p:spPr>
      </p:pic>
      <p:sp>
        <p:nvSpPr>
          <p:cNvPr id="1041" name="CustomShape 4"/>
          <p:cNvSpPr/>
          <p:nvPr/>
        </p:nvSpPr>
        <p:spPr>
          <a:xfrm>
            <a:off x="912240" y="1268280"/>
            <a:ext cx="9186120" cy="339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042" name="CustomShape 5"/>
          <p:cNvSpPr/>
          <p:nvPr/>
        </p:nvSpPr>
        <p:spPr>
          <a:xfrm>
            <a:off x="11444760" y="0"/>
            <a:ext cx="719280" cy="6828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043" name="CustomShape 6"/>
          <p:cNvSpPr/>
          <p:nvPr/>
        </p:nvSpPr>
        <p:spPr>
          <a:xfrm>
            <a:off x="0" y="6642720"/>
            <a:ext cx="1216224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04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045"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046"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047" name="PlaceHolder 4"/>
          <p:cNvSpPr>
            <a:spLocks noGrp="1"/>
          </p:cNvSpPr>
          <p:nvPr>
            <p:ph type="body"/>
          </p:nvPr>
        </p:nvSpPr>
        <p:spPr>
          <a:xfrm>
            <a:off x="60948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17" r:id="rId4"/>
  </p:sldLayoutIdLst>
</p:sldMaster>
</file>

<file path=ppt/slideMasters/slideMaster8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52" name="CustomShape 1"/>
          <p:cNvSpPr/>
          <p:nvPr/>
        </p:nvSpPr>
        <p:spPr>
          <a:xfrm>
            <a:off x="11444760" y="0"/>
            <a:ext cx="719280" cy="6828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053" name="CustomShape 2"/>
          <p:cNvSpPr/>
          <p:nvPr/>
        </p:nvSpPr>
        <p:spPr>
          <a:xfrm>
            <a:off x="11438640" y="6453360"/>
            <a:ext cx="7362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903330AF-CB83-4DFA-A018-E13BA7AFC495}"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1054" name="CustomShape 3"/>
          <p:cNvSpPr/>
          <p:nvPr/>
        </p:nvSpPr>
        <p:spPr>
          <a:xfrm>
            <a:off x="912240" y="1268280"/>
            <a:ext cx="9186120" cy="339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055" name="Picture 19" descr="Logo_TUC_de_RGB"/>
          <p:cNvPicPr/>
          <p:nvPr/>
        </p:nvPicPr>
        <p:blipFill>
          <a:blip r:embed="rId2"/>
          <a:stretch/>
        </p:blipFill>
        <p:spPr>
          <a:xfrm>
            <a:off x="0" y="0"/>
            <a:ext cx="3030120" cy="540000"/>
          </a:xfrm>
          <a:prstGeom prst="rect">
            <a:avLst/>
          </a:prstGeom>
          <a:ln w="0">
            <a:noFill/>
          </a:ln>
        </p:spPr>
      </p:pic>
      <p:pic>
        <p:nvPicPr>
          <p:cNvPr id="1056" name="Grafik 2" descr=""/>
          <p:cNvPicPr/>
          <p:nvPr/>
        </p:nvPicPr>
        <p:blipFill>
          <a:blip r:embed="rId3"/>
          <a:stretch/>
        </p:blipFill>
        <p:spPr>
          <a:xfrm>
            <a:off x="7430400" y="134640"/>
            <a:ext cx="3675960" cy="492120"/>
          </a:xfrm>
          <a:prstGeom prst="rect">
            <a:avLst/>
          </a:prstGeom>
          <a:ln w="0">
            <a:noFill/>
          </a:ln>
        </p:spPr>
      </p:pic>
      <p:sp>
        <p:nvSpPr>
          <p:cNvPr id="1057" name="CustomShape 4"/>
          <p:cNvSpPr/>
          <p:nvPr/>
        </p:nvSpPr>
        <p:spPr>
          <a:xfrm>
            <a:off x="912240" y="1268280"/>
            <a:ext cx="9186120" cy="339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058" name="CustomShape 5"/>
          <p:cNvSpPr/>
          <p:nvPr/>
        </p:nvSpPr>
        <p:spPr>
          <a:xfrm>
            <a:off x="11444760" y="0"/>
            <a:ext cx="719280" cy="6828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059" name="CustomShape 6"/>
          <p:cNvSpPr/>
          <p:nvPr/>
        </p:nvSpPr>
        <p:spPr>
          <a:xfrm>
            <a:off x="0" y="6642720"/>
            <a:ext cx="1216224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06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061"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062"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063" name="PlaceHolder 4"/>
          <p:cNvSpPr>
            <a:spLocks noGrp="1"/>
          </p:cNvSpPr>
          <p:nvPr>
            <p:ph type="body"/>
          </p:nvPr>
        </p:nvSpPr>
        <p:spPr>
          <a:xfrm>
            <a:off x="623196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19" r:id="rId4"/>
  </p:sldLayoutIdLst>
</p:sldMaster>
</file>

<file path=ppt/slideMasters/slideMaster8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68" name="CustomShape 1"/>
          <p:cNvSpPr/>
          <p:nvPr/>
        </p:nvSpPr>
        <p:spPr>
          <a:xfrm>
            <a:off x="11444760" y="0"/>
            <a:ext cx="719280" cy="6828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069" name="CustomShape 2"/>
          <p:cNvSpPr/>
          <p:nvPr/>
        </p:nvSpPr>
        <p:spPr>
          <a:xfrm>
            <a:off x="11438640" y="6453360"/>
            <a:ext cx="7362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BB9A2FEB-F058-4EB3-A489-536E60B95922}"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1070" name="CustomShape 3"/>
          <p:cNvSpPr/>
          <p:nvPr/>
        </p:nvSpPr>
        <p:spPr>
          <a:xfrm>
            <a:off x="912240" y="1268280"/>
            <a:ext cx="9186120" cy="339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071" name="Picture 19" descr="Logo_TUC_de_RGB"/>
          <p:cNvPicPr/>
          <p:nvPr/>
        </p:nvPicPr>
        <p:blipFill>
          <a:blip r:embed="rId2"/>
          <a:stretch/>
        </p:blipFill>
        <p:spPr>
          <a:xfrm>
            <a:off x="0" y="0"/>
            <a:ext cx="3030120" cy="540000"/>
          </a:xfrm>
          <a:prstGeom prst="rect">
            <a:avLst/>
          </a:prstGeom>
          <a:ln w="0">
            <a:noFill/>
          </a:ln>
        </p:spPr>
      </p:pic>
      <p:pic>
        <p:nvPicPr>
          <p:cNvPr id="1072" name="Grafik 2" descr=""/>
          <p:cNvPicPr/>
          <p:nvPr/>
        </p:nvPicPr>
        <p:blipFill>
          <a:blip r:embed="rId3"/>
          <a:stretch/>
        </p:blipFill>
        <p:spPr>
          <a:xfrm>
            <a:off x="7430400" y="134640"/>
            <a:ext cx="3675960" cy="492120"/>
          </a:xfrm>
          <a:prstGeom prst="rect">
            <a:avLst/>
          </a:prstGeom>
          <a:ln w="0">
            <a:noFill/>
          </a:ln>
        </p:spPr>
      </p:pic>
      <p:sp>
        <p:nvSpPr>
          <p:cNvPr id="1073" name="CustomShape 4"/>
          <p:cNvSpPr/>
          <p:nvPr/>
        </p:nvSpPr>
        <p:spPr>
          <a:xfrm>
            <a:off x="912240" y="1268280"/>
            <a:ext cx="9186120" cy="339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074" name="CustomShape 5"/>
          <p:cNvSpPr/>
          <p:nvPr/>
        </p:nvSpPr>
        <p:spPr>
          <a:xfrm>
            <a:off x="11444760" y="0"/>
            <a:ext cx="719280" cy="6828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075" name="CustomShape 6"/>
          <p:cNvSpPr/>
          <p:nvPr/>
        </p:nvSpPr>
        <p:spPr>
          <a:xfrm>
            <a:off x="0" y="6642720"/>
            <a:ext cx="1216224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07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077"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078"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079" name="PlaceHolder 4"/>
          <p:cNvSpPr>
            <a:spLocks noGrp="1"/>
          </p:cNvSpPr>
          <p:nvPr>
            <p:ph type="body"/>
          </p:nvPr>
        </p:nvSpPr>
        <p:spPr>
          <a:xfrm>
            <a:off x="609480" y="3682080"/>
            <a:ext cx="109720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21" r:id="rId4"/>
  </p:sldLayoutIdLst>
</p:sldMaster>
</file>

<file path=ppt/slideMasters/slideMaster8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84" name="CustomShape 1"/>
          <p:cNvSpPr/>
          <p:nvPr/>
        </p:nvSpPr>
        <p:spPr>
          <a:xfrm>
            <a:off x="11444760" y="0"/>
            <a:ext cx="719280" cy="6828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085" name="CustomShape 2"/>
          <p:cNvSpPr/>
          <p:nvPr/>
        </p:nvSpPr>
        <p:spPr>
          <a:xfrm>
            <a:off x="11438640" y="6453360"/>
            <a:ext cx="7362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419A4C11-9C97-44AC-9A19-538D6E7548D2}"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1086" name="CustomShape 3"/>
          <p:cNvSpPr/>
          <p:nvPr/>
        </p:nvSpPr>
        <p:spPr>
          <a:xfrm>
            <a:off x="912240" y="1268280"/>
            <a:ext cx="9186120" cy="339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087" name="Picture 19" descr="Logo_TUC_de_RGB"/>
          <p:cNvPicPr/>
          <p:nvPr/>
        </p:nvPicPr>
        <p:blipFill>
          <a:blip r:embed="rId2"/>
          <a:stretch/>
        </p:blipFill>
        <p:spPr>
          <a:xfrm>
            <a:off x="0" y="0"/>
            <a:ext cx="3030120" cy="540000"/>
          </a:xfrm>
          <a:prstGeom prst="rect">
            <a:avLst/>
          </a:prstGeom>
          <a:ln w="0">
            <a:noFill/>
          </a:ln>
        </p:spPr>
      </p:pic>
      <p:pic>
        <p:nvPicPr>
          <p:cNvPr id="1088" name="Grafik 2" descr=""/>
          <p:cNvPicPr/>
          <p:nvPr/>
        </p:nvPicPr>
        <p:blipFill>
          <a:blip r:embed="rId3"/>
          <a:stretch/>
        </p:blipFill>
        <p:spPr>
          <a:xfrm>
            <a:off x="7430400" y="134640"/>
            <a:ext cx="3675960" cy="492120"/>
          </a:xfrm>
          <a:prstGeom prst="rect">
            <a:avLst/>
          </a:prstGeom>
          <a:ln w="0">
            <a:noFill/>
          </a:ln>
        </p:spPr>
      </p:pic>
      <p:sp>
        <p:nvSpPr>
          <p:cNvPr id="1089" name="CustomShape 4"/>
          <p:cNvSpPr/>
          <p:nvPr/>
        </p:nvSpPr>
        <p:spPr>
          <a:xfrm>
            <a:off x="912240" y="1268280"/>
            <a:ext cx="9186120" cy="339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090" name="CustomShape 5"/>
          <p:cNvSpPr/>
          <p:nvPr/>
        </p:nvSpPr>
        <p:spPr>
          <a:xfrm>
            <a:off x="11444760" y="0"/>
            <a:ext cx="719280" cy="6828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091" name="CustomShape 6"/>
          <p:cNvSpPr/>
          <p:nvPr/>
        </p:nvSpPr>
        <p:spPr>
          <a:xfrm>
            <a:off x="0" y="6642720"/>
            <a:ext cx="1216224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09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093" name="PlaceHolder 2"/>
          <p:cNvSpPr>
            <a:spLocks noGrp="1"/>
          </p:cNvSpPr>
          <p:nvPr>
            <p:ph type="body"/>
          </p:nvPr>
        </p:nvSpPr>
        <p:spPr>
          <a:xfrm>
            <a:off x="609480" y="1604520"/>
            <a:ext cx="109720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094" name="PlaceHolder 3"/>
          <p:cNvSpPr>
            <a:spLocks noGrp="1"/>
          </p:cNvSpPr>
          <p:nvPr>
            <p:ph type="body"/>
          </p:nvPr>
        </p:nvSpPr>
        <p:spPr>
          <a:xfrm>
            <a:off x="609480" y="3682080"/>
            <a:ext cx="109720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23" r:id="rId4"/>
  </p:sldLayoutIdLst>
</p:sldMaster>
</file>

<file path=ppt/slideMasters/slideMaster8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98" name="CustomShape 1"/>
          <p:cNvSpPr/>
          <p:nvPr/>
        </p:nvSpPr>
        <p:spPr>
          <a:xfrm>
            <a:off x="11444760" y="0"/>
            <a:ext cx="719280" cy="6828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099" name="CustomShape 2"/>
          <p:cNvSpPr/>
          <p:nvPr/>
        </p:nvSpPr>
        <p:spPr>
          <a:xfrm>
            <a:off x="11438640" y="6453360"/>
            <a:ext cx="7362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9A60F686-E383-4988-AB94-BE744B26A6B3}"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1100" name="CustomShape 3"/>
          <p:cNvSpPr/>
          <p:nvPr/>
        </p:nvSpPr>
        <p:spPr>
          <a:xfrm>
            <a:off x="912240" y="1268280"/>
            <a:ext cx="9186120" cy="339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101" name="Picture 19" descr="Logo_TUC_de_RGB"/>
          <p:cNvPicPr/>
          <p:nvPr/>
        </p:nvPicPr>
        <p:blipFill>
          <a:blip r:embed="rId2"/>
          <a:stretch/>
        </p:blipFill>
        <p:spPr>
          <a:xfrm>
            <a:off x="0" y="0"/>
            <a:ext cx="3030120" cy="540000"/>
          </a:xfrm>
          <a:prstGeom prst="rect">
            <a:avLst/>
          </a:prstGeom>
          <a:ln w="0">
            <a:noFill/>
          </a:ln>
        </p:spPr>
      </p:pic>
      <p:pic>
        <p:nvPicPr>
          <p:cNvPr id="1102" name="Grafik 2" descr=""/>
          <p:cNvPicPr/>
          <p:nvPr/>
        </p:nvPicPr>
        <p:blipFill>
          <a:blip r:embed="rId3"/>
          <a:stretch/>
        </p:blipFill>
        <p:spPr>
          <a:xfrm>
            <a:off x="7430400" y="134640"/>
            <a:ext cx="3675960" cy="492120"/>
          </a:xfrm>
          <a:prstGeom prst="rect">
            <a:avLst/>
          </a:prstGeom>
          <a:ln w="0">
            <a:noFill/>
          </a:ln>
        </p:spPr>
      </p:pic>
      <p:sp>
        <p:nvSpPr>
          <p:cNvPr id="1103" name="CustomShape 4"/>
          <p:cNvSpPr/>
          <p:nvPr/>
        </p:nvSpPr>
        <p:spPr>
          <a:xfrm>
            <a:off x="912240" y="1268280"/>
            <a:ext cx="9186120" cy="339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104" name="CustomShape 5"/>
          <p:cNvSpPr/>
          <p:nvPr/>
        </p:nvSpPr>
        <p:spPr>
          <a:xfrm>
            <a:off x="11444760" y="0"/>
            <a:ext cx="719280" cy="6828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105" name="CustomShape 6"/>
          <p:cNvSpPr/>
          <p:nvPr/>
        </p:nvSpPr>
        <p:spPr>
          <a:xfrm>
            <a:off x="0" y="6642720"/>
            <a:ext cx="1216224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10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107"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108"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109" name="PlaceHolder 4"/>
          <p:cNvSpPr>
            <a:spLocks noGrp="1"/>
          </p:cNvSpPr>
          <p:nvPr>
            <p:ph type="body"/>
          </p:nvPr>
        </p:nvSpPr>
        <p:spPr>
          <a:xfrm>
            <a:off x="60948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110" name="PlaceHolder 5"/>
          <p:cNvSpPr>
            <a:spLocks noGrp="1"/>
          </p:cNvSpPr>
          <p:nvPr>
            <p:ph type="body"/>
          </p:nvPr>
        </p:nvSpPr>
        <p:spPr>
          <a:xfrm>
            <a:off x="623196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25" r:id="rId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6" name="CustomShape 1"/>
          <p:cNvSpPr/>
          <p:nvPr/>
        </p:nvSpPr>
        <p:spPr>
          <a:xfrm>
            <a:off x="11444760" y="0"/>
            <a:ext cx="721440" cy="6830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17" name="CustomShape 2"/>
          <p:cNvSpPr/>
          <p:nvPr/>
        </p:nvSpPr>
        <p:spPr>
          <a:xfrm>
            <a:off x="11438640" y="6453360"/>
            <a:ext cx="7383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0B9BFA38-9A17-497A-B785-E5878C035944}"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118" name="CustomShape 3"/>
          <p:cNvSpPr/>
          <p:nvPr/>
        </p:nvSpPr>
        <p:spPr>
          <a:xfrm>
            <a:off x="912240" y="1268280"/>
            <a:ext cx="918828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19" name="Picture 19" descr="Logo_TUC_de_RGB"/>
          <p:cNvPicPr/>
          <p:nvPr/>
        </p:nvPicPr>
        <p:blipFill>
          <a:blip r:embed="rId2"/>
          <a:stretch/>
        </p:blipFill>
        <p:spPr>
          <a:xfrm>
            <a:off x="0" y="0"/>
            <a:ext cx="3032280" cy="542160"/>
          </a:xfrm>
          <a:prstGeom prst="rect">
            <a:avLst/>
          </a:prstGeom>
          <a:ln w="0">
            <a:noFill/>
          </a:ln>
        </p:spPr>
      </p:pic>
      <p:pic>
        <p:nvPicPr>
          <p:cNvPr id="120" name="Grafik 2" descr=""/>
          <p:cNvPicPr/>
          <p:nvPr/>
        </p:nvPicPr>
        <p:blipFill>
          <a:blip r:embed="rId3"/>
          <a:stretch/>
        </p:blipFill>
        <p:spPr>
          <a:xfrm>
            <a:off x="7430400" y="134640"/>
            <a:ext cx="3678120" cy="494280"/>
          </a:xfrm>
          <a:prstGeom prst="rect">
            <a:avLst/>
          </a:prstGeom>
          <a:ln w="0">
            <a:noFill/>
          </a:ln>
        </p:spPr>
      </p:pic>
      <p:sp>
        <p:nvSpPr>
          <p:cNvPr id="121" name="CustomShape 4"/>
          <p:cNvSpPr/>
          <p:nvPr/>
        </p:nvSpPr>
        <p:spPr>
          <a:xfrm>
            <a:off x="912240" y="1268280"/>
            <a:ext cx="918828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22" name="CustomShape 5"/>
          <p:cNvSpPr/>
          <p:nvPr/>
        </p:nvSpPr>
        <p:spPr>
          <a:xfrm>
            <a:off x="11444760" y="0"/>
            <a:ext cx="721440" cy="6830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23" name="CustomShape 6"/>
          <p:cNvSpPr/>
          <p:nvPr/>
        </p:nvSpPr>
        <p:spPr>
          <a:xfrm>
            <a:off x="0" y="6642720"/>
            <a:ext cx="12164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2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25"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5" r:id="rId4"/>
  </p:sldLayoutIdLst>
</p:sldMaster>
</file>

<file path=ppt/slideMasters/slideMaster9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16" name="CustomShape 1"/>
          <p:cNvSpPr/>
          <p:nvPr/>
        </p:nvSpPr>
        <p:spPr>
          <a:xfrm>
            <a:off x="11444760" y="0"/>
            <a:ext cx="719280" cy="6828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117" name="CustomShape 2"/>
          <p:cNvSpPr/>
          <p:nvPr/>
        </p:nvSpPr>
        <p:spPr>
          <a:xfrm>
            <a:off x="11438640" y="6453360"/>
            <a:ext cx="7362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279029CC-A75F-457D-8782-80083759D014}"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1118" name="CustomShape 3"/>
          <p:cNvSpPr/>
          <p:nvPr/>
        </p:nvSpPr>
        <p:spPr>
          <a:xfrm>
            <a:off x="912240" y="1268280"/>
            <a:ext cx="9186120" cy="339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119" name="Picture 19" descr="Logo_TUC_de_RGB"/>
          <p:cNvPicPr/>
          <p:nvPr/>
        </p:nvPicPr>
        <p:blipFill>
          <a:blip r:embed="rId2"/>
          <a:stretch/>
        </p:blipFill>
        <p:spPr>
          <a:xfrm>
            <a:off x="0" y="0"/>
            <a:ext cx="3030120" cy="540000"/>
          </a:xfrm>
          <a:prstGeom prst="rect">
            <a:avLst/>
          </a:prstGeom>
          <a:ln w="0">
            <a:noFill/>
          </a:ln>
        </p:spPr>
      </p:pic>
      <p:pic>
        <p:nvPicPr>
          <p:cNvPr id="1120" name="Grafik 2" descr=""/>
          <p:cNvPicPr/>
          <p:nvPr/>
        </p:nvPicPr>
        <p:blipFill>
          <a:blip r:embed="rId3"/>
          <a:stretch/>
        </p:blipFill>
        <p:spPr>
          <a:xfrm>
            <a:off x="7430400" y="134640"/>
            <a:ext cx="3675960" cy="492120"/>
          </a:xfrm>
          <a:prstGeom prst="rect">
            <a:avLst/>
          </a:prstGeom>
          <a:ln w="0">
            <a:noFill/>
          </a:ln>
        </p:spPr>
      </p:pic>
      <p:sp>
        <p:nvSpPr>
          <p:cNvPr id="1121" name="CustomShape 4"/>
          <p:cNvSpPr/>
          <p:nvPr/>
        </p:nvSpPr>
        <p:spPr>
          <a:xfrm>
            <a:off x="912240" y="1268280"/>
            <a:ext cx="9186120" cy="339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122" name="CustomShape 5"/>
          <p:cNvSpPr/>
          <p:nvPr/>
        </p:nvSpPr>
        <p:spPr>
          <a:xfrm>
            <a:off x="11444760" y="0"/>
            <a:ext cx="719280" cy="6828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123" name="CustomShape 6"/>
          <p:cNvSpPr/>
          <p:nvPr/>
        </p:nvSpPr>
        <p:spPr>
          <a:xfrm>
            <a:off x="0" y="6642720"/>
            <a:ext cx="1216224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12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125" name="PlaceHolder 2"/>
          <p:cNvSpPr>
            <a:spLocks noGrp="1"/>
          </p:cNvSpPr>
          <p:nvPr>
            <p:ph type="body"/>
          </p:nvPr>
        </p:nvSpPr>
        <p:spPr>
          <a:xfrm>
            <a:off x="609480" y="160452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126" name="PlaceHolder 3"/>
          <p:cNvSpPr>
            <a:spLocks noGrp="1"/>
          </p:cNvSpPr>
          <p:nvPr>
            <p:ph type="body"/>
          </p:nvPr>
        </p:nvSpPr>
        <p:spPr>
          <a:xfrm>
            <a:off x="4319640" y="160452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127" name="PlaceHolder 4"/>
          <p:cNvSpPr>
            <a:spLocks noGrp="1"/>
          </p:cNvSpPr>
          <p:nvPr>
            <p:ph type="body"/>
          </p:nvPr>
        </p:nvSpPr>
        <p:spPr>
          <a:xfrm>
            <a:off x="8029800" y="160452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128" name="PlaceHolder 5"/>
          <p:cNvSpPr>
            <a:spLocks noGrp="1"/>
          </p:cNvSpPr>
          <p:nvPr>
            <p:ph type="body"/>
          </p:nvPr>
        </p:nvSpPr>
        <p:spPr>
          <a:xfrm>
            <a:off x="609480" y="368208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129" name="PlaceHolder 6"/>
          <p:cNvSpPr>
            <a:spLocks noGrp="1"/>
          </p:cNvSpPr>
          <p:nvPr>
            <p:ph type="body"/>
          </p:nvPr>
        </p:nvSpPr>
        <p:spPr>
          <a:xfrm>
            <a:off x="4319640" y="368208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130" name="PlaceHolder 7"/>
          <p:cNvSpPr>
            <a:spLocks noGrp="1"/>
          </p:cNvSpPr>
          <p:nvPr>
            <p:ph type="body"/>
          </p:nvPr>
        </p:nvSpPr>
        <p:spPr>
          <a:xfrm>
            <a:off x="8029800" y="368208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27" r:id="rId4"/>
  </p:sldLayoutIdLst>
</p:sldMaster>
</file>

<file path=ppt/slideMasters/slideMaster9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31" name="CustomShape 1"/>
          <p:cNvSpPr/>
          <p:nvPr/>
        </p:nvSpPr>
        <p:spPr>
          <a:xfrm>
            <a:off x="11444760" y="0"/>
            <a:ext cx="719280" cy="6828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132" name="CustomShape 2"/>
          <p:cNvSpPr/>
          <p:nvPr/>
        </p:nvSpPr>
        <p:spPr>
          <a:xfrm>
            <a:off x="11438640" y="6453360"/>
            <a:ext cx="7362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D9D8D0F1-D45F-43C4-92C1-1E698E37903D}"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1133" name="CustomShape 3"/>
          <p:cNvSpPr/>
          <p:nvPr/>
        </p:nvSpPr>
        <p:spPr>
          <a:xfrm>
            <a:off x="912240" y="1268280"/>
            <a:ext cx="9186120" cy="339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134" name="Picture 19" descr="Logo_TUC_de_RGB"/>
          <p:cNvPicPr/>
          <p:nvPr/>
        </p:nvPicPr>
        <p:blipFill>
          <a:blip r:embed="rId2"/>
          <a:stretch/>
        </p:blipFill>
        <p:spPr>
          <a:xfrm>
            <a:off x="0" y="0"/>
            <a:ext cx="3030120" cy="540000"/>
          </a:xfrm>
          <a:prstGeom prst="rect">
            <a:avLst/>
          </a:prstGeom>
          <a:ln w="0">
            <a:noFill/>
          </a:ln>
        </p:spPr>
      </p:pic>
      <p:pic>
        <p:nvPicPr>
          <p:cNvPr id="1135" name="Grafik 2" descr=""/>
          <p:cNvPicPr/>
          <p:nvPr/>
        </p:nvPicPr>
        <p:blipFill>
          <a:blip r:embed="rId3"/>
          <a:stretch/>
        </p:blipFill>
        <p:spPr>
          <a:xfrm>
            <a:off x="7430400" y="134640"/>
            <a:ext cx="3675960" cy="492120"/>
          </a:xfrm>
          <a:prstGeom prst="rect">
            <a:avLst/>
          </a:prstGeom>
          <a:ln w="0">
            <a:noFill/>
          </a:ln>
        </p:spPr>
      </p:pic>
      <p:sp>
        <p:nvSpPr>
          <p:cNvPr id="1136" name="CustomShape 4"/>
          <p:cNvSpPr/>
          <p:nvPr/>
        </p:nvSpPr>
        <p:spPr>
          <a:xfrm>
            <a:off x="912240" y="1268280"/>
            <a:ext cx="9186120" cy="339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137" name="CustomShape 5"/>
          <p:cNvSpPr/>
          <p:nvPr/>
        </p:nvSpPr>
        <p:spPr>
          <a:xfrm>
            <a:off x="11444760" y="0"/>
            <a:ext cx="719280" cy="6828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138" name="CustomShape 6"/>
          <p:cNvSpPr/>
          <p:nvPr/>
        </p:nvSpPr>
        <p:spPr>
          <a:xfrm>
            <a:off x="0" y="6642720"/>
            <a:ext cx="1216224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1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1140"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29" r:id="rId4"/>
  </p:sldLayoutIdLst>
</p:sldMaster>
</file>

<file path=ppt/slideMasters/slideMaster9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1" name="CustomShape 1"/>
          <p:cNvSpPr/>
          <p:nvPr/>
        </p:nvSpPr>
        <p:spPr>
          <a:xfrm>
            <a:off x="11444760" y="0"/>
            <a:ext cx="719280" cy="6828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142" name="CustomShape 2"/>
          <p:cNvSpPr/>
          <p:nvPr/>
        </p:nvSpPr>
        <p:spPr>
          <a:xfrm>
            <a:off x="11438640" y="6453360"/>
            <a:ext cx="7362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554FBD6E-92F3-4237-820A-B16E7C873587}"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1143" name="CustomShape 3"/>
          <p:cNvSpPr/>
          <p:nvPr/>
        </p:nvSpPr>
        <p:spPr>
          <a:xfrm>
            <a:off x="912240" y="1268280"/>
            <a:ext cx="9186120" cy="339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144" name="Picture 19" descr="Logo_TUC_de_RGB"/>
          <p:cNvPicPr/>
          <p:nvPr/>
        </p:nvPicPr>
        <p:blipFill>
          <a:blip r:embed="rId2"/>
          <a:stretch/>
        </p:blipFill>
        <p:spPr>
          <a:xfrm>
            <a:off x="0" y="0"/>
            <a:ext cx="3030120" cy="540000"/>
          </a:xfrm>
          <a:prstGeom prst="rect">
            <a:avLst/>
          </a:prstGeom>
          <a:ln w="0">
            <a:noFill/>
          </a:ln>
        </p:spPr>
      </p:pic>
      <p:pic>
        <p:nvPicPr>
          <p:cNvPr id="1145" name="Grafik 2" descr=""/>
          <p:cNvPicPr/>
          <p:nvPr/>
        </p:nvPicPr>
        <p:blipFill>
          <a:blip r:embed="rId3"/>
          <a:stretch/>
        </p:blipFill>
        <p:spPr>
          <a:xfrm>
            <a:off x="7430400" y="134640"/>
            <a:ext cx="3675960" cy="492120"/>
          </a:xfrm>
          <a:prstGeom prst="rect">
            <a:avLst/>
          </a:prstGeom>
          <a:ln w="0">
            <a:noFill/>
          </a:ln>
        </p:spPr>
      </p:pic>
      <p:sp>
        <p:nvSpPr>
          <p:cNvPr id="1146" name="CustomShape 4"/>
          <p:cNvSpPr/>
          <p:nvPr/>
        </p:nvSpPr>
        <p:spPr>
          <a:xfrm>
            <a:off x="912240" y="1268280"/>
            <a:ext cx="9186120" cy="339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147" name="CustomShape 5"/>
          <p:cNvSpPr/>
          <p:nvPr/>
        </p:nvSpPr>
        <p:spPr>
          <a:xfrm>
            <a:off x="11444760" y="0"/>
            <a:ext cx="719280" cy="6828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148" name="CustomShape 6"/>
          <p:cNvSpPr/>
          <p:nvPr/>
        </p:nvSpPr>
        <p:spPr>
          <a:xfrm>
            <a:off x="0" y="6642720"/>
            <a:ext cx="1216224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149"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31" r:id="rId4"/>
  </p:sldLayoutIdLst>
</p:sldMaster>
</file>

<file path=ppt/slideMasters/slideMaster9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52" name="CustomShape 1"/>
          <p:cNvSpPr/>
          <p:nvPr/>
        </p:nvSpPr>
        <p:spPr>
          <a:xfrm>
            <a:off x="11444760" y="0"/>
            <a:ext cx="719280" cy="6828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153" name="CustomShape 2"/>
          <p:cNvSpPr/>
          <p:nvPr/>
        </p:nvSpPr>
        <p:spPr>
          <a:xfrm>
            <a:off x="11438640" y="6453360"/>
            <a:ext cx="7362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B5565061-A85B-4BF2-8F61-7B254C211AAB}"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1154" name="CustomShape 3"/>
          <p:cNvSpPr/>
          <p:nvPr/>
        </p:nvSpPr>
        <p:spPr>
          <a:xfrm>
            <a:off x="912240" y="1268280"/>
            <a:ext cx="9186120" cy="339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155" name="Picture 19" descr="Logo_TUC_de_RGB"/>
          <p:cNvPicPr/>
          <p:nvPr/>
        </p:nvPicPr>
        <p:blipFill>
          <a:blip r:embed="rId2"/>
          <a:stretch/>
        </p:blipFill>
        <p:spPr>
          <a:xfrm>
            <a:off x="0" y="0"/>
            <a:ext cx="3030120" cy="540000"/>
          </a:xfrm>
          <a:prstGeom prst="rect">
            <a:avLst/>
          </a:prstGeom>
          <a:ln w="0">
            <a:noFill/>
          </a:ln>
        </p:spPr>
      </p:pic>
      <p:pic>
        <p:nvPicPr>
          <p:cNvPr id="1156" name="Grafik 2" descr=""/>
          <p:cNvPicPr/>
          <p:nvPr/>
        </p:nvPicPr>
        <p:blipFill>
          <a:blip r:embed="rId3"/>
          <a:stretch/>
        </p:blipFill>
        <p:spPr>
          <a:xfrm>
            <a:off x="7430400" y="134640"/>
            <a:ext cx="3675960" cy="492120"/>
          </a:xfrm>
          <a:prstGeom prst="rect">
            <a:avLst/>
          </a:prstGeom>
          <a:ln w="0">
            <a:noFill/>
          </a:ln>
        </p:spPr>
      </p:pic>
      <p:sp>
        <p:nvSpPr>
          <p:cNvPr id="1157" name="CustomShape 4"/>
          <p:cNvSpPr/>
          <p:nvPr/>
        </p:nvSpPr>
        <p:spPr>
          <a:xfrm>
            <a:off x="912240" y="1268280"/>
            <a:ext cx="9186120" cy="339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158" name="CustomShape 5"/>
          <p:cNvSpPr/>
          <p:nvPr/>
        </p:nvSpPr>
        <p:spPr>
          <a:xfrm>
            <a:off x="11444760" y="0"/>
            <a:ext cx="719280" cy="6828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159" name="CustomShape 6"/>
          <p:cNvSpPr/>
          <p:nvPr/>
        </p:nvSpPr>
        <p:spPr>
          <a:xfrm>
            <a:off x="0" y="6642720"/>
            <a:ext cx="1216224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16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161"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33" r:id="rId4"/>
  </p:sldLayoutIdLst>
</p:sldMaster>
</file>

<file path=ppt/slideMasters/slideMaster9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64" name="CustomShape 1"/>
          <p:cNvSpPr/>
          <p:nvPr/>
        </p:nvSpPr>
        <p:spPr>
          <a:xfrm>
            <a:off x="11444760" y="0"/>
            <a:ext cx="719280" cy="6828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165" name="CustomShape 2"/>
          <p:cNvSpPr/>
          <p:nvPr/>
        </p:nvSpPr>
        <p:spPr>
          <a:xfrm>
            <a:off x="11438640" y="6453360"/>
            <a:ext cx="7362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0C98B02B-F8F4-4FFB-8564-28D2E8D7B7E0}"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1166" name="CustomShape 3"/>
          <p:cNvSpPr/>
          <p:nvPr/>
        </p:nvSpPr>
        <p:spPr>
          <a:xfrm>
            <a:off x="912240" y="1268280"/>
            <a:ext cx="9186120" cy="339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167" name="Picture 19" descr="Logo_TUC_de_RGB"/>
          <p:cNvPicPr/>
          <p:nvPr/>
        </p:nvPicPr>
        <p:blipFill>
          <a:blip r:embed="rId2"/>
          <a:stretch/>
        </p:blipFill>
        <p:spPr>
          <a:xfrm>
            <a:off x="0" y="0"/>
            <a:ext cx="3030120" cy="540000"/>
          </a:xfrm>
          <a:prstGeom prst="rect">
            <a:avLst/>
          </a:prstGeom>
          <a:ln w="0">
            <a:noFill/>
          </a:ln>
        </p:spPr>
      </p:pic>
      <p:pic>
        <p:nvPicPr>
          <p:cNvPr id="1168" name="Grafik 2" descr=""/>
          <p:cNvPicPr/>
          <p:nvPr/>
        </p:nvPicPr>
        <p:blipFill>
          <a:blip r:embed="rId3"/>
          <a:stretch/>
        </p:blipFill>
        <p:spPr>
          <a:xfrm>
            <a:off x="7430400" y="134640"/>
            <a:ext cx="3675960" cy="492120"/>
          </a:xfrm>
          <a:prstGeom prst="rect">
            <a:avLst/>
          </a:prstGeom>
          <a:ln w="0">
            <a:noFill/>
          </a:ln>
        </p:spPr>
      </p:pic>
      <p:sp>
        <p:nvSpPr>
          <p:cNvPr id="1169" name="CustomShape 4"/>
          <p:cNvSpPr/>
          <p:nvPr/>
        </p:nvSpPr>
        <p:spPr>
          <a:xfrm>
            <a:off x="912240" y="1268280"/>
            <a:ext cx="9186120" cy="339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170" name="CustomShape 5"/>
          <p:cNvSpPr/>
          <p:nvPr/>
        </p:nvSpPr>
        <p:spPr>
          <a:xfrm>
            <a:off x="11444760" y="0"/>
            <a:ext cx="719280" cy="6828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171" name="CustomShape 6"/>
          <p:cNvSpPr/>
          <p:nvPr/>
        </p:nvSpPr>
        <p:spPr>
          <a:xfrm>
            <a:off x="0" y="6642720"/>
            <a:ext cx="1216224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17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173"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174"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35" r:id="rId4"/>
  </p:sldLayoutIdLst>
</p:sldMaster>
</file>

<file path=ppt/slideMasters/slideMaster9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78" name="CustomShape 1"/>
          <p:cNvSpPr/>
          <p:nvPr/>
        </p:nvSpPr>
        <p:spPr>
          <a:xfrm>
            <a:off x="11444760" y="0"/>
            <a:ext cx="719280" cy="6828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179" name="CustomShape 2"/>
          <p:cNvSpPr/>
          <p:nvPr/>
        </p:nvSpPr>
        <p:spPr>
          <a:xfrm>
            <a:off x="11438640" y="6453360"/>
            <a:ext cx="7362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F9213DE5-7BC9-4DBF-9669-059F97DB7F85}"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1180" name="CustomShape 3"/>
          <p:cNvSpPr/>
          <p:nvPr/>
        </p:nvSpPr>
        <p:spPr>
          <a:xfrm>
            <a:off x="912240" y="1268280"/>
            <a:ext cx="9186120" cy="339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181" name="Picture 19" descr="Logo_TUC_de_RGB"/>
          <p:cNvPicPr/>
          <p:nvPr/>
        </p:nvPicPr>
        <p:blipFill>
          <a:blip r:embed="rId2"/>
          <a:stretch/>
        </p:blipFill>
        <p:spPr>
          <a:xfrm>
            <a:off x="0" y="0"/>
            <a:ext cx="3030120" cy="540000"/>
          </a:xfrm>
          <a:prstGeom prst="rect">
            <a:avLst/>
          </a:prstGeom>
          <a:ln w="0">
            <a:noFill/>
          </a:ln>
        </p:spPr>
      </p:pic>
      <p:pic>
        <p:nvPicPr>
          <p:cNvPr id="1182" name="Grafik 2" descr=""/>
          <p:cNvPicPr/>
          <p:nvPr/>
        </p:nvPicPr>
        <p:blipFill>
          <a:blip r:embed="rId3"/>
          <a:stretch/>
        </p:blipFill>
        <p:spPr>
          <a:xfrm>
            <a:off x="7430400" y="134640"/>
            <a:ext cx="3675960" cy="492120"/>
          </a:xfrm>
          <a:prstGeom prst="rect">
            <a:avLst/>
          </a:prstGeom>
          <a:ln w="0">
            <a:noFill/>
          </a:ln>
        </p:spPr>
      </p:pic>
      <p:sp>
        <p:nvSpPr>
          <p:cNvPr id="1183" name="CustomShape 4"/>
          <p:cNvSpPr/>
          <p:nvPr/>
        </p:nvSpPr>
        <p:spPr>
          <a:xfrm>
            <a:off x="912240" y="1268280"/>
            <a:ext cx="9186120" cy="339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184" name="CustomShape 5"/>
          <p:cNvSpPr/>
          <p:nvPr/>
        </p:nvSpPr>
        <p:spPr>
          <a:xfrm>
            <a:off x="11444760" y="0"/>
            <a:ext cx="719280" cy="6828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185" name="CustomShape 6"/>
          <p:cNvSpPr/>
          <p:nvPr/>
        </p:nvSpPr>
        <p:spPr>
          <a:xfrm>
            <a:off x="0" y="6642720"/>
            <a:ext cx="1216224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18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37" r:id="rId4"/>
  </p:sldLayoutIdLst>
</p:sldMaster>
</file>

<file path=ppt/slideMasters/slideMaster9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88" name="CustomShape 1"/>
          <p:cNvSpPr/>
          <p:nvPr/>
        </p:nvSpPr>
        <p:spPr>
          <a:xfrm>
            <a:off x="11444760" y="0"/>
            <a:ext cx="719280" cy="6828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189" name="CustomShape 2"/>
          <p:cNvSpPr/>
          <p:nvPr/>
        </p:nvSpPr>
        <p:spPr>
          <a:xfrm>
            <a:off x="11438640" y="6453360"/>
            <a:ext cx="7362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751956BE-E18B-45AB-840E-362FAEC08D6A}"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1190" name="CustomShape 3"/>
          <p:cNvSpPr/>
          <p:nvPr/>
        </p:nvSpPr>
        <p:spPr>
          <a:xfrm>
            <a:off x="912240" y="1268280"/>
            <a:ext cx="9186120" cy="339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191" name="Picture 19" descr="Logo_TUC_de_RGB"/>
          <p:cNvPicPr/>
          <p:nvPr/>
        </p:nvPicPr>
        <p:blipFill>
          <a:blip r:embed="rId2"/>
          <a:stretch/>
        </p:blipFill>
        <p:spPr>
          <a:xfrm>
            <a:off x="0" y="0"/>
            <a:ext cx="3030120" cy="540000"/>
          </a:xfrm>
          <a:prstGeom prst="rect">
            <a:avLst/>
          </a:prstGeom>
          <a:ln w="0">
            <a:noFill/>
          </a:ln>
        </p:spPr>
      </p:pic>
      <p:pic>
        <p:nvPicPr>
          <p:cNvPr id="1192" name="Grafik 2" descr=""/>
          <p:cNvPicPr/>
          <p:nvPr/>
        </p:nvPicPr>
        <p:blipFill>
          <a:blip r:embed="rId3"/>
          <a:stretch/>
        </p:blipFill>
        <p:spPr>
          <a:xfrm>
            <a:off x="7430400" y="134640"/>
            <a:ext cx="3675960" cy="492120"/>
          </a:xfrm>
          <a:prstGeom prst="rect">
            <a:avLst/>
          </a:prstGeom>
          <a:ln w="0">
            <a:noFill/>
          </a:ln>
        </p:spPr>
      </p:pic>
      <p:sp>
        <p:nvSpPr>
          <p:cNvPr id="1193" name="CustomShape 4"/>
          <p:cNvSpPr/>
          <p:nvPr/>
        </p:nvSpPr>
        <p:spPr>
          <a:xfrm>
            <a:off x="912240" y="1268280"/>
            <a:ext cx="9186120" cy="339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194" name="CustomShape 5"/>
          <p:cNvSpPr/>
          <p:nvPr/>
        </p:nvSpPr>
        <p:spPr>
          <a:xfrm>
            <a:off x="11444760" y="0"/>
            <a:ext cx="719280" cy="68281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195" name="CustomShape 6"/>
          <p:cNvSpPr/>
          <p:nvPr/>
        </p:nvSpPr>
        <p:spPr>
          <a:xfrm>
            <a:off x="0" y="6642720"/>
            <a:ext cx="1216224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39" r:id="rId4"/>
  </p:sldLayoutIdLst>
</p:sldMaster>
</file>

<file path=ppt/slideMasters/slideMaster9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96" name="CustomShape 1"/>
          <p:cNvSpPr/>
          <p:nvPr/>
        </p:nvSpPr>
        <p:spPr>
          <a:xfrm>
            <a:off x="11444760" y="0"/>
            <a:ext cx="729000" cy="6837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197" name="CustomShape 2"/>
          <p:cNvSpPr/>
          <p:nvPr/>
        </p:nvSpPr>
        <p:spPr>
          <a:xfrm>
            <a:off x="11438640" y="6453360"/>
            <a:ext cx="74592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9564246E-6D99-4846-BAEE-93EF7AE0A865}" type="slidenum">
              <a:rPr b="0" lang="de-DE" sz="1800" spc="-1" strike="noStrike">
                <a:solidFill>
                  <a:srgbClr val="808080"/>
                </a:solidFill>
                <a:latin typeface="Arial Unicode MS"/>
                <a:ea typeface="DejaVu Sans"/>
              </a:rPr>
              <a:t>16</a:t>
            </a:fld>
            <a:endParaRPr b="0" lang="en-GB" sz="1800" spc="-1" strike="noStrike">
              <a:solidFill>
                <a:srgbClr val="000000"/>
              </a:solidFill>
              <a:latin typeface="Arial"/>
            </a:endParaRPr>
          </a:p>
        </p:txBody>
      </p:sp>
      <p:sp>
        <p:nvSpPr>
          <p:cNvPr id="1198" name="CustomShape 3"/>
          <p:cNvSpPr/>
          <p:nvPr/>
        </p:nvSpPr>
        <p:spPr>
          <a:xfrm>
            <a:off x="912240" y="1268280"/>
            <a:ext cx="9195840" cy="349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199" name="Picture 19" descr="Logo_TUC_de_RGB"/>
          <p:cNvPicPr/>
          <p:nvPr/>
        </p:nvPicPr>
        <p:blipFill>
          <a:blip r:embed="rId2"/>
          <a:stretch/>
        </p:blipFill>
        <p:spPr>
          <a:xfrm>
            <a:off x="0" y="0"/>
            <a:ext cx="3039840" cy="549720"/>
          </a:xfrm>
          <a:prstGeom prst="rect">
            <a:avLst/>
          </a:prstGeom>
          <a:ln w="0">
            <a:noFill/>
          </a:ln>
        </p:spPr>
      </p:pic>
      <p:pic>
        <p:nvPicPr>
          <p:cNvPr id="1200" name="Grafik 2" descr=""/>
          <p:cNvPicPr/>
          <p:nvPr/>
        </p:nvPicPr>
        <p:blipFill>
          <a:blip r:embed="rId3"/>
          <a:stretch/>
        </p:blipFill>
        <p:spPr>
          <a:xfrm>
            <a:off x="7430400" y="134640"/>
            <a:ext cx="3685680" cy="501840"/>
          </a:xfrm>
          <a:prstGeom prst="rect">
            <a:avLst/>
          </a:prstGeom>
          <a:ln w="0">
            <a:noFill/>
          </a:ln>
        </p:spPr>
      </p:pic>
      <p:sp>
        <p:nvSpPr>
          <p:cNvPr id="1201" name="CustomShape 4"/>
          <p:cNvSpPr/>
          <p:nvPr/>
        </p:nvSpPr>
        <p:spPr>
          <a:xfrm>
            <a:off x="11444760" y="0"/>
            <a:ext cx="729000" cy="6837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202" name="CustomShape 5"/>
          <p:cNvSpPr/>
          <p:nvPr/>
        </p:nvSpPr>
        <p:spPr>
          <a:xfrm>
            <a:off x="11438640" y="6453360"/>
            <a:ext cx="74592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4DFA70A1-9C67-4A41-9649-A1DB46657DD0}" type="slidenum">
              <a:rPr b="0" lang="de-DE" sz="1800" spc="-1" strike="noStrike">
                <a:solidFill>
                  <a:srgbClr val="808080"/>
                </a:solidFill>
                <a:latin typeface="Arial Unicode MS"/>
                <a:ea typeface="DejaVu Sans"/>
              </a:rPr>
              <a:t>16</a:t>
            </a:fld>
            <a:endParaRPr b="0" lang="en-GB" sz="1800" spc="-1" strike="noStrike">
              <a:solidFill>
                <a:srgbClr val="000000"/>
              </a:solidFill>
              <a:latin typeface="Arial"/>
            </a:endParaRPr>
          </a:p>
        </p:txBody>
      </p:sp>
      <p:sp>
        <p:nvSpPr>
          <p:cNvPr id="1203" name="CustomShape 6"/>
          <p:cNvSpPr/>
          <p:nvPr/>
        </p:nvSpPr>
        <p:spPr>
          <a:xfrm>
            <a:off x="0" y="6642720"/>
            <a:ext cx="12164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20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205"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206"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207" name="PlaceHolder 4"/>
          <p:cNvSpPr>
            <a:spLocks noGrp="1"/>
          </p:cNvSpPr>
          <p:nvPr>
            <p:ph type="body"/>
          </p:nvPr>
        </p:nvSpPr>
        <p:spPr>
          <a:xfrm>
            <a:off x="60948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41" r:id="rId4"/>
  </p:sldLayoutIdLst>
</p:sldMaster>
</file>

<file path=ppt/slideMasters/slideMaster9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12" name="CustomShape 1"/>
          <p:cNvSpPr/>
          <p:nvPr/>
        </p:nvSpPr>
        <p:spPr>
          <a:xfrm>
            <a:off x="11444760" y="0"/>
            <a:ext cx="729000" cy="6837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213" name="CustomShape 2"/>
          <p:cNvSpPr/>
          <p:nvPr/>
        </p:nvSpPr>
        <p:spPr>
          <a:xfrm>
            <a:off x="11438640" y="6453360"/>
            <a:ext cx="74592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7FB64C93-C44E-4BA1-9E71-7D028F72D578}" type="slidenum">
              <a:rPr b="0" lang="de-DE" sz="1800" spc="-1" strike="noStrike">
                <a:solidFill>
                  <a:srgbClr val="808080"/>
                </a:solidFill>
                <a:latin typeface="Arial Unicode MS"/>
                <a:ea typeface="DejaVu Sans"/>
              </a:rPr>
              <a:t>16</a:t>
            </a:fld>
            <a:endParaRPr b="0" lang="en-GB" sz="1800" spc="-1" strike="noStrike">
              <a:solidFill>
                <a:srgbClr val="000000"/>
              </a:solidFill>
              <a:latin typeface="Arial"/>
            </a:endParaRPr>
          </a:p>
        </p:txBody>
      </p:sp>
      <p:sp>
        <p:nvSpPr>
          <p:cNvPr id="1214" name="CustomShape 3"/>
          <p:cNvSpPr/>
          <p:nvPr/>
        </p:nvSpPr>
        <p:spPr>
          <a:xfrm>
            <a:off x="912240" y="1268280"/>
            <a:ext cx="9195840" cy="349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215" name="Picture 19" descr="Logo_TUC_de_RGB"/>
          <p:cNvPicPr/>
          <p:nvPr/>
        </p:nvPicPr>
        <p:blipFill>
          <a:blip r:embed="rId2"/>
          <a:stretch/>
        </p:blipFill>
        <p:spPr>
          <a:xfrm>
            <a:off x="0" y="0"/>
            <a:ext cx="3039840" cy="549720"/>
          </a:xfrm>
          <a:prstGeom prst="rect">
            <a:avLst/>
          </a:prstGeom>
          <a:ln w="0">
            <a:noFill/>
          </a:ln>
        </p:spPr>
      </p:pic>
      <p:pic>
        <p:nvPicPr>
          <p:cNvPr id="1216" name="Grafik 2" descr=""/>
          <p:cNvPicPr/>
          <p:nvPr/>
        </p:nvPicPr>
        <p:blipFill>
          <a:blip r:embed="rId3"/>
          <a:stretch/>
        </p:blipFill>
        <p:spPr>
          <a:xfrm>
            <a:off x="7430400" y="134640"/>
            <a:ext cx="3685680" cy="501840"/>
          </a:xfrm>
          <a:prstGeom prst="rect">
            <a:avLst/>
          </a:prstGeom>
          <a:ln w="0">
            <a:noFill/>
          </a:ln>
        </p:spPr>
      </p:pic>
      <p:sp>
        <p:nvSpPr>
          <p:cNvPr id="1217" name="CustomShape 4"/>
          <p:cNvSpPr/>
          <p:nvPr/>
        </p:nvSpPr>
        <p:spPr>
          <a:xfrm>
            <a:off x="11444760" y="0"/>
            <a:ext cx="729000" cy="6837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218" name="CustomShape 5"/>
          <p:cNvSpPr/>
          <p:nvPr/>
        </p:nvSpPr>
        <p:spPr>
          <a:xfrm>
            <a:off x="11438640" y="6453360"/>
            <a:ext cx="74592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84420ACD-77B9-4D37-B0BE-6FE59FBE8B0E}" type="slidenum">
              <a:rPr b="0" lang="de-DE" sz="1800" spc="-1" strike="noStrike">
                <a:solidFill>
                  <a:srgbClr val="808080"/>
                </a:solidFill>
                <a:latin typeface="Arial Unicode MS"/>
                <a:ea typeface="DejaVu Sans"/>
              </a:rPr>
              <a:t>16</a:t>
            </a:fld>
            <a:endParaRPr b="0" lang="en-GB" sz="1800" spc="-1" strike="noStrike">
              <a:solidFill>
                <a:srgbClr val="000000"/>
              </a:solidFill>
              <a:latin typeface="Arial"/>
            </a:endParaRPr>
          </a:p>
        </p:txBody>
      </p:sp>
      <p:sp>
        <p:nvSpPr>
          <p:cNvPr id="1219" name="CustomShape 6"/>
          <p:cNvSpPr/>
          <p:nvPr/>
        </p:nvSpPr>
        <p:spPr>
          <a:xfrm>
            <a:off x="0" y="6642720"/>
            <a:ext cx="12164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22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221"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222"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223" name="PlaceHolder 4"/>
          <p:cNvSpPr>
            <a:spLocks noGrp="1"/>
          </p:cNvSpPr>
          <p:nvPr>
            <p:ph type="body"/>
          </p:nvPr>
        </p:nvSpPr>
        <p:spPr>
          <a:xfrm>
            <a:off x="623196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43" r:id="rId4"/>
  </p:sldLayoutIdLst>
</p:sldMaster>
</file>

<file path=ppt/slideMasters/slideMaster9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28" name="CustomShape 1"/>
          <p:cNvSpPr/>
          <p:nvPr/>
        </p:nvSpPr>
        <p:spPr>
          <a:xfrm>
            <a:off x="11444760" y="0"/>
            <a:ext cx="729000" cy="6837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229" name="CustomShape 2"/>
          <p:cNvSpPr/>
          <p:nvPr/>
        </p:nvSpPr>
        <p:spPr>
          <a:xfrm>
            <a:off x="11438640" y="6453360"/>
            <a:ext cx="74592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5ABF89C9-796A-43E4-905A-2061AA240CAF}" type="slidenum">
              <a:rPr b="0" lang="de-DE" sz="1800" spc="-1" strike="noStrike">
                <a:solidFill>
                  <a:srgbClr val="808080"/>
                </a:solidFill>
                <a:latin typeface="Arial Unicode MS"/>
                <a:ea typeface="DejaVu Sans"/>
              </a:rPr>
              <a:t>16</a:t>
            </a:fld>
            <a:endParaRPr b="0" lang="en-GB" sz="1800" spc="-1" strike="noStrike">
              <a:solidFill>
                <a:srgbClr val="000000"/>
              </a:solidFill>
              <a:latin typeface="Arial"/>
            </a:endParaRPr>
          </a:p>
        </p:txBody>
      </p:sp>
      <p:sp>
        <p:nvSpPr>
          <p:cNvPr id="1230" name="CustomShape 3"/>
          <p:cNvSpPr/>
          <p:nvPr/>
        </p:nvSpPr>
        <p:spPr>
          <a:xfrm>
            <a:off x="912240" y="1268280"/>
            <a:ext cx="9195840" cy="349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231" name="Picture 19" descr="Logo_TUC_de_RGB"/>
          <p:cNvPicPr/>
          <p:nvPr/>
        </p:nvPicPr>
        <p:blipFill>
          <a:blip r:embed="rId2"/>
          <a:stretch/>
        </p:blipFill>
        <p:spPr>
          <a:xfrm>
            <a:off x="0" y="0"/>
            <a:ext cx="3039840" cy="549720"/>
          </a:xfrm>
          <a:prstGeom prst="rect">
            <a:avLst/>
          </a:prstGeom>
          <a:ln w="0">
            <a:noFill/>
          </a:ln>
        </p:spPr>
      </p:pic>
      <p:pic>
        <p:nvPicPr>
          <p:cNvPr id="1232" name="Grafik 2" descr=""/>
          <p:cNvPicPr/>
          <p:nvPr/>
        </p:nvPicPr>
        <p:blipFill>
          <a:blip r:embed="rId3"/>
          <a:stretch/>
        </p:blipFill>
        <p:spPr>
          <a:xfrm>
            <a:off x="7430400" y="134640"/>
            <a:ext cx="3685680" cy="501840"/>
          </a:xfrm>
          <a:prstGeom prst="rect">
            <a:avLst/>
          </a:prstGeom>
          <a:ln w="0">
            <a:noFill/>
          </a:ln>
        </p:spPr>
      </p:pic>
      <p:sp>
        <p:nvSpPr>
          <p:cNvPr id="1233" name="CustomShape 4"/>
          <p:cNvSpPr/>
          <p:nvPr/>
        </p:nvSpPr>
        <p:spPr>
          <a:xfrm>
            <a:off x="11444760" y="0"/>
            <a:ext cx="729000" cy="6837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234" name="CustomShape 5"/>
          <p:cNvSpPr/>
          <p:nvPr/>
        </p:nvSpPr>
        <p:spPr>
          <a:xfrm>
            <a:off x="11438640" y="6453360"/>
            <a:ext cx="74592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60A5435B-36CC-4F60-91E7-B41CECBCBF26}" type="slidenum">
              <a:rPr b="0" lang="de-DE" sz="1800" spc="-1" strike="noStrike">
                <a:solidFill>
                  <a:srgbClr val="808080"/>
                </a:solidFill>
                <a:latin typeface="Arial Unicode MS"/>
                <a:ea typeface="DejaVu Sans"/>
              </a:rPr>
              <a:t>16</a:t>
            </a:fld>
            <a:endParaRPr b="0" lang="en-GB" sz="1800" spc="-1" strike="noStrike">
              <a:solidFill>
                <a:srgbClr val="000000"/>
              </a:solidFill>
              <a:latin typeface="Arial"/>
            </a:endParaRPr>
          </a:p>
        </p:txBody>
      </p:sp>
      <p:sp>
        <p:nvSpPr>
          <p:cNvPr id="1235" name="CustomShape 6"/>
          <p:cNvSpPr/>
          <p:nvPr/>
        </p:nvSpPr>
        <p:spPr>
          <a:xfrm>
            <a:off x="0" y="6642720"/>
            <a:ext cx="12164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23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237"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238"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239" name="PlaceHolder 4"/>
          <p:cNvSpPr>
            <a:spLocks noGrp="1"/>
          </p:cNvSpPr>
          <p:nvPr>
            <p:ph type="body"/>
          </p:nvPr>
        </p:nvSpPr>
        <p:spPr>
          <a:xfrm>
            <a:off x="609480" y="3682080"/>
            <a:ext cx="109720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45" r:id="rId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5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5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55.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5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55.xml"/>
</Relationships>
</file>

<file path=ppt/slides/_rels/slide15.xml.rels><?xml version="1.0" encoding="UTF-8"?>
<Relationships xmlns="http://schemas.openxmlformats.org/package/2006/relationships"><Relationship Id="rId1" Type="http://schemas.openxmlformats.org/officeDocument/2006/relationships/hyperlink" Target="https://www.worldbank.org/en/topic/socialprotection/publication/exploring-universal-basic-income-a-guide-to-navigating-concepts-evidence-and-practices" TargetMode="External"/><Relationship Id="rId2" Type="http://schemas.openxmlformats.org/officeDocument/2006/relationships/slideLayout" Target="../slideLayouts/slideLayout43.xml"/>
</Relationships>
</file>

<file path=ppt/slides/_rels/slide16.xml.rels><?xml version="1.0" encoding="UTF-8"?>
<Relationships xmlns="http://schemas.openxmlformats.org/package/2006/relationships"><Relationship Id="rId1" Type="http://schemas.openxmlformats.org/officeDocument/2006/relationships/hyperlink" Target="https://www.worldbank.org/en/topic/socialprotection/publication/exploring-universal-basic-income-a-guide-to-navigating-concepts-evidence-and-practices" TargetMode="External"/><Relationship Id="rId2" Type="http://schemas.openxmlformats.org/officeDocument/2006/relationships/slideLayout" Target="../slideLayouts/slideLayout43.xml"/>
</Relationships>
</file>

<file path=ppt/slides/_rels/slide17.xml.rels><?xml version="1.0" encoding="UTF-8"?>
<Relationships xmlns="http://schemas.openxmlformats.org/package/2006/relationships"><Relationship Id="rId1" Type="http://schemas.openxmlformats.org/officeDocument/2006/relationships/hyperlink" Target="https://www.worldbank.org/en/topic/socialprotection/publication/exploring-universal-basic-income-a-guide-to-navigating-concepts-evidence-and-practices" TargetMode="External"/><Relationship Id="rId2" Type="http://schemas.openxmlformats.org/officeDocument/2006/relationships/slideLayout" Target="../slideLayouts/slideLayout43.xml"/>
</Relationships>
</file>

<file path=ppt/slides/_rels/slide18.xml.rels><?xml version="1.0" encoding="UTF-8"?>
<Relationships xmlns="http://schemas.openxmlformats.org/package/2006/relationships"><Relationship Id="rId1" Type="http://schemas.openxmlformats.org/officeDocument/2006/relationships/hyperlink" Target="https://www.worldbank.org/en/topic/socialprotection/publication/exploring-universal-basic-income-a-guide-to-navigating-concepts-evidence-and-practices" TargetMode="External"/><Relationship Id="rId2" Type="http://schemas.openxmlformats.org/officeDocument/2006/relationships/slideLayout" Target="../slideLayouts/slideLayout43.xml"/>
</Relationships>
</file>

<file path=ppt/slides/_rels/slide19.xml.rels><?xml version="1.0" encoding="UTF-8"?>
<Relationships xmlns="http://schemas.openxmlformats.org/package/2006/relationships"><Relationship Id="rId1" Type="http://schemas.openxmlformats.org/officeDocument/2006/relationships/hyperlink" Target="https://www.worldbank.org/en/topic/socialprotection/publication/exploring-universal-basic-income-a-guide-to-navigating-concepts-evidence-and-practices" TargetMode="External"/><Relationship Id="rId2" Type="http://schemas.openxmlformats.org/officeDocument/2006/relationships/slideLayout" Target="../slideLayouts/slideLayout43.xml"/>
</Relationships>
</file>

<file path=ppt/slides/_rels/slide2.xml.rels><?xml version="1.0" encoding="UTF-8"?>
<Relationships xmlns="http://schemas.openxmlformats.org/package/2006/relationships"><Relationship Id="rId1" Type="http://schemas.openxmlformats.org/officeDocument/2006/relationships/hyperlink" Target="https://creativecommons.org/licenses/by-sa/4.0/" TargetMode="External"/><Relationship Id="rId2" Type="http://schemas.openxmlformats.org/officeDocument/2006/relationships/hyperlink" Target="https://github.com/ETCE-LAB/teaching-material/tree/master/The-Limits-to-Growth" TargetMode="External"/><Relationship Id="rId3" Type="http://schemas.openxmlformats.org/officeDocument/2006/relationships/slideLayout" Target="../slideLayouts/slideLayout19.xml"/>
</Relationships>
</file>

<file path=ppt/slides/_rels/slide20.xml.rels><?xml version="1.0" encoding="UTF-8"?>
<Relationships xmlns="http://schemas.openxmlformats.org/package/2006/relationships"><Relationship Id="rId1" Type="http://schemas.openxmlformats.org/officeDocument/2006/relationships/hyperlink" Target="https://www.worldbank.org/en/topic/socialprotection/publication/exploring-universal-basic-income-a-guide-to-navigating-concepts-evidence-and-practices" TargetMode="External"/><Relationship Id="rId2" Type="http://schemas.openxmlformats.org/officeDocument/2006/relationships/slideLayout" Target="../slideLayouts/slideLayout43.xml"/>
</Relationships>
</file>

<file path=ppt/slides/_rels/slide2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3.xml"/>
</Relationships>
</file>

<file path=ppt/slides/_rels/slide2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6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4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4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3.xml"/>
</Relationships>
</file>

<file path=ppt/slides/_rels/slide2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4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4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79.xml"/>
</Relationships>
</file>

<file path=ppt/slides/_rels/slide3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79.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79.xml"/>
</Relationships>
</file>

<file path=ppt/slides/_rels/slide3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79.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5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91.xml"/>
</Relationships>
</file>

<file path=ppt/slides/_rels/slide39.xml.rels><?xml version="1.0" encoding="UTF-8"?>
<Relationships xmlns="http://schemas.openxmlformats.org/package/2006/relationships"><Relationship Id="rId1" Type="http://schemas.openxmlformats.org/officeDocument/2006/relationships/hyperlink" Target="https://thenextsystem.org/sites/default/files/2017-08/FelberHagelberg.pdf" TargetMode="External"/><Relationship Id="rId2" Type="http://schemas.openxmlformats.org/officeDocument/2006/relationships/hyperlink" Target="https://www.mein-grundeinkommen.de/" TargetMode="External"/><Relationship Id="rId3" Type="http://schemas.openxmlformats.org/officeDocument/2006/relationships/slideLayout" Target="../slideLayouts/slideLayout10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3.xml"/>
</Relationships>
</file>

<file path=ppt/slides/_rels/slide7.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43.xml"/>
</Relationships>
</file>

<file path=ppt/slides/_rels/slide8.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4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6" name="CustomShape 1"/>
          <p:cNvSpPr/>
          <p:nvPr/>
        </p:nvSpPr>
        <p:spPr>
          <a:xfrm>
            <a:off x="527400" y="1412640"/>
            <a:ext cx="10341360" cy="112788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pPr>
            <a:r>
              <a:rPr b="1" lang="en-GB" sz="3200" spc="-1" strike="noStrike">
                <a:solidFill>
                  <a:srgbClr val="008c4f"/>
                </a:solidFill>
                <a:latin typeface="DejaVu Sans"/>
                <a:ea typeface="DejaVu Sans"/>
              </a:rPr>
              <a:t>The Limits to Growth: Sustainability and the Circular Economy</a:t>
            </a:r>
            <a:endParaRPr b="0" lang="en-GB" sz="3200" spc="-1" strike="noStrike">
              <a:solidFill>
                <a:srgbClr val="000000"/>
              </a:solidFill>
              <a:latin typeface="Arial"/>
            </a:endParaRPr>
          </a:p>
        </p:txBody>
      </p:sp>
      <p:sp>
        <p:nvSpPr>
          <p:cNvPr id="1357" name="CustomShape 2"/>
          <p:cNvSpPr/>
          <p:nvPr/>
        </p:nvSpPr>
        <p:spPr>
          <a:xfrm>
            <a:off x="527400" y="2852640"/>
            <a:ext cx="10341360" cy="23486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spcBef>
                <a:spcPts val="479"/>
              </a:spcBef>
              <a:tabLst>
                <a:tab algn="l" pos="0"/>
              </a:tabLst>
            </a:pPr>
            <a:r>
              <a:rPr b="1" lang="en-GB" sz="2400" spc="-1" strike="noStrike">
                <a:solidFill>
                  <a:srgbClr val="000000"/>
                </a:solidFill>
                <a:latin typeface="DejaVu Sans"/>
                <a:ea typeface="DejaVu Sans"/>
              </a:rPr>
              <a:t>Lecture 11: Beyond the Circular Economy II</a:t>
            </a:r>
            <a:endParaRPr b="0" lang="en-GB" sz="2400" spc="-1" strike="noStrike">
              <a:solidFill>
                <a:srgbClr val="000000"/>
              </a:solidFill>
              <a:latin typeface="Arial"/>
            </a:endParaRPr>
          </a:p>
          <a:p>
            <a:pPr algn="ctr">
              <a:lnSpc>
                <a:spcPct val="100000"/>
              </a:lnSpc>
              <a:spcBef>
                <a:spcPts val="479"/>
              </a:spcBef>
              <a:tabLst>
                <a:tab algn="l" pos="0"/>
              </a:tabLst>
            </a:pPr>
            <a:endParaRPr b="0" lang="en-GB" sz="2400" spc="-1" strike="noStrike">
              <a:solidFill>
                <a:srgbClr val="000000"/>
              </a:solidFill>
              <a:latin typeface="Arial"/>
            </a:endParaRPr>
          </a:p>
          <a:p>
            <a:pPr algn="ctr" defTabSz="914400">
              <a:lnSpc>
                <a:spcPct val="100000"/>
              </a:lnSpc>
              <a:spcBef>
                <a:spcPts val="320"/>
              </a:spcBef>
              <a:tabLst>
                <a:tab algn="l" pos="0"/>
              </a:tabLst>
            </a:pPr>
            <a:r>
              <a:rPr b="0" lang="en-US" sz="1600" spc="-1" strike="noStrike">
                <a:solidFill>
                  <a:srgbClr val="000000"/>
                </a:solidFill>
                <a:latin typeface="DejaVu Sans"/>
                <a:ea typeface="DejaVu Sans"/>
              </a:rPr>
              <a:t>Prof. Dr. Benjamin Leiding</a:t>
            </a:r>
            <a:endParaRPr b="0" lang="en-GB" sz="1600" spc="-1" strike="noStrike">
              <a:solidFill>
                <a:srgbClr val="000000"/>
              </a:solidFill>
              <a:latin typeface="Arial"/>
            </a:endParaRPr>
          </a:p>
          <a:p>
            <a:pPr algn="ctr" defTabSz="914400">
              <a:lnSpc>
                <a:spcPct val="100000"/>
              </a:lnSpc>
              <a:spcBef>
                <a:spcPts val="320"/>
              </a:spcBef>
              <a:tabLst>
                <a:tab algn="l" pos="0"/>
              </a:tabLst>
            </a:pPr>
            <a:r>
              <a:rPr b="0" lang="en-US" sz="1600" spc="-1" strike="noStrike">
                <a:solidFill>
                  <a:srgbClr val="000000"/>
                </a:solidFill>
                <a:latin typeface="DejaVu Sans"/>
                <a:ea typeface="DejaVu Sans"/>
              </a:rPr>
              <a:t>M.Sc. Anant Sujatanagarjuna</a:t>
            </a:r>
            <a:endParaRPr b="0" lang="en-GB" sz="1600" spc="-1" strike="noStrike">
              <a:solidFill>
                <a:srgbClr val="000000"/>
              </a:solidFill>
              <a:latin typeface="Arial"/>
            </a:endParaRPr>
          </a:p>
          <a:p>
            <a:pPr algn="ctr" defTabSz="914400">
              <a:lnSpc>
                <a:spcPct val="100000"/>
              </a:lnSpc>
              <a:spcBef>
                <a:spcPts val="320"/>
              </a:spcBef>
              <a:tabLst>
                <a:tab algn="l" pos="0"/>
              </a:tabLst>
            </a:pPr>
            <a:r>
              <a:rPr b="0" lang="en-US" sz="1600" spc="-1" strike="noStrike">
                <a:solidFill>
                  <a:srgbClr val="000000"/>
                </a:solidFill>
                <a:latin typeface="DejaVu Sans"/>
                <a:ea typeface="DejaVu Sans"/>
              </a:rPr>
              <a:t> </a:t>
            </a:r>
            <a:r>
              <a:rPr b="0" lang="en-US" sz="1600" spc="-1" strike="noStrike">
                <a:solidFill>
                  <a:srgbClr val="000000"/>
                </a:solidFill>
                <a:latin typeface="DejaVu Sans"/>
                <a:ea typeface="DejaVu Sans"/>
              </a:rPr>
              <a:t>M.Sc. Nelly Nicaise Nyeck Mbialeu</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7" name="CustomShape 38"/>
          <p:cNvSpPr/>
          <p:nvPr/>
        </p:nvSpPr>
        <p:spPr>
          <a:xfrm>
            <a:off x="335520" y="764640"/>
            <a:ext cx="10724040" cy="474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Universal Basic Income</a:t>
            </a:r>
            <a:endParaRPr b="0" lang="en-GB" sz="2400" spc="-1" strike="noStrike">
              <a:solidFill>
                <a:srgbClr val="000000"/>
              </a:solidFill>
              <a:latin typeface="Arial"/>
            </a:endParaRPr>
          </a:p>
        </p:txBody>
      </p:sp>
      <p:sp>
        <p:nvSpPr>
          <p:cNvPr id="1398" name="CustomShape 39"/>
          <p:cNvSpPr/>
          <p:nvPr/>
        </p:nvSpPr>
        <p:spPr>
          <a:xfrm>
            <a:off x="335520" y="1268640"/>
            <a:ext cx="10724040" cy="5011560"/>
          </a:xfrm>
          <a:prstGeom prst="rect">
            <a:avLst/>
          </a:prstGeom>
          <a:noFill/>
          <a:ln w="0">
            <a:noFill/>
          </a:ln>
        </p:spPr>
        <p:style>
          <a:lnRef idx="0"/>
          <a:fillRef idx="0"/>
          <a:effectRef idx="0"/>
          <a:fontRef idx="minor"/>
        </p:style>
        <p:txBody>
          <a:bodyPr lIns="90000" rIns="90000" tIns="45000" bIns="45000" anchor="ctr">
            <a:noAutofit/>
          </a:bodyPr>
          <a:p>
            <a:pPr marL="195120" indent="-17460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Short → UBI</a:t>
            </a:r>
            <a:endParaRPr b="0" lang="en-GB" sz="1800" spc="-1" strike="noStrike">
              <a:solidFill>
                <a:srgbClr val="000000"/>
              </a:solidFill>
              <a:latin typeface="Arial"/>
            </a:endParaRPr>
          </a:p>
          <a:p>
            <a:pPr marL="195120" indent="-17460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Synonym(s):</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Basic Income Guarantee (BIG) </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Unconditional Basic Income</a:t>
            </a:r>
            <a:endParaRPr b="0" lang="en-GB" sz="1800" spc="-1" strike="noStrike">
              <a:solidFill>
                <a:srgbClr val="000000"/>
              </a:solidFill>
              <a:latin typeface="Arial"/>
            </a:endParaRPr>
          </a:p>
          <a:p>
            <a:pPr>
              <a:lnSpc>
                <a:spcPct val="100000"/>
              </a:lnSpc>
              <a:spcBef>
                <a:spcPts val="360"/>
              </a:spcBef>
            </a:pPr>
            <a:r>
              <a:rPr b="0" lang="en-GB" sz="1800" spc="-1" strike="noStrike">
                <a:solidFill>
                  <a:srgbClr val="ffffff"/>
                </a:solidFill>
                <a:latin typeface="DejaVu Sans"/>
                <a:ea typeface="DejaVu Sans"/>
              </a:rPr>
              <a:t>Currently not implemented by any country</a:t>
            </a:r>
            <a:endParaRPr b="0" lang="en-GB" sz="1800" spc="-1" strike="noStrike">
              <a:solidFill>
                <a:srgbClr val="000000"/>
              </a:solidFill>
              <a:latin typeface="Arial"/>
            </a:endParaRPr>
          </a:p>
          <a:p>
            <a:pPr>
              <a:lnSpc>
                <a:spcPct val="100000"/>
              </a:lnSpc>
              <a:spcBef>
                <a:spcPts val="360"/>
              </a:spcBef>
            </a:pPr>
            <a:r>
              <a:rPr b="0" lang="en-GB" sz="1800" spc="-1" strike="noStrike">
                <a:solidFill>
                  <a:srgbClr val="ffffff"/>
                </a:solidFill>
                <a:latin typeface="DejaVu Sans"/>
                <a:ea typeface="DejaVu Sans"/>
              </a:rPr>
              <a:t>Several small-scal pilots and a few large-scale experiments have been conducted or are still being conducted</a:t>
            </a:r>
            <a:endParaRPr b="0" lang="en-GB" sz="1800" spc="-1" strike="noStrike">
              <a:solidFill>
                <a:srgbClr val="000000"/>
              </a:solidFill>
              <a:latin typeface="Arial"/>
            </a:endParaRPr>
          </a:p>
        </p:txBody>
      </p:sp>
      <p:sp>
        <p:nvSpPr>
          <p:cNvPr id="1399" name="CustomShape 40"/>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Overview</a:t>
            </a:r>
            <a:endParaRPr b="0" lang="en-GB"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0" name="CustomShape 60"/>
          <p:cNvSpPr/>
          <p:nvPr/>
        </p:nvSpPr>
        <p:spPr>
          <a:xfrm>
            <a:off x="335520" y="764640"/>
            <a:ext cx="10724040" cy="474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Universal Basic Income</a:t>
            </a:r>
            <a:endParaRPr b="0" lang="en-GB" sz="2400" spc="-1" strike="noStrike">
              <a:solidFill>
                <a:srgbClr val="000000"/>
              </a:solidFill>
              <a:latin typeface="Arial"/>
            </a:endParaRPr>
          </a:p>
        </p:txBody>
      </p:sp>
      <p:sp>
        <p:nvSpPr>
          <p:cNvPr id="1401" name="CustomShape 69"/>
          <p:cNvSpPr/>
          <p:nvPr/>
        </p:nvSpPr>
        <p:spPr>
          <a:xfrm>
            <a:off x="335520" y="1268640"/>
            <a:ext cx="10724040" cy="5011560"/>
          </a:xfrm>
          <a:prstGeom prst="rect">
            <a:avLst/>
          </a:prstGeom>
          <a:noFill/>
          <a:ln w="0">
            <a:noFill/>
          </a:ln>
        </p:spPr>
        <p:style>
          <a:lnRef idx="0"/>
          <a:fillRef idx="0"/>
          <a:effectRef idx="0"/>
          <a:fontRef idx="minor"/>
        </p:style>
        <p:txBody>
          <a:bodyPr lIns="90000" rIns="90000" tIns="45000" bIns="45000" anchor="ctr">
            <a:noAutofit/>
          </a:bodyPr>
          <a:p>
            <a:pPr marL="195120" indent="-17460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Short → UBI</a:t>
            </a:r>
            <a:endParaRPr b="0" lang="en-GB" sz="1800" spc="-1" strike="noStrike">
              <a:solidFill>
                <a:srgbClr val="000000"/>
              </a:solidFill>
              <a:latin typeface="Arial"/>
            </a:endParaRPr>
          </a:p>
          <a:p>
            <a:pPr marL="195120" indent="-17460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Synonym(s):</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Basic Income Guarantee (BIG) </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Unconditional Basic Income</a:t>
            </a:r>
            <a:endParaRPr b="0" lang="en-GB" sz="1800" spc="-1" strike="noStrike">
              <a:solidFill>
                <a:srgbClr val="000000"/>
              </a:solidFill>
              <a:latin typeface="Arial"/>
            </a:endParaRPr>
          </a:p>
          <a:p>
            <a:pPr marL="195120" indent="-17460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Currently not implemented by any country</a:t>
            </a:r>
            <a:endParaRPr b="0" lang="en-GB" sz="1800" spc="-1" strike="noStrike">
              <a:solidFill>
                <a:srgbClr val="000000"/>
              </a:solidFill>
              <a:latin typeface="Arial"/>
            </a:endParaRPr>
          </a:p>
          <a:p>
            <a:pPr marL="195120" indent="-17460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Several small-scale pilots and a few large-scale experiments have been conducted or are still being conducted</a:t>
            </a:r>
            <a:endParaRPr b="0" lang="en-GB" sz="1800" spc="-1" strike="noStrike">
              <a:solidFill>
                <a:srgbClr val="000000"/>
              </a:solidFill>
              <a:latin typeface="Arial"/>
            </a:endParaRPr>
          </a:p>
        </p:txBody>
      </p:sp>
      <p:sp>
        <p:nvSpPr>
          <p:cNvPr id="1402" name="CustomShape 70"/>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Overview</a:t>
            </a:r>
            <a:endParaRPr b="0" lang="en-GB"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3" name="CustomShape 53"/>
          <p:cNvSpPr/>
          <p:nvPr/>
        </p:nvSpPr>
        <p:spPr>
          <a:xfrm>
            <a:off x="335520" y="764640"/>
            <a:ext cx="10724040" cy="474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Universal Basic Income</a:t>
            </a:r>
            <a:endParaRPr b="0" lang="en-GB" sz="2400" spc="-1" strike="noStrike">
              <a:solidFill>
                <a:srgbClr val="000000"/>
              </a:solidFill>
              <a:latin typeface="Arial"/>
            </a:endParaRPr>
          </a:p>
        </p:txBody>
      </p:sp>
      <p:sp>
        <p:nvSpPr>
          <p:cNvPr id="1404" name="CustomShape 54"/>
          <p:cNvSpPr/>
          <p:nvPr/>
        </p:nvSpPr>
        <p:spPr>
          <a:xfrm>
            <a:off x="335520" y="1268640"/>
            <a:ext cx="10724040" cy="5011560"/>
          </a:xfrm>
          <a:prstGeom prst="rect">
            <a:avLst/>
          </a:prstGeom>
          <a:noFill/>
          <a:ln w="0">
            <a:noFill/>
          </a:ln>
        </p:spPr>
        <p:style>
          <a:lnRef idx="0"/>
          <a:fillRef idx="0"/>
          <a:effectRef idx="0"/>
          <a:fontRef idx="minor"/>
        </p:style>
        <p:txBody>
          <a:bodyPr lIns="90000" rIns="90000" tIns="45000" bIns="45000" anchor="ctr">
            <a:noAutofit/>
          </a:bodyPr>
          <a:p>
            <a:pPr marL="195120" indent="-17460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Everyone receives a minimum income in the form of an unconditional transfer payment → no strings attached | no extra conditions (e.g., work, etc.)</a:t>
            </a:r>
            <a:endParaRPr b="0" lang="en-GB" sz="1800" spc="-1" strike="noStrike">
              <a:solidFill>
                <a:srgbClr val="000000"/>
              </a:solidFill>
              <a:latin typeface="Arial"/>
            </a:endParaRPr>
          </a:p>
          <a:p>
            <a:pPr marL="195120" indent="-17460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Different forms, e.g.:</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Guaranteed minimum income → Paid to those who do not make enough money to live </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Universal basic income → Indepent of any other income</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Symbol"/>
              <a:buChar char=""/>
            </a:pPr>
            <a:r>
              <a:rPr b="0" lang="en-GB" sz="1800" spc="-1" strike="noStrike">
                <a:solidFill>
                  <a:srgbClr val="000000"/>
                </a:solidFill>
                <a:latin typeface="DejaVu Sans"/>
                <a:ea typeface="DejaVu Sans"/>
              </a:rPr>
              <a:t>Full basic income → Sufficient to meet a person's basic needs (above poverty level)</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Symbol"/>
              <a:buChar char=""/>
            </a:pPr>
            <a:r>
              <a:rPr b="0" lang="en-GB" sz="1800" spc="-1" strike="noStrike">
                <a:solidFill>
                  <a:srgbClr val="000000"/>
                </a:solidFill>
                <a:latin typeface="DejaVu Sans"/>
                <a:ea typeface="DejaVu Sans"/>
              </a:rPr>
              <a:t>Partial basic income → Below poverty level</a:t>
            </a:r>
            <a:endParaRPr b="0" lang="en-GB" sz="1800" spc="-1" strike="noStrike">
              <a:solidFill>
                <a:srgbClr val="000000"/>
              </a:solidFill>
              <a:latin typeface="Arial"/>
            </a:endParaRPr>
          </a:p>
        </p:txBody>
      </p:sp>
      <p:sp>
        <p:nvSpPr>
          <p:cNvPr id="1405" name="CustomShape 55"/>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Overview</a:t>
            </a:r>
            <a:endParaRPr b="0" lang="en-GB" sz="2200" spc="-1" strike="noStrike">
              <a:solidFill>
                <a:srgbClr val="000000"/>
              </a:solidFill>
              <a:latin typeface="Arial"/>
            </a:endParaRPr>
          </a:p>
        </p:txBody>
      </p:sp>
      <p:sp>
        <p:nvSpPr>
          <p:cNvPr id="1406" name=""/>
          <p:cNvSpPr/>
          <p:nvPr/>
        </p:nvSpPr>
        <p:spPr>
          <a:xfrm>
            <a:off x="180000" y="5940000"/>
            <a:ext cx="10618920" cy="8571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GB" sz="1800" spc="-1" strike="noStrike">
                <a:solidFill>
                  <a:srgbClr val="c9211e"/>
                </a:solidFill>
                <a:latin typeface="Arial"/>
                <a:ea typeface="DejaVu Sans"/>
              </a:rPr>
              <a:t>This is just a very short teaser on UBI </a:t>
            </a:r>
            <a:r>
              <a:rPr b="1" lang="en-GB" sz="1800" spc="-1" strike="noStrike">
                <a:solidFill>
                  <a:srgbClr val="c9211e"/>
                </a:solidFill>
                <a:latin typeface="Arial"/>
                <a:ea typeface="Arial"/>
              </a:rPr>
              <a:t>→ You can do a complete lecture series just on UBI.</a:t>
            </a:r>
            <a:endParaRPr b="0" lang="en-GB" sz="1800" spc="-1" strike="noStrike">
              <a:solidFill>
                <a:srgbClr val="000000"/>
              </a:solidFill>
              <a:latin typeface="Arial"/>
            </a:endParaRPr>
          </a:p>
        </p:txBody>
      </p:sp>
      <p:sp>
        <p:nvSpPr>
          <p:cNvPr id="1407" name="CustomShape 56"/>
          <p:cNvSpPr/>
          <p:nvPr/>
        </p:nvSpPr>
        <p:spPr>
          <a:xfrm>
            <a:off x="335520" y="5760000"/>
            <a:ext cx="10283400" cy="71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8" name="CustomShape 52"/>
          <p:cNvSpPr/>
          <p:nvPr/>
        </p:nvSpPr>
        <p:spPr>
          <a:xfrm>
            <a:off x="335520" y="764640"/>
            <a:ext cx="10724040" cy="474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Universal Basic Income</a:t>
            </a:r>
            <a:endParaRPr b="0" lang="en-GB" sz="2400" spc="-1" strike="noStrike">
              <a:solidFill>
                <a:srgbClr val="000000"/>
              </a:solidFill>
              <a:latin typeface="Arial"/>
            </a:endParaRPr>
          </a:p>
        </p:txBody>
      </p:sp>
      <p:sp>
        <p:nvSpPr>
          <p:cNvPr id="1409" name="CustomShape 58"/>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Overview</a:t>
            </a:r>
            <a:endParaRPr b="0" lang="en-GB" sz="2200" spc="-1" strike="noStrike">
              <a:solidFill>
                <a:srgbClr val="000000"/>
              </a:solidFill>
              <a:latin typeface="Arial"/>
            </a:endParaRPr>
          </a:p>
        </p:txBody>
      </p:sp>
      <p:sp>
        <p:nvSpPr>
          <p:cNvPr id="1410" name="CustomShape 57"/>
          <p:cNvSpPr/>
          <p:nvPr/>
        </p:nvSpPr>
        <p:spPr>
          <a:xfrm>
            <a:off x="263520" y="6433200"/>
            <a:ext cx="10783440" cy="364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Figure adapted from Gentilini, Ugo, Margaret Grosh, Jamele Rigolini, and Ruslan Yemtsov, eds. Exploring universal basic income: A guide to navigating concepts, evidence, and practices. World Bank Publications, 2019.</a:t>
            </a:r>
            <a:endParaRPr b="0" lang="en-GB" sz="900" spc="-1" strike="noStrike">
              <a:solidFill>
                <a:srgbClr val="000000"/>
              </a:solidFill>
              <a:latin typeface="Arial"/>
            </a:endParaRPr>
          </a:p>
        </p:txBody>
      </p:sp>
      <p:pic>
        <p:nvPicPr>
          <p:cNvPr id="1411" name="" descr=""/>
          <p:cNvPicPr/>
          <p:nvPr/>
        </p:nvPicPr>
        <p:blipFill>
          <a:blip r:embed="rId1"/>
          <a:stretch/>
        </p:blipFill>
        <p:spPr>
          <a:xfrm>
            <a:off x="2590920" y="522360"/>
            <a:ext cx="8748360" cy="6136920"/>
          </a:xfrm>
          <a:prstGeom prst="rect">
            <a:avLst/>
          </a:prstGeom>
          <a:ln w="7200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412" name="CustomShape 41"/>
          <p:cNvSpPr/>
          <p:nvPr/>
        </p:nvSpPr>
        <p:spPr>
          <a:xfrm>
            <a:off x="335520" y="764640"/>
            <a:ext cx="10724040" cy="474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Universal Basic Income</a:t>
            </a:r>
            <a:endParaRPr b="0" lang="en-GB" sz="2400" spc="-1" strike="noStrike">
              <a:solidFill>
                <a:srgbClr val="000000"/>
              </a:solidFill>
              <a:latin typeface="Arial"/>
            </a:endParaRPr>
          </a:p>
        </p:txBody>
      </p:sp>
      <p:sp>
        <p:nvSpPr>
          <p:cNvPr id="1413" name="CustomShape 42"/>
          <p:cNvSpPr/>
          <p:nvPr/>
        </p:nvSpPr>
        <p:spPr>
          <a:xfrm>
            <a:off x="335520" y="1268640"/>
            <a:ext cx="10724040" cy="5011560"/>
          </a:xfrm>
          <a:prstGeom prst="rect">
            <a:avLst/>
          </a:prstGeom>
          <a:noFill/>
          <a:ln w="0">
            <a:noFill/>
          </a:ln>
        </p:spPr>
        <p:style>
          <a:lnRef idx="0"/>
          <a:fillRef idx="0"/>
          <a:effectRef idx="0"/>
          <a:fontRef idx="minor"/>
        </p:style>
        <p:txBody>
          <a:bodyPr lIns="90000" rIns="90000" tIns="45000" bIns="45000" anchor="ctr">
            <a:noAutofit/>
          </a:bodyPr>
          <a:p>
            <a:pPr marL="195120" indent="-17460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TODO – future iterations of the course</a:t>
            </a:r>
            <a:endParaRPr b="0" lang="en-GB" sz="1800" spc="-1" strike="noStrike">
              <a:solidFill>
                <a:srgbClr val="000000"/>
              </a:solidFill>
              <a:latin typeface="Arial"/>
            </a:endParaRPr>
          </a:p>
        </p:txBody>
      </p:sp>
      <p:sp>
        <p:nvSpPr>
          <p:cNvPr id="1414" name="CustomShape 51"/>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A Short History</a:t>
            </a:r>
            <a:endParaRPr b="0" lang="en-GB" sz="2200" spc="-1" strike="noStrike">
              <a:solidFill>
                <a:srgbClr val="000000"/>
              </a:solidFill>
              <a:latin typeface="Arial"/>
            </a:endParaRPr>
          </a:p>
        </p:txBody>
      </p:sp>
      <p:sp>
        <p:nvSpPr>
          <p:cNvPr id="1415" name=""/>
          <p:cNvSpPr/>
          <p:nvPr/>
        </p:nvSpPr>
        <p:spPr>
          <a:xfrm>
            <a:off x="5760000" y="1080000"/>
            <a:ext cx="3598920" cy="345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1800" spc="-1" strike="noStrike">
                <a:solidFill>
                  <a:srgbClr val="c9211e"/>
                </a:solidFill>
                <a:highlight>
                  <a:srgbClr val="ffff00"/>
                </a:highlight>
                <a:latin typeface="Arial"/>
                <a:ea typeface="DejaVu Sans"/>
              </a:rPr>
              <a:t>TODO</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6" name="CustomShape 63"/>
          <p:cNvSpPr/>
          <p:nvPr/>
        </p:nvSpPr>
        <p:spPr>
          <a:xfrm>
            <a:off x="335520" y="764640"/>
            <a:ext cx="1072692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Universal Basic Income</a:t>
            </a:r>
            <a:endParaRPr b="0" lang="en-GB" sz="2400" spc="-1" strike="noStrike">
              <a:solidFill>
                <a:srgbClr val="000000"/>
              </a:solidFill>
              <a:latin typeface="Arial"/>
            </a:endParaRPr>
          </a:p>
        </p:txBody>
      </p:sp>
      <p:sp>
        <p:nvSpPr>
          <p:cNvPr id="1417" name="CustomShape 64"/>
          <p:cNvSpPr/>
          <p:nvPr/>
        </p:nvSpPr>
        <p:spPr>
          <a:xfrm>
            <a:off x="335520" y="1268280"/>
            <a:ext cx="10726920" cy="19706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r>
              <a:rPr b="0" lang="en-GB" sz="1800" spc="-1" strike="noStrike">
                <a:solidFill>
                  <a:srgbClr val="000000"/>
                </a:solidFill>
                <a:latin typeface="DejaVu Sans"/>
                <a:ea typeface="DejaVu Sans"/>
              </a:rPr>
              <a:t>“</a:t>
            </a:r>
            <a:r>
              <a:rPr b="0" lang="en-GB" sz="1800" spc="-1" strike="noStrike">
                <a:solidFill>
                  <a:srgbClr val="000000"/>
                </a:solidFill>
                <a:latin typeface="DejaVu Sans"/>
                <a:ea typeface="DejaVu Sans"/>
              </a:rPr>
              <a:t>A transfer that is provided universally, unconditionally, and in cash” – World Bank</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r>
              <a:rPr b="0" lang="en-US" sz="1800" spc="-1" strike="noStrike">
                <a:solidFill>
                  <a:srgbClr val="000000"/>
                </a:solidFill>
                <a:latin typeface="DejaVu Sans"/>
                <a:ea typeface="DejaVu Sans"/>
              </a:rPr>
              <a:t>“</a:t>
            </a:r>
            <a:r>
              <a:rPr b="0" lang="en-US" sz="1800" spc="-1" strike="noStrike">
                <a:solidFill>
                  <a:srgbClr val="000000"/>
                </a:solidFill>
                <a:latin typeface="DejaVu Sans"/>
                <a:ea typeface="DejaVu Sans"/>
              </a:rPr>
              <a:t>A Basic Income is a periodic cash payment unconditionally delivered to all on an individual basis, without means-test or work requirement.” - Basic Income Earth Network</a:t>
            </a:r>
            <a:endParaRPr b="0" lang="en-GB" sz="1800" spc="-1" strike="noStrike">
              <a:solidFill>
                <a:srgbClr val="000000"/>
              </a:solidFill>
              <a:latin typeface="Arial"/>
            </a:endParaRPr>
          </a:p>
        </p:txBody>
      </p:sp>
      <p:sp>
        <p:nvSpPr>
          <p:cNvPr id="1418" name="CustomShape 65"/>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Definition(s)</a:t>
            </a:r>
            <a:endParaRPr b="0" lang="en-GB" sz="2200" spc="-1" strike="noStrike">
              <a:solidFill>
                <a:srgbClr val="000000"/>
              </a:solidFill>
              <a:latin typeface="Arial"/>
            </a:endParaRPr>
          </a:p>
        </p:txBody>
      </p:sp>
      <p:sp>
        <p:nvSpPr>
          <p:cNvPr id="1419" name="CustomShape 66"/>
          <p:cNvSpPr/>
          <p:nvPr/>
        </p:nvSpPr>
        <p:spPr>
          <a:xfrm>
            <a:off x="201240" y="2160000"/>
            <a:ext cx="10777680" cy="71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420" name="CustomShape 67"/>
          <p:cNvSpPr/>
          <p:nvPr/>
        </p:nvSpPr>
        <p:spPr>
          <a:xfrm>
            <a:off x="264600" y="6300000"/>
            <a:ext cx="11072160" cy="382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1.) The World Bank (2020) – Exploring Universal Basic Income : A Guide to Navigating Concepts, Evidence, and Practices - </a:t>
            </a:r>
            <a:r>
              <a:rPr b="0" lang="de-DE" sz="900" spc="-1" strike="noStrike" u="sng">
                <a:solidFill>
                  <a:srgbClr val="0000ff"/>
                </a:solidFill>
                <a:uFillTx/>
                <a:latin typeface="Roboto"/>
                <a:ea typeface="Roboto"/>
                <a:hlinkClick r:id="rId1"/>
              </a:rPr>
              <a:t>Link</a:t>
            </a:r>
            <a:endParaRPr b="0" lang="en-GB" sz="900" spc="-1" strike="noStrike">
              <a:solidFill>
                <a:srgbClr val="000000"/>
              </a:solidFill>
              <a:latin typeface="Arial"/>
            </a:endParaRPr>
          </a:p>
          <a:p>
            <a:pPr>
              <a:lnSpc>
                <a:spcPct val="100000"/>
              </a:lnSpc>
            </a:pPr>
            <a:r>
              <a:rPr b="0" lang="de-DE" sz="900" spc="-1" strike="noStrike">
                <a:solidFill>
                  <a:srgbClr val="a6a6a6"/>
                </a:solidFill>
                <a:latin typeface="Roboto"/>
                <a:ea typeface="Roboto"/>
              </a:rPr>
              <a:t>2.) BIEN (Basic Income Earth Network) – https://basicincome.org/about-basic-income</a:t>
            </a:r>
            <a:endParaRPr b="0" lang="en-GB" sz="900" spc="-1" strike="noStrike">
              <a:solidFill>
                <a:srgbClr val="000000"/>
              </a:solidFill>
              <a:latin typeface="Arial"/>
            </a:endParaRPr>
          </a:p>
        </p:txBody>
      </p:sp>
      <p:sp>
        <p:nvSpPr>
          <p:cNvPr id="1421" name="CustomShape 71"/>
          <p:cNvSpPr/>
          <p:nvPr/>
        </p:nvSpPr>
        <p:spPr>
          <a:xfrm>
            <a:off x="201240" y="3060000"/>
            <a:ext cx="10777680" cy="89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2" name="CustomShape 31"/>
          <p:cNvSpPr/>
          <p:nvPr/>
        </p:nvSpPr>
        <p:spPr>
          <a:xfrm>
            <a:off x="335520" y="764640"/>
            <a:ext cx="1072692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Universal Basic Income</a:t>
            </a:r>
            <a:endParaRPr b="0" lang="en-GB" sz="2400" spc="-1" strike="noStrike">
              <a:solidFill>
                <a:srgbClr val="000000"/>
              </a:solidFill>
              <a:latin typeface="Arial"/>
            </a:endParaRPr>
          </a:p>
        </p:txBody>
      </p:sp>
      <p:sp>
        <p:nvSpPr>
          <p:cNvPr id="1423" name="CustomShape 32"/>
          <p:cNvSpPr/>
          <p:nvPr/>
        </p:nvSpPr>
        <p:spPr>
          <a:xfrm>
            <a:off x="335520" y="1268280"/>
            <a:ext cx="10726920" cy="19706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r>
              <a:rPr b="0" lang="en-GB" sz="1800" spc="-1" strike="noStrike">
                <a:solidFill>
                  <a:srgbClr val="000000"/>
                </a:solidFill>
                <a:latin typeface="DejaVu Sans"/>
                <a:ea typeface="DejaVu Sans"/>
              </a:rPr>
              <a:t>“</a:t>
            </a:r>
            <a:r>
              <a:rPr b="0" lang="en-GB" sz="1800" spc="-1" strike="noStrike">
                <a:solidFill>
                  <a:srgbClr val="000000"/>
                </a:solidFill>
                <a:latin typeface="DejaVu Sans"/>
                <a:ea typeface="DejaVu Sans"/>
              </a:rPr>
              <a:t>A transfer that is provided universally, unconditionally, and in cash” – World Bank</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r>
              <a:rPr b="0" lang="en-US" sz="1800" spc="-1" strike="noStrike">
                <a:solidFill>
                  <a:srgbClr val="000000"/>
                </a:solidFill>
                <a:latin typeface="DejaVu Sans"/>
                <a:ea typeface="DejaVu Sans"/>
              </a:rPr>
              <a:t>“</a:t>
            </a:r>
            <a:r>
              <a:rPr b="0" lang="en-US" sz="1800" spc="-1" strike="noStrike">
                <a:solidFill>
                  <a:srgbClr val="000000"/>
                </a:solidFill>
                <a:latin typeface="DejaVu Sans"/>
                <a:ea typeface="DejaVu Sans"/>
              </a:rPr>
              <a:t>A Basic Income is a periodic cash payment unconditionally delivered to all on an individual basis, without means-test or work requirement.” - Basic Income Earth Network</a:t>
            </a:r>
            <a:endParaRPr b="0" lang="en-GB" sz="1800" spc="-1" strike="noStrike">
              <a:solidFill>
                <a:srgbClr val="000000"/>
              </a:solidFill>
              <a:latin typeface="Arial"/>
            </a:endParaRPr>
          </a:p>
        </p:txBody>
      </p:sp>
      <p:sp>
        <p:nvSpPr>
          <p:cNvPr id="1424" name="CustomShape 33"/>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Definition(s)</a:t>
            </a:r>
            <a:endParaRPr b="0" lang="en-GB" sz="2200" spc="-1" strike="noStrike">
              <a:solidFill>
                <a:srgbClr val="000000"/>
              </a:solidFill>
              <a:latin typeface="Arial"/>
            </a:endParaRPr>
          </a:p>
        </p:txBody>
      </p:sp>
      <p:sp>
        <p:nvSpPr>
          <p:cNvPr id="1425" name="CustomShape 34"/>
          <p:cNvSpPr/>
          <p:nvPr/>
        </p:nvSpPr>
        <p:spPr>
          <a:xfrm>
            <a:off x="201240" y="2160000"/>
            <a:ext cx="10777680" cy="71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426" name="CustomShape 59"/>
          <p:cNvSpPr/>
          <p:nvPr/>
        </p:nvSpPr>
        <p:spPr>
          <a:xfrm>
            <a:off x="264600" y="6300000"/>
            <a:ext cx="11072160" cy="382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1.) The World Bank (2020) – Exploring Universal Basic Income : A Guide to Navigating Concepts, Evidence, and Practices - </a:t>
            </a:r>
            <a:r>
              <a:rPr b="0" lang="de-DE" sz="900" spc="-1" strike="noStrike" u="sng">
                <a:solidFill>
                  <a:srgbClr val="0000ff"/>
                </a:solidFill>
                <a:uFillTx/>
                <a:latin typeface="Roboto"/>
                <a:ea typeface="Roboto"/>
                <a:hlinkClick r:id="rId1"/>
              </a:rPr>
              <a:t>Link</a:t>
            </a:r>
            <a:endParaRPr b="0" lang="en-GB" sz="900" spc="-1" strike="noStrike">
              <a:solidFill>
                <a:srgbClr val="000000"/>
              </a:solidFill>
              <a:latin typeface="Arial"/>
            </a:endParaRPr>
          </a:p>
          <a:p>
            <a:pPr>
              <a:lnSpc>
                <a:spcPct val="100000"/>
              </a:lnSpc>
            </a:pPr>
            <a:r>
              <a:rPr b="0" lang="de-DE" sz="900" spc="-1" strike="noStrike">
                <a:solidFill>
                  <a:srgbClr val="a6a6a6"/>
                </a:solidFill>
                <a:latin typeface="Roboto"/>
                <a:ea typeface="Roboto"/>
              </a:rPr>
              <a:t>2.) BIEN (Basic Income Earth Network) – https://basicincome.org/about-basic-income</a:t>
            </a:r>
            <a:endParaRPr b="0" lang="en-GB" sz="900" spc="-1" strike="noStrike">
              <a:solidFill>
                <a:srgbClr val="000000"/>
              </a:solidFill>
              <a:latin typeface="Arial"/>
            </a:endParaRPr>
          </a:p>
        </p:txBody>
      </p:sp>
      <p:sp>
        <p:nvSpPr>
          <p:cNvPr id="1427" name="CustomShape 61"/>
          <p:cNvSpPr/>
          <p:nvPr/>
        </p:nvSpPr>
        <p:spPr>
          <a:xfrm>
            <a:off x="252000" y="4140000"/>
            <a:ext cx="10726920" cy="197064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OpenSymbol"/>
              <a:buChar char="■"/>
            </a:pPr>
            <a:r>
              <a:rPr b="0" lang="en-GB" sz="1800" spc="-1" strike="noStrike">
                <a:solidFill>
                  <a:srgbClr val="000000"/>
                </a:solidFill>
                <a:latin typeface="DejaVu Sans"/>
                <a:ea typeface="DejaVu Sans"/>
              </a:rPr>
              <a:t>Periodic → Paid at regular intervals</a:t>
            </a:r>
            <a:endParaRPr b="0" lang="en-GB" sz="1800" spc="-1" strike="noStrike">
              <a:solidFill>
                <a:srgbClr val="000000"/>
              </a:solidFill>
              <a:latin typeface="Arial"/>
            </a:endParaRPr>
          </a:p>
          <a:p>
            <a:pPr>
              <a:lnSpc>
                <a:spcPct val="100000"/>
              </a:lnSpc>
            </a:pPr>
            <a:r>
              <a:rPr b="0" lang="en-GB" sz="1800" spc="-1" strike="noStrike">
                <a:solidFill>
                  <a:srgbClr val="ffffff"/>
                </a:solidFill>
                <a:latin typeface="DejaVu Sans"/>
                <a:ea typeface="DejaVu Sans"/>
              </a:rPr>
              <a:t>Cash payment → Paid in an appropriate medium of exchange</a:t>
            </a:r>
            <a:endParaRPr b="0" lang="en-GB" sz="1800" spc="-1" strike="noStrike">
              <a:solidFill>
                <a:srgbClr val="000000"/>
              </a:solidFill>
              <a:latin typeface="Arial"/>
            </a:endParaRPr>
          </a:p>
          <a:p>
            <a:pPr>
              <a:lnSpc>
                <a:spcPct val="100000"/>
              </a:lnSpc>
            </a:pPr>
            <a:r>
              <a:rPr b="0" lang="en-GB" sz="1800" spc="-1" strike="noStrike">
                <a:solidFill>
                  <a:srgbClr val="ffffff"/>
                </a:solidFill>
                <a:latin typeface="DejaVu Sans"/>
                <a:ea typeface="DejaVu Sans"/>
              </a:rPr>
              <a:t>Individual → Paid on an individual basis (e.g., not to households)</a:t>
            </a:r>
            <a:endParaRPr b="0" lang="en-GB" sz="1800" spc="-1" strike="noStrike">
              <a:solidFill>
                <a:srgbClr val="000000"/>
              </a:solidFill>
              <a:latin typeface="Arial"/>
            </a:endParaRPr>
          </a:p>
          <a:p>
            <a:pPr>
              <a:lnSpc>
                <a:spcPct val="100000"/>
              </a:lnSpc>
            </a:pPr>
            <a:r>
              <a:rPr b="0" lang="en-GB" sz="1800" spc="-1" strike="noStrike">
                <a:solidFill>
                  <a:srgbClr val="ffffff"/>
                </a:solidFill>
                <a:latin typeface="DejaVu Sans"/>
                <a:ea typeface="DejaVu Sans"/>
              </a:rPr>
              <a:t>Universal → Paid to everyone</a:t>
            </a:r>
            <a:endParaRPr b="0" lang="en-GB" sz="1800" spc="-1" strike="noStrike">
              <a:solidFill>
                <a:srgbClr val="000000"/>
              </a:solidFill>
              <a:latin typeface="Arial"/>
            </a:endParaRPr>
          </a:p>
          <a:p>
            <a:pPr>
              <a:lnSpc>
                <a:spcPct val="100000"/>
              </a:lnSpc>
            </a:pPr>
            <a:r>
              <a:rPr b="0" lang="en-GB" sz="1800" spc="-1" strike="noStrike">
                <a:solidFill>
                  <a:srgbClr val="ffffff"/>
                </a:solidFill>
                <a:latin typeface="DejaVu Sans"/>
                <a:ea typeface="DejaVu Sans"/>
              </a:rPr>
              <a:t>Unconditional → Paid without means test and without a requirement to work or to demonstrate willingness-to-work</a:t>
            </a:r>
            <a:endParaRPr b="0" lang="en-GB" sz="1800" spc="-1" strike="noStrike">
              <a:solidFill>
                <a:srgbClr val="000000"/>
              </a:solidFill>
              <a:latin typeface="Arial"/>
            </a:endParaRPr>
          </a:p>
        </p:txBody>
      </p:sp>
      <p:sp>
        <p:nvSpPr>
          <p:cNvPr id="1428" name="CustomShape 62"/>
          <p:cNvSpPr/>
          <p:nvPr/>
        </p:nvSpPr>
        <p:spPr>
          <a:xfrm>
            <a:off x="201240" y="3060000"/>
            <a:ext cx="10777680" cy="89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9" name="CustomShape 92"/>
          <p:cNvSpPr/>
          <p:nvPr/>
        </p:nvSpPr>
        <p:spPr>
          <a:xfrm>
            <a:off x="335520" y="764640"/>
            <a:ext cx="1072692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Universal Basic Income</a:t>
            </a:r>
            <a:endParaRPr b="0" lang="en-GB" sz="2400" spc="-1" strike="noStrike">
              <a:solidFill>
                <a:srgbClr val="000000"/>
              </a:solidFill>
              <a:latin typeface="Arial"/>
            </a:endParaRPr>
          </a:p>
        </p:txBody>
      </p:sp>
      <p:sp>
        <p:nvSpPr>
          <p:cNvPr id="1430" name="CustomShape 93"/>
          <p:cNvSpPr/>
          <p:nvPr/>
        </p:nvSpPr>
        <p:spPr>
          <a:xfrm>
            <a:off x="335520" y="1268280"/>
            <a:ext cx="10726920" cy="19706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r>
              <a:rPr b="0" lang="en-GB" sz="1800" spc="-1" strike="noStrike">
                <a:solidFill>
                  <a:srgbClr val="000000"/>
                </a:solidFill>
                <a:latin typeface="DejaVu Sans"/>
                <a:ea typeface="DejaVu Sans"/>
              </a:rPr>
              <a:t>“</a:t>
            </a:r>
            <a:r>
              <a:rPr b="0" lang="en-GB" sz="1800" spc="-1" strike="noStrike">
                <a:solidFill>
                  <a:srgbClr val="000000"/>
                </a:solidFill>
                <a:latin typeface="DejaVu Sans"/>
                <a:ea typeface="DejaVu Sans"/>
              </a:rPr>
              <a:t>A transfer that is provided universally, unconditionally, and in cash” – World Bank</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r>
              <a:rPr b="0" lang="en-US" sz="1800" spc="-1" strike="noStrike">
                <a:solidFill>
                  <a:srgbClr val="000000"/>
                </a:solidFill>
                <a:latin typeface="DejaVu Sans"/>
                <a:ea typeface="DejaVu Sans"/>
              </a:rPr>
              <a:t>“</a:t>
            </a:r>
            <a:r>
              <a:rPr b="0" lang="en-US" sz="1800" spc="-1" strike="noStrike">
                <a:solidFill>
                  <a:srgbClr val="000000"/>
                </a:solidFill>
                <a:latin typeface="DejaVu Sans"/>
                <a:ea typeface="DejaVu Sans"/>
              </a:rPr>
              <a:t>A Basic Income is a periodic cash payment unconditionally delivered to all on an individual basis, without means-test or work requirement.” - Basic Income Earth Network</a:t>
            </a:r>
            <a:endParaRPr b="0" lang="en-GB" sz="1800" spc="-1" strike="noStrike">
              <a:solidFill>
                <a:srgbClr val="000000"/>
              </a:solidFill>
              <a:latin typeface="Arial"/>
            </a:endParaRPr>
          </a:p>
        </p:txBody>
      </p:sp>
      <p:sp>
        <p:nvSpPr>
          <p:cNvPr id="1431" name="CustomShape 94"/>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Definition(s)</a:t>
            </a:r>
            <a:endParaRPr b="0" lang="en-GB" sz="2200" spc="-1" strike="noStrike">
              <a:solidFill>
                <a:srgbClr val="000000"/>
              </a:solidFill>
              <a:latin typeface="Arial"/>
            </a:endParaRPr>
          </a:p>
        </p:txBody>
      </p:sp>
      <p:sp>
        <p:nvSpPr>
          <p:cNvPr id="1432" name="CustomShape 95"/>
          <p:cNvSpPr/>
          <p:nvPr/>
        </p:nvSpPr>
        <p:spPr>
          <a:xfrm>
            <a:off x="201240" y="2160000"/>
            <a:ext cx="10777680" cy="71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433" name="CustomShape 96"/>
          <p:cNvSpPr/>
          <p:nvPr/>
        </p:nvSpPr>
        <p:spPr>
          <a:xfrm>
            <a:off x="264600" y="6300000"/>
            <a:ext cx="11072160" cy="382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1.) The World Bank (2020) – Exploring Universal Basic Income : A Guide to Navigating Concepts, Evidence, and Practices - </a:t>
            </a:r>
            <a:r>
              <a:rPr b="0" lang="de-DE" sz="900" spc="-1" strike="noStrike" u="sng">
                <a:solidFill>
                  <a:srgbClr val="0000ff"/>
                </a:solidFill>
                <a:uFillTx/>
                <a:latin typeface="Roboto"/>
                <a:ea typeface="Roboto"/>
                <a:hlinkClick r:id="rId1"/>
              </a:rPr>
              <a:t>Link</a:t>
            </a:r>
            <a:endParaRPr b="0" lang="en-GB" sz="900" spc="-1" strike="noStrike">
              <a:solidFill>
                <a:srgbClr val="000000"/>
              </a:solidFill>
              <a:latin typeface="Arial"/>
            </a:endParaRPr>
          </a:p>
          <a:p>
            <a:pPr>
              <a:lnSpc>
                <a:spcPct val="100000"/>
              </a:lnSpc>
            </a:pPr>
            <a:r>
              <a:rPr b="0" lang="de-DE" sz="900" spc="-1" strike="noStrike">
                <a:solidFill>
                  <a:srgbClr val="a6a6a6"/>
                </a:solidFill>
                <a:latin typeface="Roboto"/>
                <a:ea typeface="Roboto"/>
              </a:rPr>
              <a:t>2.) BIEN (Basic Income Earth Network) – https://basicincome.org/about-basic-income</a:t>
            </a:r>
            <a:endParaRPr b="0" lang="en-GB" sz="900" spc="-1" strike="noStrike">
              <a:solidFill>
                <a:srgbClr val="000000"/>
              </a:solidFill>
              <a:latin typeface="Arial"/>
            </a:endParaRPr>
          </a:p>
        </p:txBody>
      </p:sp>
      <p:sp>
        <p:nvSpPr>
          <p:cNvPr id="1434" name="CustomShape 97"/>
          <p:cNvSpPr/>
          <p:nvPr/>
        </p:nvSpPr>
        <p:spPr>
          <a:xfrm>
            <a:off x="252000" y="4140000"/>
            <a:ext cx="10726920" cy="197064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OpenSymbol"/>
              <a:buChar char="■"/>
            </a:pPr>
            <a:r>
              <a:rPr b="0" lang="en-GB" sz="1800" spc="-1" strike="noStrike">
                <a:solidFill>
                  <a:srgbClr val="000000"/>
                </a:solidFill>
                <a:latin typeface="DejaVu Sans"/>
                <a:ea typeface="DejaVu Sans"/>
              </a:rPr>
              <a:t>Periodic → Paid at regular intervals</a:t>
            </a:r>
            <a:endParaRPr b="0" lang="en-GB" sz="1800" spc="-1" strike="noStrike">
              <a:solidFill>
                <a:srgbClr val="000000"/>
              </a:solidFill>
              <a:latin typeface="Arial"/>
            </a:endParaRPr>
          </a:p>
          <a:p>
            <a:pPr marL="216000" indent="-216000">
              <a:lnSpc>
                <a:spcPct val="100000"/>
              </a:lnSpc>
              <a:buClr>
                <a:srgbClr val="008c4f"/>
              </a:buClr>
              <a:buSzPct val="45000"/>
              <a:buFont typeface="OpenSymbol"/>
              <a:buChar char="■"/>
            </a:pPr>
            <a:r>
              <a:rPr b="0" lang="en-GB" sz="1800" spc="-1" strike="noStrike">
                <a:solidFill>
                  <a:srgbClr val="000000"/>
                </a:solidFill>
                <a:latin typeface="DejaVu Sans"/>
                <a:ea typeface="DejaVu Sans"/>
              </a:rPr>
              <a:t>Cash payment → Paid in an appropriate medium of exchange</a:t>
            </a:r>
            <a:endParaRPr b="0" lang="en-GB" sz="1800" spc="-1" strike="noStrike">
              <a:solidFill>
                <a:srgbClr val="000000"/>
              </a:solidFill>
              <a:latin typeface="Arial"/>
            </a:endParaRPr>
          </a:p>
          <a:p>
            <a:pPr>
              <a:lnSpc>
                <a:spcPct val="100000"/>
              </a:lnSpc>
            </a:pPr>
            <a:r>
              <a:rPr b="0" lang="en-GB" sz="1800" spc="-1" strike="noStrike">
                <a:solidFill>
                  <a:srgbClr val="ffffff"/>
                </a:solidFill>
                <a:latin typeface="DejaVu Sans"/>
                <a:ea typeface="DejaVu Sans"/>
              </a:rPr>
              <a:t>Individual → Paid on an individual basis (e.g., not to households)</a:t>
            </a:r>
            <a:endParaRPr b="0" lang="en-GB" sz="1800" spc="-1" strike="noStrike">
              <a:solidFill>
                <a:srgbClr val="000000"/>
              </a:solidFill>
              <a:latin typeface="Arial"/>
            </a:endParaRPr>
          </a:p>
          <a:p>
            <a:pPr>
              <a:lnSpc>
                <a:spcPct val="100000"/>
              </a:lnSpc>
            </a:pPr>
            <a:r>
              <a:rPr b="0" lang="en-GB" sz="1800" spc="-1" strike="noStrike">
                <a:solidFill>
                  <a:srgbClr val="ffffff"/>
                </a:solidFill>
                <a:latin typeface="DejaVu Sans"/>
                <a:ea typeface="DejaVu Sans"/>
              </a:rPr>
              <a:t>Universal → Paid to everyone</a:t>
            </a:r>
            <a:endParaRPr b="0" lang="en-GB" sz="1800" spc="-1" strike="noStrike">
              <a:solidFill>
                <a:srgbClr val="000000"/>
              </a:solidFill>
              <a:latin typeface="Arial"/>
            </a:endParaRPr>
          </a:p>
          <a:p>
            <a:pPr>
              <a:lnSpc>
                <a:spcPct val="100000"/>
              </a:lnSpc>
            </a:pPr>
            <a:r>
              <a:rPr b="0" lang="en-GB" sz="1800" spc="-1" strike="noStrike">
                <a:solidFill>
                  <a:srgbClr val="ffffff"/>
                </a:solidFill>
                <a:latin typeface="DejaVu Sans"/>
                <a:ea typeface="DejaVu Sans"/>
              </a:rPr>
              <a:t>Unconditional → Paid without means test and without a requirement to work or to demonstrate willingness-to-work</a:t>
            </a:r>
            <a:endParaRPr b="0" lang="en-GB" sz="1800" spc="-1" strike="noStrike">
              <a:solidFill>
                <a:srgbClr val="000000"/>
              </a:solidFill>
              <a:latin typeface="Arial"/>
            </a:endParaRPr>
          </a:p>
        </p:txBody>
      </p:sp>
      <p:sp>
        <p:nvSpPr>
          <p:cNvPr id="1435" name="CustomShape 98"/>
          <p:cNvSpPr/>
          <p:nvPr/>
        </p:nvSpPr>
        <p:spPr>
          <a:xfrm>
            <a:off x="201240" y="3060000"/>
            <a:ext cx="10777680" cy="89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6" name="CustomShape 85"/>
          <p:cNvSpPr/>
          <p:nvPr/>
        </p:nvSpPr>
        <p:spPr>
          <a:xfrm>
            <a:off x="335520" y="764640"/>
            <a:ext cx="1072692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Universal Basic Income</a:t>
            </a:r>
            <a:endParaRPr b="0" lang="en-GB" sz="2400" spc="-1" strike="noStrike">
              <a:solidFill>
                <a:srgbClr val="000000"/>
              </a:solidFill>
              <a:latin typeface="Arial"/>
            </a:endParaRPr>
          </a:p>
        </p:txBody>
      </p:sp>
      <p:sp>
        <p:nvSpPr>
          <p:cNvPr id="1437" name="CustomShape 86"/>
          <p:cNvSpPr/>
          <p:nvPr/>
        </p:nvSpPr>
        <p:spPr>
          <a:xfrm>
            <a:off x="335520" y="1268280"/>
            <a:ext cx="10726920" cy="19706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r>
              <a:rPr b="0" lang="en-GB" sz="1800" spc="-1" strike="noStrike">
                <a:solidFill>
                  <a:srgbClr val="000000"/>
                </a:solidFill>
                <a:latin typeface="DejaVu Sans"/>
                <a:ea typeface="DejaVu Sans"/>
              </a:rPr>
              <a:t>“</a:t>
            </a:r>
            <a:r>
              <a:rPr b="0" lang="en-GB" sz="1800" spc="-1" strike="noStrike">
                <a:solidFill>
                  <a:srgbClr val="000000"/>
                </a:solidFill>
                <a:latin typeface="DejaVu Sans"/>
                <a:ea typeface="DejaVu Sans"/>
              </a:rPr>
              <a:t>A transfer that is provided universally, unconditionally, and in cash” – World Bank</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r>
              <a:rPr b="0" lang="en-US" sz="1800" spc="-1" strike="noStrike">
                <a:solidFill>
                  <a:srgbClr val="000000"/>
                </a:solidFill>
                <a:latin typeface="DejaVu Sans"/>
                <a:ea typeface="DejaVu Sans"/>
              </a:rPr>
              <a:t>“</a:t>
            </a:r>
            <a:r>
              <a:rPr b="0" lang="en-US" sz="1800" spc="-1" strike="noStrike">
                <a:solidFill>
                  <a:srgbClr val="000000"/>
                </a:solidFill>
                <a:latin typeface="DejaVu Sans"/>
                <a:ea typeface="DejaVu Sans"/>
              </a:rPr>
              <a:t>A Basic Income is a periodic cash payment unconditionally delivered to all on an individual basis, without means-test or work requirement.” - Basic Income Earth Network</a:t>
            </a:r>
            <a:endParaRPr b="0" lang="en-GB" sz="1800" spc="-1" strike="noStrike">
              <a:solidFill>
                <a:srgbClr val="000000"/>
              </a:solidFill>
              <a:latin typeface="Arial"/>
            </a:endParaRPr>
          </a:p>
        </p:txBody>
      </p:sp>
      <p:sp>
        <p:nvSpPr>
          <p:cNvPr id="1438" name="CustomShape 87"/>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Definition(s)</a:t>
            </a:r>
            <a:endParaRPr b="0" lang="en-GB" sz="2200" spc="-1" strike="noStrike">
              <a:solidFill>
                <a:srgbClr val="000000"/>
              </a:solidFill>
              <a:latin typeface="Arial"/>
            </a:endParaRPr>
          </a:p>
        </p:txBody>
      </p:sp>
      <p:sp>
        <p:nvSpPr>
          <p:cNvPr id="1439" name="CustomShape 88"/>
          <p:cNvSpPr/>
          <p:nvPr/>
        </p:nvSpPr>
        <p:spPr>
          <a:xfrm>
            <a:off x="201240" y="2160000"/>
            <a:ext cx="10777680" cy="71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440" name="CustomShape 89"/>
          <p:cNvSpPr/>
          <p:nvPr/>
        </p:nvSpPr>
        <p:spPr>
          <a:xfrm>
            <a:off x="264600" y="6300000"/>
            <a:ext cx="11072160" cy="382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1.) The World Bank (2020) – Exploring Universal Basic Income : A Guide to Navigating Concepts, Evidence, and Practices - </a:t>
            </a:r>
            <a:r>
              <a:rPr b="0" lang="de-DE" sz="900" spc="-1" strike="noStrike" u="sng">
                <a:solidFill>
                  <a:srgbClr val="0000ff"/>
                </a:solidFill>
                <a:uFillTx/>
                <a:latin typeface="Roboto"/>
                <a:ea typeface="Roboto"/>
                <a:hlinkClick r:id="rId1"/>
              </a:rPr>
              <a:t>Link</a:t>
            </a:r>
            <a:endParaRPr b="0" lang="en-GB" sz="900" spc="-1" strike="noStrike">
              <a:solidFill>
                <a:srgbClr val="000000"/>
              </a:solidFill>
              <a:latin typeface="Arial"/>
            </a:endParaRPr>
          </a:p>
          <a:p>
            <a:pPr>
              <a:lnSpc>
                <a:spcPct val="100000"/>
              </a:lnSpc>
            </a:pPr>
            <a:r>
              <a:rPr b="0" lang="de-DE" sz="900" spc="-1" strike="noStrike">
                <a:solidFill>
                  <a:srgbClr val="a6a6a6"/>
                </a:solidFill>
                <a:latin typeface="Roboto"/>
                <a:ea typeface="Roboto"/>
              </a:rPr>
              <a:t>2.) BIEN (Basic Income Earth Network) – https://basicincome.org/about-basic-income</a:t>
            </a:r>
            <a:endParaRPr b="0" lang="en-GB" sz="900" spc="-1" strike="noStrike">
              <a:solidFill>
                <a:srgbClr val="000000"/>
              </a:solidFill>
              <a:latin typeface="Arial"/>
            </a:endParaRPr>
          </a:p>
        </p:txBody>
      </p:sp>
      <p:sp>
        <p:nvSpPr>
          <p:cNvPr id="1441" name="CustomShape 90"/>
          <p:cNvSpPr/>
          <p:nvPr/>
        </p:nvSpPr>
        <p:spPr>
          <a:xfrm>
            <a:off x="252000" y="4140000"/>
            <a:ext cx="10726920" cy="197064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OpenSymbol"/>
              <a:buChar char="■"/>
            </a:pPr>
            <a:r>
              <a:rPr b="0" lang="en-GB" sz="1800" spc="-1" strike="noStrike">
                <a:solidFill>
                  <a:srgbClr val="000000"/>
                </a:solidFill>
                <a:latin typeface="DejaVu Sans"/>
                <a:ea typeface="DejaVu Sans"/>
              </a:rPr>
              <a:t>Periodic → Paid at regular intervals</a:t>
            </a:r>
            <a:endParaRPr b="0" lang="en-GB" sz="1800" spc="-1" strike="noStrike">
              <a:solidFill>
                <a:srgbClr val="000000"/>
              </a:solidFill>
              <a:latin typeface="Arial"/>
            </a:endParaRPr>
          </a:p>
          <a:p>
            <a:pPr marL="216000" indent="-216000">
              <a:lnSpc>
                <a:spcPct val="100000"/>
              </a:lnSpc>
              <a:buClr>
                <a:srgbClr val="008c4f"/>
              </a:buClr>
              <a:buSzPct val="45000"/>
              <a:buFont typeface="OpenSymbol"/>
              <a:buChar char="■"/>
            </a:pPr>
            <a:r>
              <a:rPr b="0" lang="en-GB" sz="1800" spc="-1" strike="noStrike">
                <a:solidFill>
                  <a:srgbClr val="000000"/>
                </a:solidFill>
                <a:latin typeface="DejaVu Sans"/>
                <a:ea typeface="DejaVu Sans"/>
              </a:rPr>
              <a:t>Cash payment → Paid in an appropriate medium of exchange</a:t>
            </a:r>
            <a:endParaRPr b="0" lang="en-GB" sz="1800" spc="-1" strike="noStrike">
              <a:solidFill>
                <a:srgbClr val="000000"/>
              </a:solidFill>
              <a:latin typeface="Arial"/>
            </a:endParaRPr>
          </a:p>
          <a:p>
            <a:pPr marL="216000" indent="-216000">
              <a:lnSpc>
                <a:spcPct val="100000"/>
              </a:lnSpc>
              <a:buClr>
                <a:srgbClr val="008c4f"/>
              </a:buClr>
              <a:buSzPct val="45000"/>
              <a:buFont typeface="OpenSymbol"/>
              <a:buChar char="■"/>
            </a:pPr>
            <a:r>
              <a:rPr b="0" lang="en-GB" sz="1800" spc="-1" strike="noStrike">
                <a:solidFill>
                  <a:srgbClr val="000000"/>
                </a:solidFill>
                <a:latin typeface="DejaVu Sans"/>
                <a:ea typeface="DejaVu Sans"/>
              </a:rPr>
              <a:t>Individual → Paid on an individual basis (e.g., not to households)</a:t>
            </a:r>
            <a:endParaRPr b="0" lang="en-GB" sz="1800" spc="-1" strike="noStrike">
              <a:solidFill>
                <a:srgbClr val="000000"/>
              </a:solidFill>
              <a:latin typeface="Arial"/>
            </a:endParaRPr>
          </a:p>
          <a:p>
            <a:pPr>
              <a:lnSpc>
                <a:spcPct val="100000"/>
              </a:lnSpc>
            </a:pPr>
            <a:r>
              <a:rPr b="0" lang="en-GB" sz="1800" spc="-1" strike="noStrike">
                <a:solidFill>
                  <a:srgbClr val="ffffff"/>
                </a:solidFill>
                <a:latin typeface="DejaVu Sans"/>
                <a:ea typeface="DejaVu Sans"/>
              </a:rPr>
              <a:t>Universal → Paid to everyone</a:t>
            </a:r>
            <a:endParaRPr b="0" lang="en-GB" sz="1800" spc="-1" strike="noStrike">
              <a:solidFill>
                <a:srgbClr val="000000"/>
              </a:solidFill>
              <a:latin typeface="Arial"/>
            </a:endParaRPr>
          </a:p>
          <a:p>
            <a:pPr>
              <a:lnSpc>
                <a:spcPct val="100000"/>
              </a:lnSpc>
            </a:pPr>
            <a:r>
              <a:rPr b="0" lang="en-GB" sz="1800" spc="-1" strike="noStrike">
                <a:solidFill>
                  <a:srgbClr val="ffffff"/>
                </a:solidFill>
                <a:latin typeface="DejaVu Sans"/>
                <a:ea typeface="DejaVu Sans"/>
              </a:rPr>
              <a:t>Unconditional → Paid without means test and without a requirement to work or to demonstrate willingness-to-work</a:t>
            </a:r>
            <a:endParaRPr b="0" lang="en-GB" sz="1800" spc="-1" strike="noStrike">
              <a:solidFill>
                <a:srgbClr val="000000"/>
              </a:solidFill>
              <a:latin typeface="Arial"/>
            </a:endParaRPr>
          </a:p>
        </p:txBody>
      </p:sp>
      <p:sp>
        <p:nvSpPr>
          <p:cNvPr id="1442" name="CustomShape 91"/>
          <p:cNvSpPr/>
          <p:nvPr/>
        </p:nvSpPr>
        <p:spPr>
          <a:xfrm>
            <a:off x="201240" y="3060000"/>
            <a:ext cx="10777680" cy="89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3" name="CustomShape 78"/>
          <p:cNvSpPr/>
          <p:nvPr/>
        </p:nvSpPr>
        <p:spPr>
          <a:xfrm>
            <a:off x="335520" y="764640"/>
            <a:ext cx="1072692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Universal Basic Income</a:t>
            </a:r>
            <a:endParaRPr b="0" lang="en-GB" sz="2400" spc="-1" strike="noStrike">
              <a:solidFill>
                <a:srgbClr val="000000"/>
              </a:solidFill>
              <a:latin typeface="Arial"/>
            </a:endParaRPr>
          </a:p>
        </p:txBody>
      </p:sp>
      <p:sp>
        <p:nvSpPr>
          <p:cNvPr id="1444" name="CustomShape 79"/>
          <p:cNvSpPr/>
          <p:nvPr/>
        </p:nvSpPr>
        <p:spPr>
          <a:xfrm>
            <a:off x="335520" y="1268280"/>
            <a:ext cx="10726920" cy="19706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r>
              <a:rPr b="0" lang="en-GB" sz="1800" spc="-1" strike="noStrike">
                <a:solidFill>
                  <a:srgbClr val="000000"/>
                </a:solidFill>
                <a:latin typeface="DejaVu Sans"/>
                <a:ea typeface="DejaVu Sans"/>
              </a:rPr>
              <a:t>“</a:t>
            </a:r>
            <a:r>
              <a:rPr b="0" lang="en-GB" sz="1800" spc="-1" strike="noStrike">
                <a:solidFill>
                  <a:srgbClr val="000000"/>
                </a:solidFill>
                <a:latin typeface="DejaVu Sans"/>
                <a:ea typeface="DejaVu Sans"/>
              </a:rPr>
              <a:t>A transfer that is provided universally, unconditionally, and in cash” – World Bank</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r>
              <a:rPr b="0" lang="en-US" sz="1800" spc="-1" strike="noStrike">
                <a:solidFill>
                  <a:srgbClr val="000000"/>
                </a:solidFill>
                <a:latin typeface="DejaVu Sans"/>
                <a:ea typeface="DejaVu Sans"/>
              </a:rPr>
              <a:t>“</a:t>
            </a:r>
            <a:r>
              <a:rPr b="0" lang="en-US" sz="1800" spc="-1" strike="noStrike">
                <a:solidFill>
                  <a:srgbClr val="000000"/>
                </a:solidFill>
                <a:latin typeface="DejaVu Sans"/>
                <a:ea typeface="DejaVu Sans"/>
              </a:rPr>
              <a:t>A Basic Income is a periodic cash payment unconditionally delivered to all on an individual basis, without means-test or work requirement.” - Basic Income Earth Network</a:t>
            </a:r>
            <a:endParaRPr b="0" lang="en-GB" sz="1800" spc="-1" strike="noStrike">
              <a:solidFill>
                <a:srgbClr val="000000"/>
              </a:solidFill>
              <a:latin typeface="Arial"/>
            </a:endParaRPr>
          </a:p>
        </p:txBody>
      </p:sp>
      <p:sp>
        <p:nvSpPr>
          <p:cNvPr id="1445" name="CustomShape 80"/>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Definition(s)</a:t>
            </a:r>
            <a:endParaRPr b="0" lang="en-GB" sz="2200" spc="-1" strike="noStrike">
              <a:solidFill>
                <a:srgbClr val="000000"/>
              </a:solidFill>
              <a:latin typeface="Arial"/>
            </a:endParaRPr>
          </a:p>
        </p:txBody>
      </p:sp>
      <p:sp>
        <p:nvSpPr>
          <p:cNvPr id="1446" name="CustomShape 81"/>
          <p:cNvSpPr/>
          <p:nvPr/>
        </p:nvSpPr>
        <p:spPr>
          <a:xfrm>
            <a:off x="201240" y="2160000"/>
            <a:ext cx="10777680" cy="71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447" name="CustomShape 82"/>
          <p:cNvSpPr/>
          <p:nvPr/>
        </p:nvSpPr>
        <p:spPr>
          <a:xfrm>
            <a:off x="264600" y="6300000"/>
            <a:ext cx="11072160" cy="382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1.) The World Bank (2020) – Exploring Universal Basic Income : A Guide to Navigating Concepts, Evidence, and Practices - </a:t>
            </a:r>
            <a:r>
              <a:rPr b="0" lang="de-DE" sz="900" spc="-1" strike="noStrike" u="sng">
                <a:solidFill>
                  <a:srgbClr val="0000ff"/>
                </a:solidFill>
                <a:uFillTx/>
                <a:latin typeface="Roboto"/>
                <a:ea typeface="Roboto"/>
                <a:hlinkClick r:id="rId1"/>
              </a:rPr>
              <a:t>Link</a:t>
            </a:r>
            <a:endParaRPr b="0" lang="en-GB" sz="900" spc="-1" strike="noStrike">
              <a:solidFill>
                <a:srgbClr val="000000"/>
              </a:solidFill>
              <a:latin typeface="Arial"/>
            </a:endParaRPr>
          </a:p>
          <a:p>
            <a:pPr>
              <a:lnSpc>
                <a:spcPct val="100000"/>
              </a:lnSpc>
            </a:pPr>
            <a:r>
              <a:rPr b="0" lang="de-DE" sz="900" spc="-1" strike="noStrike">
                <a:solidFill>
                  <a:srgbClr val="a6a6a6"/>
                </a:solidFill>
                <a:latin typeface="Roboto"/>
                <a:ea typeface="Roboto"/>
              </a:rPr>
              <a:t>2.) BIEN (Basic Income Earth Network) – https://basicincome.org/about-basic-income</a:t>
            </a:r>
            <a:endParaRPr b="0" lang="en-GB" sz="900" spc="-1" strike="noStrike">
              <a:solidFill>
                <a:srgbClr val="000000"/>
              </a:solidFill>
              <a:latin typeface="Arial"/>
            </a:endParaRPr>
          </a:p>
        </p:txBody>
      </p:sp>
      <p:sp>
        <p:nvSpPr>
          <p:cNvPr id="1448" name="CustomShape 83"/>
          <p:cNvSpPr/>
          <p:nvPr/>
        </p:nvSpPr>
        <p:spPr>
          <a:xfrm>
            <a:off x="252000" y="4140000"/>
            <a:ext cx="10726920" cy="197064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OpenSymbol"/>
              <a:buChar char="■"/>
            </a:pPr>
            <a:r>
              <a:rPr b="0" lang="en-GB" sz="1800" spc="-1" strike="noStrike">
                <a:solidFill>
                  <a:srgbClr val="000000"/>
                </a:solidFill>
                <a:latin typeface="DejaVu Sans"/>
                <a:ea typeface="DejaVu Sans"/>
              </a:rPr>
              <a:t>Periodic → Paid at regular intervals</a:t>
            </a:r>
            <a:endParaRPr b="0" lang="en-GB" sz="1800" spc="-1" strike="noStrike">
              <a:solidFill>
                <a:srgbClr val="000000"/>
              </a:solidFill>
              <a:latin typeface="Arial"/>
            </a:endParaRPr>
          </a:p>
          <a:p>
            <a:pPr marL="216000" indent="-216000">
              <a:lnSpc>
                <a:spcPct val="100000"/>
              </a:lnSpc>
              <a:buClr>
                <a:srgbClr val="008c4f"/>
              </a:buClr>
              <a:buSzPct val="45000"/>
              <a:buFont typeface="OpenSymbol"/>
              <a:buChar char="■"/>
            </a:pPr>
            <a:r>
              <a:rPr b="0" lang="en-GB" sz="1800" spc="-1" strike="noStrike">
                <a:solidFill>
                  <a:srgbClr val="000000"/>
                </a:solidFill>
                <a:latin typeface="DejaVu Sans"/>
                <a:ea typeface="DejaVu Sans"/>
              </a:rPr>
              <a:t>Cash payment → Paid in an appropriate medium of exchange</a:t>
            </a:r>
            <a:endParaRPr b="0" lang="en-GB" sz="1800" spc="-1" strike="noStrike">
              <a:solidFill>
                <a:srgbClr val="000000"/>
              </a:solidFill>
              <a:latin typeface="Arial"/>
            </a:endParaRPr>
          </a:p>
          <a:p>
            <a:pPr marL="216000" indent="-216000">
              <a:lnSpc>
                <a:spcPct val="100000"/>
              </a:lnSpc>
              <a:buClr>
                <a:srgbClr val="008c4f"/>
              </a:buClr>
              <a:buSzPct val="45000"/>
              <a:buFont typeface="OpenSymbol"/>
              <a:buChar char="■"/>
            </a:pPr>
            <a:r>
              <a:rPr b="0" lang="en-GB" sz="1800" spc="-1" strike="noStrike">
                <a:solidFill>
                  <a:srgbClr val="000000"/>
                </a:solidFill>
                <a:latin typeface="DejaVu Sans"/>
                <a:ea typeface="DejaVu Sans"/>
              </a:rPr>
              <a:t>Individual → Paid on an individual basis (e.g., not to households)</a:t>
            </a:r>
            <a:endParaRPr b="0" lang="en-GB" sz="1800" spc="-1" strike="noStrike">
              <a:solidFill>
                <a:srgbClr val="000000"/>
              </a:solidFill>
              <a:latin typeface="Arial"/>
            </a:endParaRPr>
          </a:p>
          <a:p>
            <a:pPr marL="216000" indent="-216000">
              <a:lnSpc>
                <a:spcPct val="100000"/>
              </a:lnSpc>
              <a:buClr>
                <a:srgbClr val="008c4f"/>
              </a:buClr>
              <a:buSzPct val="45000"/>
              <a:buFont typeface="OpenSymbol"/>
              <a:buChar char="■"/>
            </a:pPr>
            <a:r>
              <a:rPr b="0" lang="en-GB" sz="1800" spc="-1" strike="noStrike">
                <a:solidFill>
                  <a:srgbClr val="000000"/>
                </a:solidFill>
                <a:latin typeface="DejaVu Sans"/>
                <a:ea typeface="DejaVu Sans"/>
              </a:rPr>
              <a:t>Universal → Paid to everyone</a:t>
            </a:r>
            <a:endParaRPr b="0" lang="en-GB" sz="1800" spc="-1" strike="noStrike">
              <a:solidFill>
                <a:srgbClr val="000000"/>
              </a:solidFill>
              <a:latin typeface="Arial"/>
            </a:endParaRPr>
          </a:p>
          <a:p>
            <a:pPr>
              <a:lnSpc>
                <a:spcPct val="100000"/>
              </a:lnSpc>
            </a:pPr>
            <a:r>
              <a:rPr b="0" lang="en-GB" sz="1800" spc="-1" strike="noStrike">
                <a:solidFill>
                  <a:srgbClr val="ffffff"/>
                </a:solidFill>
                <a:latin typeface="DejaVu Sans"/>
                <a:ea typeface="DejaVu Sans"/>
              </a:rPr>
              <a:t>Unconditional → Paid without means test and without a requirement to work or to demonstrate willingness-to-work</a:t>
            </a:r>
            <a:endParaRPr b="0" lang="en-GB" sz="1800" spc="-1" strike="noStrike">
              <a:solidFill>
                <a:srgbClr val="000000"/>
              </a:solidFill>
              <a:latin typeface="Arial"/>
            </a:endParaRPr>
          </a:p>
        </p:txBody>
      </p:sp>
      <p:sp>
        <p:nvSpPr>
          <p:cNvPr id="1449" name="CustomShape 84"/>
          <p:cNvSpPr/>
          <p:nvPr/>
        </p:nvSpPr>
        <p:spPr>
          <a:xfrm>
            <a:off x="201240" y="3060000"/>
            <a:ext cx="10777680" cy="89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8" name="CustomShape 1"/>
          <p:cNvSpPr/>
          <p:nvPr/>
        </p:nvSpPr>
        <p:spPr>
          <a:xfrm>
            <a:off x="335520" y="764640"/>
            <a:ext cx="10725480" cy="476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License</a:t>
            </a:r>
            <a:endParaRPr b="0" lang="en-GB" sz="2400" spc="-1" strike="noStrike">
              <a:solidFill>
                <a:srgbClr val="000000"/>
              </a:solidFill>
              <a:latin typeface="Arial"/>
            </a:endParaRPr>
          </a:p>
        </p:txBody>
      </p:sp>
      <p:sp>
        <p:nvSpPr>
          <p:cNvPr id="1359" name="CustomShape 2"/>
          <p:cNvSpPr/>
          <p:nvPr/>
        </p:nvSpPr>
        <p:spPr>
          <a:xfrm>
            <a:off x="335520" y="1268280"/>
            <a:ext cx="10725480" cy="50130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640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This work is licensed under a </a:t>
            </a:r>
            <a:r>
              <a:rPr b="1" lang="en-GB" sz="1800" spc="-1" strike="noStrike">
                <a:solidFill>
                  <a:srgbClr val="000000"/>
                </a:solidFill>
                <a:latin typeface="DejaVu Sans"/>
                <a:ea typeface="DejaVu Sans"/>
              </a:rPr>
              <a:t>Creative Commons Attribution-ShareAlike 4.0 International License</a:t>
            </a:r>
            <a:r>
              <a:rPr b="0" lang="en-GB" sz="1800" spc="-1" strike="noStrike">
                <a:solidFill>
                  <a:srgbClr val="000000"/>
                </a:solidFill>
                <a:latin typeface="DejaVu Sans"/>
                <a:ea typeface="DejaVu Sans"/>
              </a:rPr>
              <a:t>. To view a copy of this license, please refer to </a:t>
            </a:r>
            <a:r>
              <a:rPr b="0" lang="en-GB" sz="1800" spc="-1" strike="noStrike" u="sng">
                <a:solidFill>
                  <a:srgbClr val="0000ff"/>
                </a:solidFill>
                <a:uFillTx/>
                <a:latin typeface="DejaVu Sans"/>
                <a:ea typeface="DejaVu Sans"/>
                <a:hlinkClick r:id="rId1"/>
              </a:rPr>
              <a:t>https://creativecommons.org/licenses/by-sa/4.0/</a:t>
            </a: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195120" indent="-17640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Updated versions of these slides will be available in our </a:t>
            </a:r>
            <a:r>
              <a:rPr b="0" lang="en-GB" sz="1800" spc="-1" strike="noStrike" u="sng">
                <a:solidFill>
                  <a:srgbClr val="0000ff"/>
                </a:solidFill>
                <a:uFillTx/>
                <a:latin typeface="DejaVu Sans"/>
                <a:ea typeface="DejaVu Sans"/>
                <a:hlinkClick r:id="rId2"/>
              </a:rPr>
              <a:t>Github repository</a:t>
            </a:r>
            <a:r>
              <a:rPr b="0" lang="en-GB" sz="1800" spc="-1" strike="noStrike">
                <a:solidFill>
                  <a:srgbClr val="000000"/>
                </a:solidFill>
                <a:latin typeface="DejaVu Sans"/>
                <a:ea typeface="DejaVu Sans"/>
              </a:rPr>
              <a:t>.</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0" name="CustomShape 68"/>
          <p:cNvSpPr/>
          <p:nvPr/>
        </p:nvSpPr>
        <p:spPr>
          <a:xfrm>
            <a:off x="335520" y="764640"/>
            <a:ext cx="1072692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Universal Basic Income</a:t>
            </a:r>
            <a:endParaRPr b="0" lang="en-GB" sz="2400" spc="-1" strike="noStrike">
              <a:solidFill>
                <a:srgbClr val="000000"/>
              </a:solidFill>
              <a:latin typeface="Arial"/>
            </a:endParaRPr>
          </a:p>
        </p:txBody>
      </p:sp>
      <p:sp>
        <p:nvSpPr>
          <p:cNvPr id="1451" name="CustomShape 72"/>
          <p:cNvSpPr/>
          <p:nvPr/>
        </p:nvSpPr>
        <p:spPr>
          <a:xfrm>
            <a:off x="335520" y="1268280"/>
            <a:ext cx="10726920" cy="19706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r>
              <a:rPr b="0" lang="en-GB" sz="1800" spc="-1" strike="noStrike">
                <a:solidFill>
                  <a:srgbClr val="000000"/>
                </a:solidFill>
                <a:latin typeface="DejaVu Sans"/>
                <a:ea typeface="DejaVu Sans"/>
              </a:rPr>
              <a:t>“</a:t>
            </a:r>
            <a:r>
              <a:rPr b="0" lang="en-GB" sz="1800" spc="-1" strike="noStrike">
                <a:solidFill>
                  <a:srgbClr val="000000"/>
                </a:solidFill>
                <a:latin typeface="DejaVu Sans"/>
                <a:ea typeface="DejaVu Sans"/>
              </a:rPr>
              <a:t>A transfer that is provided universally, unconditionally, and in cash” – World Bank</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r>
              <a:rPr b="0" lang="en-US" sz="1800" spc="-1" strike="noStrike">
                <a:solidFill>
                  <a:srgbClr val="000000"/>
                </a:solidFill>
                <a:latin typeface="DejaVu Sans"/>
                <a:ea typeface="DejaVu Sans"/>
              </a:rPr>
              <a:t>“</a:t>
            </a:r>
            <a:r>
              <a:rPr b="0" lang="en-US" sz="1800" spc="-1" strike="noStrike">
                <a:solidFill>
                  <a:srgbClr val="000000"/>
                </a:solidFill>
                <a:latin typeface="DejaVu Sans"/>
                <a:ea typeface="DejaVu Sans"/>
              </a:rPr>
              <a:t>A Basic Income is a periodic cash payment unconditionally delivered to all on an individual basis, without means-test or work requirement.” - Basic Income Earth Network</a:t>
            </a:r>
            <a:endParaRPr b="0" lang="en-GB" sz="1800" spc="-1" strike="noStrike">
              <a:solidFill>
                <a:srgbClr val="000000"/>
              </a:solidFill>
              <a:latin typeface="Arial"/>
            </a:endParaRPr>
          </a:p>
        </p:txBody>
      </p:sp>
      <p:sp>
        <p:nvSpPr>
          <p:cNvPr id="1452" name="CustomShape 73"/>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Definition(s)</a:t>
            </a:r>
            <a:endParaRPr b="0" lang="en-GB" sz="2200" spc="-1" strike="noStrike">
              <a:solidFill>
                <a:srgbClr val="000000"/>
              </a:solidFill>
              <a:latin typeface="Arial"/>
            </a:endParaRPr>
          </a:p>
        </p:txBody>
      </p:sp>
      <p:sp>
        <p:nvSpPr>
          <p:cNvPr id="1453" name="CustomShape 74"/>
          <p:cNvSpPr/>
          <p:nvPr/>
        </p:nvSpPr>
        <p:spPr>
          <a:xfrm>
            <a:off x="201240" y="2160000"/>
            <a:ext cx="10777680" cy="71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454" name="CustomShape 75"/>
          <p:cNvSpPr/>
          <p:nvPr/>
        </p:nvSpPr>
        <p:spPr>
          <a:xfrm>
            <a:off x="264600" y="6300000"/>
            <a:ext cx="11072160" cy="382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1.) The World Bank (2020) – Exploring Universal Basic Income : A Guide to Navigating Concepts, Evidence, and Practices - </a:t>
            </a:r>
            <a:r>
              <a:rPr b="0" lang="de-DE" sz="900" spc="-1" strike="noStrike" u="sng">
                <a:solidFill>
                  <a:srgbClr val="0000ff"/>
                </a:solidFill>
                <a:uFillTx/>
                <a:latin typeface="Roboto"/>
                <a:ea typeface="Roboto"/>
                <a:hlinkClick r:id="rId1"/>
              </a:rPr>
              <a:t>Link</a:t>
            </a:r>
            <a:endParaRPr b="0" lang="en-GB" sz="900" spc="-1" strike="noStrike">
              <a:solidFill>
                <a:srgbClr val="000000"/>
              </a:solidFill>
              <a:latin typeface="Arial"/>
            </a:endParaRPr>
          </a:p>
          <a:p>
            <a:pPr>
              <a:lnSpc>
                <a:spcPct val="100000"/>
              </a:lnSpc>
            </a:pPr>
            <a:r>
              <a:rPr b="0" lang="de-DE" sz="900" spc="-1" strike="noStrike">
                <a:solidFill>
                  <a:srgbClr val="a6a6a6"/>
                </a:solidFill>
                <a:latin typeface="Roboto"/>
                <a:ea typeface="Roboto"/>
              </a:rPr>
              <a:t>2.) BIEN (Basic Income Earth Network) – https://basicincome.org/about-basic-income</a:t>
            </a:r>
            <a:endParaRPr b="0" lang="en-GB" sz="900" spc="-1" strike="noStrike">
              <a:solidFill>
                <a:srgbClr val="000000"/>
              </a:solidFill>
              <a:latin typeface="Arial"/>
            </a:endParaRPr>
          </a:p>
        </p:txBody>
      </p:sp>
      <p:sp>
        <p:nvSpPr>
          <p:cNvPr id="1455" name="CustomShape 76"/>
          <p:cNvSpPr/>
          <p:nvPr/>
        </p:nvSpPr>
        <p:spPr>
          <a:xfrm>
            <a:off x="252000" y="4140000"/>
            <a:ext cx="10726920" cy="197064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OpenSymbol"/>
              <a:buChar char="■"/>
            </a:pPr>
            <a:r>
              <a:rPr b="0" lang="en-GB" sz="1800" spc="-1" strike="noStrike">
                <a:solidFill>
                  <a:srgbClr val="000000"/>
                </a:solidFill>
                <a:latin typeface="DejaVu Sans"/>
                <a:ea typeface="DejaVu Sans"/>
              </a:rPr>
              <a:t>Periodic → Paid at regular intervals</a:t>
            </a:r>
            <a:endParaRPr b="0" lang="en-GB" sz="1800" spc="-1" strike="noStrike">
              <a:solidFill>
                <a:srgbClr val="000000"/>
              </a:solidFill>
              <a:latin typeface="Arial"/>
            </a:endParaRPr>
          </a:p>
          <a:p>
            <a:pPr marL="216000" indent="-216000">
              <a:lnSpc>
                <a:spcPct val="100000"/>
              </a:lnSpc>
              <a:buClr>
                <a:srgbClr val="008c4f"/>
              </a:buClr>
              <a:buSzPct val="45000"/>
              <a:buFont typeface="OpenSymbol"/>
              <a:buChar char="■"/>
            </a:pPr>
            <a:r>
              <a:rPr b="0" lang="en-GB" sz="1800" spc="-1" strike="noStrike">
                <a:solidFill>
                  <a:srgbClr val="000000"/>
                </a:solidFill>
                <a:latin typeface="DejaVu Sans"/>
                <a:ea typeface="DejaVu Sans"/>
              </a:rPr>
              <a:t>Cash payment → Paid in an appropriate medium of exchange</a:t>
            </a:r>
            <a:endParaRPr b="0" lang="en-GB" sz="1800" spc="-1" strike="noStrike">
              <a:solidFill>
                <a:srgbClr val="000000"/>
              </a:solidFill>
              <a:latin typeface="Arial"/>
            </a:endParaRPr>
          </a:p>
          <a:p>
            <a:pPr marL="216000" indent="-216000">
              <a:lnSpc>
                <a:spcPct val="100000"/>
              </a:lnSpc>
              <a:buClr>
                <a:srgbClr val="008c4f"/>
              </a:buClr>
              <a:buSzPct val="45000"/>
              <a:buFont typeface="OpenSymbol"/>
              <a:buChar char="■"/>
            </a:pPr>
            <a:r>
              <a:rPr b="0" lang="en-GB" sz="1800" spc="-1" strike="noStrike">
                <a:solidFill>
                  <a:srgbClr val="000000"/>
                </a:solidFill>
                <a:latin typeface="DejaVu Sans"/>
                <a:ea typeface="DejaVu Sans"/>
              </a:rPr>
              <a:t>Individual → Paid on an individual basis (e.g., not to households)</a:t>
            </a:r>
            <a:endParaRPr b="0" lang="en-GB" sz="1800" spc="-1" strike="noStrike">
              <a:solidFill>
                <a:srgbClr val="000000"/>
              </a:solidFill>
              <a:latin typeface="Arial"/>
            </a:endParaRPr>
          </a:p>
          <a:p>
            <a:pPr marL="216000" indent="-216000">
              <a:lnSpc>
                <a:spcPct val="100000"/>
              </a:lnSpc>
              <a:buClr>
                <a:srgbClr val="008c4f"/>
              </a:buClr>
              <a:buSzPct val="45000"/>
              <a:buFont typeface="OpenSymbol"/>
              <a:buChar char="■"/>
            </a:pPr>
            <a:r>
              <a:rPr b="0" lang="en-GB" sz="1800" spc="-1" strike="noStrike">
                <a:solidFill>
                  <a:srgbClr val="000000"/>
                </a:solidFill>
                <a:latin typeface="DejaVu Sans"/>
                <a:ea typeface="DejaVu Sans"/>
              </a:rPr>
              <a:t>Universal → Paid to everyone</a:t>
            </a:r>
            <a:endParaRPr b="0" lang="en-GB" sz="1800" spc="-1" strike="noStrike">
              <a:solidFill>
                <a:srgbClr val="000000"/>
              </a:solidFill>
              <a:latin typeface="Arial"/>
            </a:endParaRPr>
          </a:p>
          <a:p>
            <a:pPr marL="216000" indent="-216000">
              <a:lnSpc>
                <a:spcPct val="100000"/>
              </a:lnSpc>
              <a:buClr>
                <a:srgbClr val="008c4f"/>
              </a:buClr>
              <a:buSzPct val="45000"/>
              <a:buFont typeface="OpenSymbol"/>
              <a:buChar char="■"/>
            </a:pPr>
            <a:r>
              <a:rPr b="0" lang="en-GB" sz="1800" spc="-1" strike="noStrike">
                <a:solidFill>
                  <a:srgbClr val="000000"/>
                </a:solidFill>
                <a:latin typeface="DejaVu Sans"/>
                <a:ea typeface="DejaVu Sans"/>
              </a:rPr>
              <a:t>Unconditional → Paid without means test and without a requirement to work or to demonstrate willingness-to-work</a:t>
            </a:r>
            <a:endParaRPr b="0" lang="en-GB" sz="1800" spc="-1" strike="noStrike">
              <a:solidFill>
                <a:srgbClr val="000000"/>
              </a:solidFill>
              <a:latin typeface="Arial"/>
            </a:endParaRPr>
          </a:p>
        </p:txBody>
      </p:sp>
      <p:sp>
        <p:nvSpPr>
          <p:cNvPr id="1456" name="CustomShape 77"/>
          <p:cNvSpPr/>
          <p:nvPr/>
        </p:nvSpPr>
        <p:spPr>
          <a:xfrm>
            <a:off x="201240" y="3060000"/>
            <a:ext cx="10777680" cy="89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7" name="CustomShape 107"/>
          <p:cNvSpPr/>
          <p:nvPr/>
        </p:nvSpPr>
        <p:spPr>
          <a:xfrm>
            <a:off x="335520" y="764640"/>
            <a:ext cx="1072692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Universal Basic Income</a:t>
            </a:r>
            <a:endParaRPr b="0" lang="en-GB" sz="2400" spc="-1" strike="noStrike">
              <a:solidFill>
                <a:srgbClr val="000000"/>
              </a:solidFill>
              <a:latin typeface="Arial"/>
            </a:endParaRPr>
          </a:p>
        </p:txBody>
      </p:sp>
      <p:sp>
        <p:nvSpPr>
          <p:cNvPr id="1458" name="CustomShape 108"/>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Detour – AI Propaganda</a:t>
            </a:r>
            <a:endParaRPr b="0" lang="en-GB" sz="2200" spc="-1" strike="noStrike">
              <a:solidFill>
                <a:srgbClr val="000000"/>
              </a:solidFill>
              <a:latin typeface="Arial"/>
            </a:endParaRPr>
          </a:p>
        </p:txBody>
      </p:sp>
      <p:pic>
        <p:nvPicPr>
          <p:cNvPr id="1459" name="" descr=""/>
          <p:cNvPicPr/>
          <p:nvPr/>
        </p:nvPicPr>
        <p:blipFill>
          <a:blip r:embed="rId1"/>
          <a:stretch/>
        </p:blipFill>
        <p:spPr>
          <a:xfrm>
            <a:off x="4500000" y="180000"/>
            <a:ext cx="5648400" cy="6299280"/>
          </a:xfrm>
          <a:prstGeom prst="rect">
            <a:avLst/>
          </a:prstGeom>
          <a:ln w="72000">
            <a:noFill/>
          </a:ln>
        </p:spPr>
      </p:pic>
      <p:sp>
        <p:nvSpPr>
          <p:cNvPr id="1460" name="CustomShape 109"/>
          <p:cNvSpPr/>
          <p:nvPr/>
        </p:nvSpPr>
        <p:spPr>
          <a:xfrm>
            <a:off x="263520" y="6433200"/>
            <a:ext cx="1078344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https://www.forbes.com/sites/miltonezrati/2019/01/15/universal-basic-income-a-thoroughly-wrongheaded-idea/</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1" name="CustomShape 115"/>
          <p:cNvSpPr/>
          <p:nvPr/>
        </p:nvSpPr>
        <p:spPr>
          <a:xfrm>
            <a:off x="335520" y="764640"/>
            <a:ext cx="1072692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Universal Basic Income</a:t>
            </a:r>
            <a:endParaRPr b="0" lang="en-GB" sz="2400" spc="-1" strike="noStrike">
              <a:solidFill>
                <a:srgbClr val="000000"/>
              </a:solidFill>
              <a:latin typeface="Arial"/>
            </a:endParaRPr>
          </a:p>
        </p:txBody>
      </p:sp>
      <p:sp>
        <p:nvSpPr>
          <p:cNvPr id="1462" name="CustomShape 116"/>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Detour – AI Propaganda</a:t>
            </a:r>
            <a:endParaRPr b="0" lang="en-GB" sz="2200" spc="-1" strike="noStrike">
              <a:solidFill>
                <a:srgbClr val="000000"/>
              </a:solidFill>
              <a:latin typeface="Arial"/>
            </a:endParaRPr>
          </a:p>
        </p:txBody>
      </p:sp>
      <p:pic>
        <p:nvPicPr>
          <p:cNvPr id="1463" name="" descr=""/>
          <p:cNvPicPr/>
          <p:nvPr/>
        </p:nvPicPr>
        <p:blipFill>
          <a:blip r:embed="rId1"/>
          <a:stretch/>
        </p:blipFill>
        <p:spPr>
          <a:xfrm>
            <a:off x="4500000" y="180000"/>
            <a:ext cx="5648400" cy="6299280"/>
          </a:xfrm>
          <a:prstGeom prst="rect">
            <a:avLst/>
          </a:prstGeom>
          <a:ln w="72000">
            <a:noFill/>
          </a:ln>
        </p:spPr>
      </p:pic>
      <p:sp>
        <p:nvSpPr>
          <p:cNvPr id="1464" name="CustomShape 117"/>
          <p:cNvSpPr/>
          <p:nvPr/>
        </p:nvSpPr>
        <p:spPr>
          <a:xfrm>
            <a:off x="263520" y="6433200"/>
            <a:ext cx="1078344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https://www.forbes.com/sites/miltonezrati/2019/01/15/universal-basic-income-a-thoroughly-wrongheaded-idea/</a:t>
            </a:r>
            <a:endParaRPr b="0" lang="en-GB" sz="900" spc="-1" strike="noStrike">
              <a:solidFill>
                <a:srgbClr val="000000"/>
              </a:solidFill>
              <a:latin typeface="Arial"/>
            </a:endParaRPr>
          </a:p>
        </p:txBody>
      </p:sp>
      <p:sp>
        <p:nvSpPr>
          <p:cNvPr id="1465" name="CustomShape 118"/>
          <p:cNvSpPr/>
          <p:nvPr/>
        </p:nvSpPr>
        <p:spPr>
          <a:xfrm flipV="1">
            <a:off x="4500000" y="3058200"/>
            <a:ext cx="5759280" cy="1259280"/>
          </a:xfrm>
          <a:prstGeom prst="roundRect">
            <a:avLst>
              <a:gd name="adj" fmla="val 16667"/>
            </a:avLst>
          </a:prstGeom>
          <a:noFill/>
          <a:ln w="38160">
            <a:solidFill>
              <a:srgbClr val="c9211e"/>
            </a:solidFill>
            <a:round/>
          </a:ln>
        </p:spPr>
        <p:style>
          <a:lnRef idx="2">
            <a:schemeClr val="accent5"/>
          </a:lnRef>
          <a:fillRef idx="1">
            <a:schemeClr val="lt1"/>
          </a:fillRef>
          <a:effectRef idx="0">
            <a:schemeClr val="accent5"/>
          </a:effectRef>
          <a:fontRef idx="minor"/>
        </p:style>
        <p:txBody>
          <a:bodyPr lIns="102600" rIns="102600" tIns="57600" bIns="57600" anchor="t">
            <a:noAutofit/>
          </a:bodyPr>
          <a:p>
            <a:pPr>
              <a:lnSpc>
                <a:spcPct val="100000"/>
              </a:lnSpc>
            </a:pPr>
            <a:endParaRPr b="0" lang="en-GB" sz="1800" spc="-1" strike="noStrike">
              <a:solidFill>
                <a:srgbClr val="000000"/>
              </a:solidFill>
              <a:latin typeface="Arial"/>
              <a:ea typeface="DejaVu Sans"/>
            </a:endParaRPr>
          </a:p>
        </p:txBody>
      </p:sp>
      <p:sp>
        <p:nvSpPr>
          <p:cNvPr id="1466" name=""/>
          <p:cNvSpPr/>
          <p:nvPr/>
        </p:nvSpPr>
        <p:spPr>
          <a:xfrm>
            <a:off x="2160000" y="3600000"/>
            <a:ext cx="1980000" cy="360"/>
          </a:xfrm>
          <a:prstGeom prst="line">
            <a:avLst/>
          </a:prstGeom>
          <a:ln w="72000">
            <a:solidFill>
              <a:srgbClr val="c9211e"/>
            </a:solidFill>
            <a:round/>
            <a:tailEnd len="med" type="triangle" w="med"/>
          </a:ln>
        </p:spPr>
        <p:style>
          <a:lnRef idx="0"/>
          <a:fillRef idx="0"/>
          <a:effectRef idx="0"/>
          <a:fontRef idx="minor"/>
        </p:style>
        <p:txBody>
          <a:bodyPr lIns="90000" rIns="90000" tIns="-45000" bIns="-45000" anchor="ctr">
            <a:noAutofit/>
          </a:bodyPr>
          <a:p>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7" name="CustomShape 37"/>
          <p:cNvSpPr/>
          <p:nvPr/>
        </p:nvSpPr>
        <p:spPr>
          <a:xfrm>
            <a:off x="335520" y="4406760"/>
            <a:ext cx="10730160" cy="1339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3000" spc="-1" strike="noStrike" cap="all">
                <a:solidFill>
                  <a:srgbClr val="008c4f"/>
                </a:solidFill>
                <a:latin typeface="Arial Unicode MS"/>
                <a:ea typeface="DejaVu Sans"/>
              </a:rPr>
              <a:t>Task 1 – what are the Advantages / Disadvantages of A UBI? (10min)</a:t>
            </a:r>
            <a:endParaRPr b="0" lang="en-GB" sz="3000" spc="-1" strike="noStrike">
              <a:solidFill>
                <a:srgbClr val="000000"/>
              </a:solidFill>
              <a:latin typeface="Arial"/>
            </a:endParaRPr>
          </a:p>
        </p:txBody>
      </p:sp>
      <p:sp>
        <p:nvSpPr>
          <p:cNvPr id="1468" name="CustomShape 99"/>
          <p:cNvSpPr/>
          <p:nvPr/>
        </p:nvSpPr>
        <p:spPr>
          <a:xfrm>
            <a:off x="335520" y="2906640"/>
            <a:ext cx="10730160" cy="1477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9" name="CustomShape 105"/>
          <p:cNvSpPr/>
          <p:nvPr/>
        </p:nvSpPr>
        <p:spPr>
          <a:xfrm>
            <a:off x="335520" y="764640"/>
            <a:ext cx="1072692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Universal Basic Income</a:t>
            </a:r>
            <a:endParaRPr b="0" lang="en-GB" sz="2400" spc="-1" strike="noStrike">
              <a:solidFill>
                <a:srgbClr val="000000"/>
              </a:solidFill>
              <a:latin typeface="Arial"/>
            </a:endParaRPr>
          </a:p>
        </p:txBody>
      </p:sp>
      <p:sp>
        <p:nvSpPr>
          <p:cNvPr id="1470" name="CustomShape 106"/>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Advantages</a:t>
            </a:r>
            <a:endParaRPr b="0" lang="en-GB" sz="2200" spc="-1" strike="noStrike">
              <a:solidFill>
                <a:srgbClr val="000000"/>
              </a:solidFill>
              <a:latin typeface="Arial"/>
            </a:endParaRPr>
          </a:p>
        </p:txBody>
      </p:sp>
      <p:sp>
        <p:nvSpPr>
          <p:cNvPr id="1471" name="CustomShape 124"/>
          <p:cNvSpPr/>
          <p:nvPr/>
        </p:nvSpPr>
        <p:spPr>
          <a:xfrm>
            <a:off x="335520" y="1268280"/>
            <a:ext cx="10734840" cy="502236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1" lang="en-GB" sz="1800" spc="-1" strike="noStrike">
                <a:solidFill>
                  <a:srgbClr val="000000"/>
                </a:solidFill>
                <a:latin typeface="DejaVu Sans"/>
                <a:ea typeface="DejaVu Sans"/>
              </a:rPr>
              <a:t>Results → Group Presentation</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2" name="CustomShape 110"/>
          <p:cNvSpPr/>
          <p:nvPr/>
        </p:nvSpPr>
        <p:spPr>
          <a:xfrm>
            <a:off x="335520" y="764640"/>
            <a:ext cx="1072692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Universal Basic Income</a:t>
            </a:r>
            <a:endParaRPr b="0" lang="en-GB" sz="2400" spc="-1" strike="noStrike">
              <a:solidFill>
                <a:srgbClr val="000000"/>
              </a:solidFill>
              <a:latin typeface="Arial"/>
            </a:endParaRPr>
          </a:p>
        </p:txBody>
      </p:sp>
      <p:sp>
        <p:nvSpPr>
          <p:cNvPr id="1473" name="CustomShape 111"/>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Challenges / Critiscm</a:t>
            </a:r>
            <a:endParaRPr b="0" lang="en-GB" sz="2200" spc="-1" strike="noStrike">
              <a:solidFill>
                <a:srgbClr val="000000"/>
              </a:solidFill>
              <a:latin typeface="Arial"/>
            </a:endParaRPr>
          </a:p>
        </p:txBody>
      </p:sp>
      <p:sp>
        <p:nvSpPr>
          <p:cNvPr id="1474" name="CustomShape 112"/>
          <p:cNvSpPr/>
          <p:nvPr/>
        </p:nvSpPr>
        <p:spPr>
          <a:xfrm>
            <a:off x="335520" y="1268280"/>
            <a:ext cx="10734840" cy="502236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1" lang="en-GB" sz="1800" spc="-1" strike="noStrike">
                <a:solidFill>
                  <a:srgbClr val="000000"/>
                </a:solidFill>
                <a:latin typeface="DejaVu Sans"/>
                <a:ea typeface="DejaVu Sans"/>
              </a:rPr>
              <a:t>Results → Group Presentation</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5" name="CustomShape 101"/>
          <p:cNvSpPr/>
          <p:nvPr/>
        </p:nvSpPr>
        <p:spPr>
          <a:xfrm>
            <a:off x="335520" y="764640"/>
            <a:ext cx="1072692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Universal Basic Income</a:t>
            </a:r>
            <a:endParaRPr b="0" lang="en-GB" sz="2400" spc="-1" strike="noStrike">
              <a:solidFill>
                <a:srgbClr val="000000"/>
              </a:solidFill>
              <a:latin typeface="Arial"/>
            </a:endParaRPr>
          </a:p>
        </p:txBody>
      </p:sp>
      <p:sp>
        <p:nvSpPr>
          <p:cNvPr id="1476" name="CustomShape 102"/>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Funding (Germany)</a:t>
            </a:r>
            <a:endParaRPr b="0" lang="en-GB" sz="2200" spc="-1" strike="noStrike">
              <a:solidFill>
                <a:srgbClr val="000000"/>
              </a:solidFill>
              <a:latin typeface="Arial"/>
            </a:endParaRPr>
          </a:p>
        </p:txBody>
      </p:sp>
      <p:sp>
        <p:nvSpPr>
          <p:cNvPr id="1477" name="CustomShape 100"/>
          <p:cNvSpPr/>
          <p:nvPr/>
        </p:nvSpPr>
        <p:spPr>
          <a:xfrm>
            <a:off x="335520" y="1268280"/>
            <a:ext cx="10635480" cy="53373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US" sz="1800" spc="-1" strike="noStrike">
                <a:solidFill>
                  <a:srgbClr val="000000"/>
                </a:solidFill>
                <a:latin typeface="Arial"/>
                <a:ea typeface="DejaVu Sans"/>
              </a:rPr>
              <a:t>German population: 84 million</a:t>
            </a:r>
            <a:endParaRPr b="0" lang="en-GB"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US" sz="1800" spc="-1" strike="noStrike">
                <a:solidFill>
                  <a:srgbClr val="000000"/>
                </a:solidFill>
                <a:latin typeface="Arial"/>
                <a:ea typeface="DejaVu Sans"/>
              </a:rPr>
              <a:t>UBI per person → 1.200€</a:t>
            </a:r>
            <a:endParaRPr b="0" lang="en-GB"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US" sz="1800" spc="-1" strike="noStrike">
                <a:solidFill>
                  <a:srgbClr val="000000"/>
                </a:solidFill>
                <a:latin typeface="Arial"/>
                <a:ea typeface="DejaVu Sans"/>
              </a:rPr>
              <a:t>Cost for a German UBI ~ 1 trillion Euro</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8" name="CustomShape 121"/>
          <p:cNvSpPr/>
          <p:nvPr/>
        </p:nvSpPr>
        <p:spPr>
          <a:xfrm>
            <a:off x="335520" y="764640"/>
            <a:ext cx="1072692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Universal Basic Income</a:t>
            </a:r>
            <a:endParaRPr b="0" lang="en-GB" sz="2400" spc="-1" strike="noStrike">
              <a:solidFill>
                <a:srgbClr val="000000"/>
              </a:solidFill>
              <a:latin typeface="Arial"/>
            </a:endParaRPr>
          </a:p>
        </p:txBody>
      </p:sp>
      <p:sp>
        <p:nvSpPr>
          <p:cNvPr id="1479" name="CustomShape 122"/>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Funding (Germany)</a:t>
            </a:r>
            <a:endParaRPr b="0" lang="en-GB" sz="2200" spc="-1" strike="noStrike">
              <a:solidFill>
                <a:srgbClr val="000000"/>
              </a:solidFill>
              <a:latin typeface="Arial"/>
            </a:endParaRPr>
          </a:p>
        </p:txBody>
      </p:sp>
      <p:pic>
        <p:nvPicPr>
          <p:cNvPr id="1480" name="" descr=""/>
          <p:cNvPicPr/>
          <p:nvPr/>
        </p:nvPicPr>
        <p:blipFill>
          <a:blip r:embed="rId1"/>
          <a:stretch/>
        </p:blipFill>
        <p:spPr>
          <a:xfrm>
            <a:off x="3483360" y="1365120"/>
            <a:ext cx="7315920" cy="4934160"/>
          </a:xfrm>
          <a:prstGeom prst="rect">
            <a:avLst/>
          </a:prstGeom>
          <a:ln w="72000">
            <a:noFill/>
          </a:ln>
        </p:spPr>
      </p:pic>
      <p:sp>
        <p:nvSpPr>
          <p:cNvPr id="1481" name="CustomShape 123"/>
          <p:cNvSpPr/>
          <p:nvPr/>
        </p:nvSpPr>
        <p:spPr>
          <a:xfrm>
            <a:off x="263520" y="6433200"/>
            <a:ext cx="1078344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https://www.bundeshaushalt.de/DE/Bundeshaushalt-digital/bundeshaushalt-digital.html</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2" name="CustomShape 113"/>
          <p:cNvSpPr/>
          <p:nvPr/>
        </p:nvSpPr>
        <p:spPr>
          <a:xfrm>
            <a:off x="335520" y="764640"/>
            <a:ext cx="1072692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Universal Basic Income</a:t>
            </a:r>
            <a:endParaRPr b="0" lang="en-GB" sz="2400" spc="-1" strike="noStrike">
              <a:solidFill>
                <a:srgbClr val="000000"/>
              </a:solidFill>
              <a:latin typeface="Arial"/>
            </a:endParaRPr>
          </a:p>
        </p:txBody>
      </p:sp>
      <p:sp>
        <p:nvSpPr>
          <p:cNvPr id="1483" name="CustomShape 119"/>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Funding (Germany) – Financial Transaction Tax</a:t>
            </a:r>
            <a:endParaRPr b="0" lang="en-GB" sz="2200" spc="-1" strike="noStrike">
              <a:solidFill>
                <a:srgbClr val="000000"/>
              </a:solidFill>
              <a:latin typeface="Arial"/>
            </a:endParaRPr>
          </a:p>
        </p:txBody>
      </p:sp>
      <p:sp>
        <p:nvSpPr>
          <p:cNvPr id="1484" name="CustomShape 120"/>
          <p:cNvSpPr/>
          <p:nvPr/>
        </p:nvSpPr>
        <p:spPr>
          <a:xfrm>
            <a:off x="335520" y="1268280"/>
            <a:ext cx="10635480" cy="53373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US" sz="1800" spc="-1" strike="noStrike">
                <a:solidFill>
                  <a:srgbClr val="000000"/>
                </a:solidFill>
                <a:latin typeface="Arial"/>
                <a:ea typeface="DejaVu Sans"/>
              </a:rPr>
              <a:t>Financial transaction tax </a:t>
            </a:r>
            <a:endParaRPr b="0" lang="en-GB" sz="1800" spc="-1" strike="noStrike">
              <a:solidFill>
                <a:srgbClr val="000000"/>
              </a:solidFill>
              <a:latin typeface="Arial"/>
            </a:endParaRPr>
          </a:p>
          <a:p>
            <a:pPr lvl="1" marL="432000" indent="-216000">
              <a:lnSpc>
                <a:spcPct val="100000"/>
              </a:lnSpc>
              <a:spcBef>
                <a:spcPts val="360"/>
              </a:spcBef>
              <a:buClr>
                <a:srgbClr val="000000"/>
              </a:buClr>
              <a:buSzPct val="45000"/>
              <a:buFont typeface="Wingdings" charset="2"/>
              <a:buChar char=""/>
            </a:pPr>
            <a:r>
              <a:rPr b="0" lang="en-US" sz="1800" spc="-1" strike="noStrike">
                <a:solidFill>
                  <a:srgbClr val="000000"/>
                </a:solidFill>
                <a:latin typeface="Arial"/>
                <a:ea typeface="DejaVu Sans"/>
              </a:rPr>
              <a:t>Tax financial transactions (stock exchange, etc. - not everyday transactions, e.g., supermarket)</a:t>
            </a:r>
            <a:endParaRPr b="0" lang="en-GB" sz="1800" spc="-1" strike="noStrike">
              <a:solidFill>
                <a:srgbClr val="000000"/>
              </a:solidFill>
              <a:latin typeface="Arial"/>
            </a:endParaRPr>
          </a:p>
          <a:p>
            <a:pPr lvl="1" marL="432000" indent="-216000">
              <a:lnSpc>
                <a:spcPct val="100000"/>
              </a:lnSpc>
              <a:spcBef>
                <a:spcPts val="360"/>
              </a:spcBef>
              <a:buClr>
                <a:srgbClr val="000000"/>
              </a:buClr>
              <a:buSzPct val="45000"/>
              <a:buFont typeface="Wingdings" charset="2"/>
              <a:buChar char=""/>
            </a:pPr>
            <a:r>
              <a:rPr b="0" lang="en-US" sz="1800" spc="-1" strike="noStrike">
                <a:solidFill>
                  <a:srgbClr val="000000"/>
                </a:solidFill>
                <a:latin typeface="Arial"/>
                <a:ea typeface="DejaVu Sans"/>
              </a:rPr>
              <a:t>Prevent financial market speculation from being more profitable than investments in the real economy.</a:t>
            </a:r>
            <a:endParaRPr b="0" lang="en-GB" sz="1800" spc="-1" strike="noStrike">
              <a:solidFill>
                <a:srgbClr val="000000"/>
              </a:solidFill>
              <a:latin typeface="Arial"/>
            </a:endParaRPr>
          </a:p>
          <a:p>
            <a:pPr lvl="1" marL="432000" indent="-216000">
              <a:lnSpc>
                <a:spcPct val="100000"/>
              </a:lnSpc>
              <a:spcBef>
                <a:spcPts val="360"/>
              </a:spcBef>
              <a:buClr>
                <a:srgbClr val="000000"/>
              </a:buClr>
              <a:buSzPct val="45000"/>
              <a:buFont typeface="Wingdings" charset="2"/>
              <a:buChar char=""/>
            </a:pPr>
            <a:r>
              <a:rPr b="0" lang="en-US" sz="1800" spc="-1" strike="noStrike">
                <a:solidFill>
                  <a:srgbClr val="ffffff"/>
                </a:solidFill>
                <a:latin typeface="Arial"/>
                <a:ea typeface="DejaVu Sans"/>
              </a:rPr>
              <a:t>→ </a:t>
            </a:r>
            <a:r>
              <a:rPr b="0" lang="en-US" sz="1800" spc="-1" strike="noStrike">
                <a:solidFill>
                  <a:srgbClr val="ffffff"/>
                </a:solidFill>
                <a:latin typeface="Arial"/>
                <a:ea typeface="DejaVu Sans"/>
              </a:rPr>
              <a:t>Less gambline in the finance sector</a:t>
            </a:r>
            <a:endParaRPr b="0" lang="en-GB" sz="1800" spc="-1" strike="noStrike">
              <a:solidFill>
                <a:srgbClr val="000000"/>
              </a:solidFill>
              <a:latin typeface="Arial"/>
            </a:endParaRPr>
          </a:p>
          <a:p>
            <a:pPr lvl="1" marL="432000" indent="-216000">
              <a:lnSpc>
                <a:spcPct val="100000"/>
              </a:lnSpc>
              <a:spcBef>
                <a:spcPts val="360"/>
              </a:spcBef>
              <a:buClr>
                <a:srgbClr val="000000"/>
              </a:buClr>
              <a:buSzPct val="45000"/>
              <a:buFont typeface="Wingdings" charset="2"/>
              <a:buChar char=""/>
            </a:pPr>
            <a:r>
              <a:rPr b="0" lang="en-US" sz="1800" spc="-1" strike="noStrike">
                <a:solidFill>
                  <a:srgbClr val="ffffff"/>
                </a:solidFill>
                <a:latin typeface="Arial"/>
                <a:ea typeface="DejaVu Sans"/>
              </a:rPr>
              <a:t>→ </a:t>
            </a:r>
            <a:r>
              <a:rPr b="0" lang="en-US" sz="1800" spc="-1" strike="noStrike">
                <a:solidFill>
                  <a:srgbClr val="ffffff"/>
                </a:solidFill>
                <a:latin typeface="Arial"/>
                <a:ea typeface="DejaVu Sans"/>
              </a:rPr>
              <a:t>Only professional finanance gamblers loose money, nobody else</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5" name="CustomShape 35"/>
          <p:cNvSpPr/>
          <p:nvPr/>
        </p:nvSpPr>
        <p:spPr>
          <a:xfrm>
            <a:off x="335520" y="764640"/>
            <a:ext cx="1072692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Universal Basic Income</a:t>
            </a:r>
            <a:endParaRPr b="0" lang="en-GB" sz="2400" spc="-1" strike="noStrike">
              <a:solidFill>
                <a:srgbClr val="000000"/>
              </a:solidFill>
              <a:latin typeface="Arial"/>
            </a:endParaRPr>
          </a:p>
        </p:txBody>
      </p:sp>
      <p:sp>
        <p:nvSpPr>
          <p:cNvPr id="1486" name="CustomShape 126"/>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Funding (Germany) – Financial Transaction Tax</a:t>
            </a:r>
            <a:endParaRPr b="0" lang="en-GB" sz="2200" spc="-1" strike="noStrike">
              <a:solidFill>
                <a:srgbClr val="000000"/>
              </a:solidFill>
              <a:latin typeface="Arial"/>
            </a:endParaRPr>
          </a:p>
        </p:txBody>
      </p:sp>
      <p:sp>
        <p:nvSpPr>
          <p:cNvPr id="1487" name="CustomShape 127"/>
          <p:cNvSpPr/>
          <p:nvPr/>
        </p:nvSpPr>
        <p:spPr>
          <a:xfrm>
            <a:off x="335520" y="1268280"/>
            <a:ext cx="10635480" cy="53373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US" sz="1800" spc="-1" strike="noStrike">
                <a:solidFill>
                  <a:srgbClr val="000000"/>
                </a:solidFill>
                <a:latin typeface="Arial"/>
                <a:ea typeface="DejaVu Sans"/>
              </a:rPr>
              <a:t>Financial transaction tax </a:t>
            </a:r>
            <a:endParaRPr b="0" lang="en-GB" sz="1800" spc="-1" strike="noStrike">
              <a:solidFill>
                <a:srgbClr val="000000"/>
              </a:solidFill>
              <a:latin typeface="Arial"/>
            </a:endParaRPr>
          </a:p>
          <a:p>
            <a:pPr lvl="1" marL="432000" indent="-216000">
              <a:lnSpc>
                <a:spcPct val="100000"/>
              </a:lnSpc>
              <a:spcBef>
                <a:spcPts val="360"/>
              </a:spcBef>
              <a:buClr>
                <a:srgbClr val="000000"/>
              </a:buClr>
              <a:buSzPct val="45000"/>
              <a:buFont typeface="Wingdings" charset="2"/>
              <a:buChar char=""/>
            </a:pPr>
            <a:r>
              <a:rPr b="0" lang="en-US" sz="1800" spc="-1" strike="noStrike">
                <a:solidFill>
                  <a:srgbClr val="000000"/>
                </a:solidFill>
                <a:latin typeface="Arial"/>
                <a:ea typeface="DejaVu Sans"/>
              </a:rPr>
              <a:t>Tax financial transactions (stock exchange, etc. - not everyday transactions, e.g., supermarket)</a:t>
            </a:r>
            <a:endParaRPr b="0" lang="en-GB" sz="1800" spc="-1" strike="noStrike">
              <a:solidFill>
                <a:srgbClr val="000000"/>
              </a:solidFill>
              <a:latin typeface="Arial"/>
            </a:endParaRPr>
          </a:p>
          <a:p>
            <a:pPr lvl="1" marL="432000" indent="-216000">
              <a:lnSpc>
                <a:spcPct val="100000"/>
              </a:lnSpc>
              <a:spcBef>
                <a:spcPts val="360"/>
              </a:spcBef>
              <a:buClr>
                <a:srgbClr val="000000"/>
              </a:buClr>
              <a:buSzPct val="45000"/>
              <a:buFont typeface="Wingdings" charset="2"/>
              <a:buChar char=""/>
            </a:pPr>
            <a:r>
              <a:rPr b="0" lang="en-US" sz="1800" spc="-1" strike="noStrike">
                <a:solidFill>
                  <a:srgbClr val="000000"/>
                </a:solidFill>
                <a:latin typeface="Arial"/>
                <a:ea typeface="DejaVu Sans"/>
              </a:rPr>
              <a:t>Prevent financial market speculation from being more profitable than investments in the real economy.</a:t>
            </a:r>
            <a:endParaRPr b="0" lang="en-GB" sz="1800" spc="-1" strike="noStrike">
              <a:solidFill>
                <a:srgbClr val="000000"/>
              </a:solidFill>
              <a:latin typeface="Arial"/>
            </a:endParaRPr>
          </a:p>
          <a:p>
            <a:pPr lvl="1" marL="432000" indent="-216000">
              <a:lnSpc>
                <a:spcPct val="100000"/>
              </a:lnSpc>
              <a:spcBef>
                <a:spcPts val="360"/>
              </a:spcBef>
              <a:buClr>
                <a:srgbClr val="000000"/>
              </a:buClr>
              <a:buSzPct val="45000"/>
              <a:buFont typeface="Wingdings" charset="2"/>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Less gambling in the finance sector</a:t>
            </a:r>
            <a:endParaRPr b="0" lang="en-GB" sz="1800" spc="-1" strike="noStrike">
              <a:solidFill>
                <a:srgbClr val="000000"/>
              </a:solidFill>
              <a:latin typeface="Arial"/>
            </a:endParaRPr>
          </a:p>
          <a:p>
            <a:pPr lvl="1" marL="432000" indent="-216000">
              <a:lnSpc>
                <a:spcPct val="100000"/>
              </a:lnSpc>
              <a:spcBef>
                <a:spcPts val="360"/>
              </a:spcBef>
              <a:buClr>
                <a:srgbClr val="000000"/>
              </a:buClr>
              <a:buSzPct val="45000"/>
              <a:buFont typeface="Wingdings" charset="2"/>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Only professional finanance gamblers loose money, nobody else</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0" name="CustomShape 1"/>
          <p:cNvSpPr/>
          <p:nvPr/>
        </p:nvSpPr>
        <p:spPr>
          <a:xfrm>
            <a:off x="335520" y="4406760"/>
            <a:ext cx="10723680" cy="1332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3000" spc="-1" strike="noStrike" cap="all">
                <a:solidFill>
                  <a:srgbClr val="008c4f"/>
                </a:solidFill>
                <a:latin typeface="Arial Unicode MS"/>
                <a:ea typeface="DejaVu Sans"/>
              </a:rPr>
              <a:t>Recap</a:t>
            </a:r>
            <a:endParaRPr b="0" lang="en-GB" sz="3000" spc="-1" strike="noStrike">
              <a:solidFill>
                <a:srgbClr val="000000"/>
              </a:solidFill>
              <a:latin typeface="Arial"/>
            </a:endParaRPr>
          </a:p>
        </p:txBody>
      </p:sp>
      <p:sp>
        <p:nvSpPr>
          <p:cNvPr id="1361" name="CustomShape 2"/>
          <p:cNvSpPr/>
          <p:nvPr/>
        </p:nvSpPr>
        <p:spPr>
          <a:xfrm>
            <a:off x="335520" y="2906640"/>
            <a:ext cx="10723680" cy="1470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8" name="CustomShape 36"/>
          <p:cNvSpPr/>
          <p:nvPr/>
        </p:nvSpPr>
        <p:spPr>
          <a:xfrm>
            <a:off x="335520" y="764640"/>
            <a:ext cx="1072692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Universal Basic Income</a:t>
            </a:r>
            <a:endParaRPr b="0" lang="en-GB" sz="2400" spc="-1" strike="noStrike">
              <a:solidFill>
                <a:srgbClr val="000000"/>
              </a:solidFill>
              <a:latin typeface="Arial"/>
            </a:endParaRPr>
          </a:p>
        </p:txBody>
      </p:sp>
      <p:sp>
        <p:nvSpPr>
          <p:cNvPr id="1489" name="CustomShape 125"/>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Funding (Germany) – Various Other Tax Apporaches</a:t>
            </a:r>
            <a:endParaRPr b="0" lang="en-GB" sz="2200" spc="-1" strike="noStrike">
              <a:solidFill>
                <a:srgbClr val="000000"/>
              </a:solidFill>
              <a:latin typeface="Arial"/>
            </a:endParaRPr>
          </a:p>
        </p:txBody>
      </p:sp>
      <p:sp>
        <p:nvSpPr>
          <p:cNvPr id="1490" name="CustomShape 128"/>
          <p:cNvSpPr/>
          <p:nvPr/>
        </p:nvSpPr>
        <p:spPr>
          <a:xfrm>
            <a:off x="335520" y="1268280"/>
            <a:ext cx="10635480" cy="53373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US" sz="1800" spc="-1" strike="noStrike">
                <a:solidFill>
                  <a:srgbClr val="000000"/>
                </a:solidFill>
                <a:latin typeface="Arial"/>
                <a:ea typeface="DejaVu Sans"/>
              </a:rPr>
              <a:t>Negative income tax </a:t>
            </a:r>
            <a:endParaRPr b="0" lang="en-GB" sz="1800" spc="-1" strike="noStrike">
              <a:solidFill>
                <a:srgbClr val="000000"/>
              </a:solidFill>
              <a:latin typeface="Arial"/>
            </a:endParaRPr>
          </a:p>
          <a:p>
            <a:pPr lvl="1" marL="432000" indent="-216000">
              <a:lnSpc>
                <a:spcPct val="100000"/>
              </a:lnSpc>
              <a:spcBef>
                <a:spcPts val="360"/>
              </a:spcBef>
              <a:buClr>
                <a:srgbClr val="000000"/>
              </a:buClr>
              <a:buSzPct val="45000"/>
              <a:buFont typeface="Wingdings" charset="2"/>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Individuals earning below a certain threshold receive supplemental pay from the government instead of paying taxes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Arial"/>
                <a:ea typeface="DejaVu Sans"/>
              </a:rPr>
              <a:t>Taxation of consumption</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Arial"/>
                <a:ea typeface="DejaVu Sans"/>
              </a:rPr>
              <a:t>→ </a:t>
            </a:r>
            <a:r>
              <a:rPr b="0" lang="en-US" sz="1800" spc="-1" strike="noStrike">
                <a:solidFill>
                  <a:srgbClr val="ffffff"/>
                </a:solidFill>
                <a:latin typeface="Arial"/>
                <a:ea typeface="DejaVu Sans"/>
              </a:rPr>
              <a:t>Financed by a value-added tax (VAT), which replaces all other taxes and social security contributions levied to date.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Arial"/>
                <a:ea typeface="DejaVu Sans"/>
              </a:rPr>
              <a:t>Taxation of natural ressources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Arial"/>
                <a:ea typeface="DejaVu Sans"/>
              </a:rPr>
              <a:t>Etc.</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1" name="CustomShape 132"/>
          <p:cNvSpPr/>
          <p:nvPr/>
        </p:nvSpPr>
        <p:spPr>
          <a:xfrm>
            <a:off x="335520" y="764640"/>
            <a:ext cx="1072692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Universal Basic Income</a:t>
            </a:r>
            <a:endParaRPr b="0" lang="en-GB" sz="2400" spc="-1" strike="noStrike">
              <a:solidFill>
                <a:srgbClr val="000000"/>
              </a:solidFill>
              <a:latin typeface="Arial"/>
            </a:endParaRPr>
          </a:p>
        </p:txBody>
      </p:sp>
      <p:sp>
        <p:nvSpPr>
          <p:cNvPr id="1492" name="CustomShape 133"/>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Funding (Germany) – Various Other Tax Apporaches</a:t>
            </a:r>
            <a:endParaRPr b="0" lang="en-GB" sz="2200" spc="-1" strike="noStrike">
              <a:solidFill>
                <a:srgbClr val="000000"/>
              </a:solidFill>
              <a:latin typeface="Arial"/>
            </a:endParaRPr>
          </a:p>
        </p:txBody>
      </p:sp>
      <p:sp>
        <p:nvSpPr>
          <p:cNvPr id="1493" name="CustomShape 134"/>
          <p:cNvSpPr/>
          <p:nvPr/>
        </p:nvSpPr>
        <p:spPr>
          <a:xfrm>
            <a:off x="335520" y="1268280"/>
            <a:ext cx="10635480" cy="53373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US" sz="1800" spc="-1" strike="noStrike">
                <a:solidFill>
                  <a:srgbClr val="000000"/>
                </a:solidFill>
                <a:latin typeface="Arial"/>
                <a:ea typeface="DejaVu Sans"/>
              </a:rPr>
              <a:t>Negative income tax </a:t>
            </a:r>
            <a:endParaRPr b="0" lang="en-GB" sz="1800" spc="-1" strike="noStrike">
              <a:solidFill>
                <a:srgbClr val="000000"/>
              </a:solidFill>
              <a:latin typeface="Arial"/>
            </a:endParaRPr>
          </a:p>
          <a:p>
            <a:pPr lvl="1" marL="432000" indent="-216000">
              <a:lnSpc>
                <a:spcPct val="100000"/>
              </a:lnSpc>
              <a:spcBef>
                <a:spcPts val="360"/>
              </a:spcBef>
              <a:buClr>
                <a:srgbClr val="000000"/>
              </a:buClr>
              <a:buSzPct val="45000"/>
              <a:buFont typeface="Wingdings" charset="2"/>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Individuals earning below a certain threshold receive supplemental pay from the government instead of paying taxes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Arial"/>
                <a:ea typeface="DejaVu Sans"/>
              </a:rPr>
              <a:t>Taxation of consumption</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Arial"/>
                <a:ea typeface="DejaVu Sans"/>
              </a:rPr>
              <a:t>→ </a:t>
            </a:r>
            <a:r>
              <a:rPr b="0" lang="en-US" sz="1800" spc="-1" strike="noStrike">
                <a:solidFill>
                  <a:srgbClr val="ffffff"/>
                </a:solidFill>
                <a:latin typeface="Arial"/>
                <a:ea typeface="DejaVu Sans"/>
              </a:rPr>
              <a:t>Financed by a value-added tax (VAT), which replaces all other taxes and social security contributions levied to date.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Arial"/>
                <a:ea typeface="DejaVu Sans"/>
              </a:rPr>
              <a:t>Taxation of natural ressources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Arial"/>
                <a:ea typeface="DejaVu Sans"/>
              </a:rPr>
              <a:t>Etc.</a:t>
            </a:r>
            <a:endParaRPr b="0" lang="en-GB" sz="1800" spc="-1" strike="noStrike">
              <a:solidFill>
                <a:srgbClr val="000000"/>
              </a:solidFill>
              <a:latin typeface="Arial"/>
            </a:endParaRPr>
          </a:p>
        </p:txBody>
      </p:sp>
      <p:pic>
        <p:nvPicPr>
          <p:cNvPr id="1494" name="" descr=""/>
          <p:cNvPicPr/>
          <p:nvPr/>
        </p:nvPicPr>
        <p:blipFill>
          <a:blip r:embed="rId1"/>
          <a:stretch/>
        </p:blipFill>
        <p:spPr>
          <a:xfrm>
            <a:off x="5760000" y="3113640"/>
            <a:ext cx="4545360" cy="3365640"/>
          </a:xfrm>
          <a:prstGeom prst="rect">
            <a:avLst/>
          </a:prstGeom>
          <a:ln w="72000">
            <a:noFill/>
          </a:ln>
        </p:spPr>
      </p:pic>
      <p:sp>
        <p:nvSpPr>
          <p:cNvPr id="1495" name="CustomShape 135"/>
          <p:cNvSpPr/>
          <p:nvPr/>
        </p:nvSpPr>
        <p:spPr>
          <a:xfrm>
            <a:off x="263520" y="6433200"/>
            <a:ext cx="1078344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Figure adapted from Frank Murmann - https://de.wikipedia.org/wiki/Datei:Negative_Einkommenssteuer.svg</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6" name="CustomShape 129"/>
          <p:cNvSpPr/>
          <p:nvPr/>
        </p:nvSpPr>
        <p:spPr>
          <a:xfrm>
            <a:off x="335520" y="764640"/>
            <a:ext cx="1072692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Universal Basic Income</a:t>
            </a:r>
            <a:endParaRPr b="0" lang="en-GB" sz="2400" spc="-1" strike="noStrike">
              <a:solidFill>
                <a:srgbClr val="000000"/>
              </a:solidFill>
              <a:latin typeface="Arial"/>
            </a:endParaRPr>
          </a:p>
        </p:txBody>
      </p:sp>
      <p:sp>
        <p:nvSpPr>
          <p:cNvPr id="1497" name="CustomShape 130"/>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Funding (Germany) – Various Other Tax Apporaches</a:t>
            </a:r>
            <a:endParaRPr b="0" lang="en-GB" sz="2200" spc="-1" strike="noStrike">
              <a:solidFill>
                <a:srgbClr val="000000"/>
              </a:solidFill>
              <a:latin typeface="Arial"/>
            </a:endParaRPr>
          </a:p>
        </p:txBody>
      </p:sp>
      <p:sp>
        <p:nvSpPr>
          <p:cNvPr id="1498" name="CustomShape 131"/>
          <p:cNvSpPr/>
          <p:nvPr/>
        </p:nvSpPr>
        <p:spPr>
          <a:xfrm>
            <a:off x="335520" y="1268280"/>
            <a:ext cx="10635480" cy="53373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US" sz="1800" spc="-1" strike="noStrike">
                <a:solidFill>
                  <a:srgbClr val="000000"/>
                </a:solidFill>
                <a:latin typeface="Arial"/>
                <a:ea typeface="DejaVu Sans"/>
              </a:rPr>
              <a:t>Negative income tax </a:t>
            </a:r>
            <a:endParaRPr b="0" lang="en-GB" sz="1800" spc="-1" strike="noStrike">
              <a:solidFill>
                <a:srgbClr val="000000"/>
              </a:solidFill>
              <a:latin typeface="Arial"/>
            </a:endParaRPr>
          </a:p>
          <a:p>
            <a:pPr lvl="1" marL="432000" indent="-216000">
              <a:lnSpc>
                <a:spcPct val="100000"/>
              </a:lnSpc>
              <a:spcBef>
                <a:spcPts val="360"/>
              </a:spcBef>
              <a:buClr>
                <a:srgbClr val="000000"/>
              </a:buClr>
              <a:buSzPct val="45000"/>
              <a:buFont typeface="Wingdings" charset="2"/>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Individuals earning below a certain threshold receive supplemental pay from the government instead of paying taxes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US" sz="1800" spc="-1" strike="noStrike">
                <a:solidFill>
                  <a:srgbClr val="000000"/>
                </a:solidFill>
                <a:latin typeface="Arial"/>
                <a:ea typeface="DejaVu Sans"/>
              </a:rPr>
              <a:t>Taxation of consumption</a:t>
            </a:r>
            <a:endParaRPr b="0" lang="en-GB" sz="1800" spc="-1" strike="noStrike">
              <a:solidFill>
                <a:srgbClr val="000000"/>
              </a:solidFill>
              <a:latin typeface="Arial"/>
            </a:endParaRPr>
          </a:p>
          <a:p>
            <a:pPr lvl="1" marL="432000" indent="-216000">
              <a:lnSpc>
                <a:spcPct val="100000"/>
              </a:lnSpc>
              <a:spcBef>
                <a:spcPts val="360"/>
              </a:spcBef>
              <a:buClr>
                <a:srgbClr val="000000"/>
              </a:buClr>
              <a:buSzPct val="45000"/>
              <a:buFont typeface="Wingdings" charset="2"/>
              <a:buChar char=""/>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Financed by a value-added tax (VAT), which replaces all other taxes and social security contributions levied to date.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US" sz="1800" spc="-1" strike="noStrike">
                <a:solidFill>
                  <a:srgbClr val="000000"/>
                </a:solidFill>
                <a:latin typeface="Arial"/>
                <a:ea typeface="DejaVu Sans"/>
              </a:rPr>
              <a:t>Taxation of natural ressources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US" sz="1800" spc="-1" strike="noStrike">
                <a:solidFill>
                  <a:srgbClr val="000000"/>
                </a:solidFill>
                <a:latin typeface="Arial"/>
                <a:ea typeface="DejaVu Sans"/>
              </a:rPr>
              <a:t>Etc.</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9" name="CustomShape 48"/>
          <p:cNvSpPr/>
          <p:nvPr/>
        </p:nvSpPr>
        <p:spPr>
          <a:xfrm>
            <a:off x="335520" y="764640"/>
            <a:ext cx="1072692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Universal Basic Income</a:t>
            </a:r>
            <a:endParaRPr b="0" lang="en-GB" sz="2400" spc="-1" strike="noStrike">
              <a:solidFill>
                <a:srgbClr val="000000"/>
              </a:solidFill>
              <a:latin typeface="Arial"/>
            </a:endParaRPr>
          </a:p>
        </p:txBody>
      </p:sp>
      <p:sp>
        <p:nvSpPr>
          <p:cNvPr id="1500" name="CustomShape 49"/>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UBI Raffle – Get a UBI for Free</a:t>
            </a:r>
            <a:endParaRPr b="0" lang="en-GB" sz="2200" spc="-1" strike="noStrike">
              <a:solidFill>
                <a:srgbClr val="000000"/>
              </a:solidFill>
              <a:latin typeface="Arial"/>
            </a:endParaRPr>
          </a:p>
        </p:txBody>
      </p:sp>
      <p:pic>
        <p:nvPicPr>
          <p:cNvPr id="1501" name="" descr=""/>
          <p:cNvPicPr/>
          <p:nvPr/>
        </p:nvPicPr>
        <p:blipFill>
          <a:blip r:embed="rId1"/>
          <a:stretch/>
        </p:blipFill>
        <p:spPr>
          <a:xfrm>
            <a:off x="5760000" y="567360"/>
            <a:ext cx="5414760" cy="5911560"/>
          </a:xfrm>
          <a:prstGeom prst="rect">
            <a:avLst/>
          </a:prstGeom>
          <a:ln w="0">
            <a:noFill/>
          </a:ln>
        </p:spPr>
      </p:pic>
      <p:sp>
        <p:nvSpPr>
          <p:cNvPr id="1502" name="CustomShape 50"/>
          <p:cNvSpPr/>
          <p:nvPr/>
        </p:nvSpPr>
        <p:spPr>
          <a:xfrm>
            <a:off x="263520" y="6433200"/>
            <a:ext cx="1078344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https://www.mein-grundeinkommen.de</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503" name="CustomShape 14"/>
          <p:cNvSpPr/>
          <p:nvPr/>
        </p:nvSpPr>
        <p:spPr>
          <a:xfrm>
            <a:off x="335520" y="4406760"/>
            <a:ext cx="10723680" cy="1332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3000" spc="-1" strike="noStrike" cap="all">
                <a:solidFill>
                  <a:srgbClr val="008c4f"/>
                </a:solidFill>
                <a:latin typeface="Arial Unicode MS"/>
                <a:ea typeface="DejaVu Sans"/>
              </a:rPr>
              <a:t>Economy for the Common Good</a:t>
            </a:r>
            <a:endParaRPr b="0" lang="en-GB" sz="3000" spc="-1" strike="noStrike">
              <a:solidFill>
                <a:srgbClr val="000000"/>
              </a:solidFill>
              <a:latin typeface="Arial"/>
            </a:endParaRPr>
          </a:p>
          <a:p>
            <a:pPr>
              <a:lnSpc>
                <a:spcPct val="100000"/>
              </a:lnSpc>
            </a:pPr>
            <a:r>
              <a:rPr b="1" lang="en-GB" sz="3000" spc="-1" strike="noStrike" cap="all">
                <a:solidFill>
                  <a:srgbClr val="008c4f"/>
                </a:solidFill>
                <a:latin typeface="Arial Unicode MS"/>
                <a:ea typeface="DejaVu Sans"/>
              </a:rPr>
              <a:t>(Gemeinwohl-Ökonomie)</a:t>
            </a:r>
            <a:endParaRPr b="0" lang="en-GB" sz="3000" spc="-1" strike="noStrike">
              <a:solidFill>
                <a:srgbClr val="000000"/>
              </a:solidFill>
              <a:latin typeface="Arial"/>
            </a:endParaRPr>
          </a:p>
          <a:p>
            <a:pPr>
              <a:lnSpc>
                <a:spcPct val="100000"/>
              </a:lnSpc>
            </a:pPr>
            <a:endParaRPr b="0" lang="en-GB" sz="3000" spc="-1" strike="noStrike">
              <a:solidFill>
                <a:srgbClr val="000000"/>
              </a:solidFill>
              <a:latin typeface="Arial"/>
            </a:endParaRPr>
          </a:p>
        </p:txBody>
      </p:sp>
      <p:sp>
        <p:nvSpPr>
          <p:cNvPr id="1504" name="CustomShape 15"/>
          <p:cNvSpPr/>
          <p:nvPr/>
        </p:nvSpPr>
        <p:spPr>
          <a:xfrm>
            <a:off x="335520" y="2906640"/>
            <a:ext cx="10723680" cy="1470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505" name="CustomShape 43"/>
          <p:cNvSpPr/>
          <p:nvPr/>
        </p:nvSpPr>
        <p:spPr>
          <a:xfrm>
            <a:off x="335520" y="4406760"/>
            <a:ext cx="10723680" cy="1332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3000" spc="-1" strike="noStrike" cap="all">
                <a:solidFill>
                  <a:srgbClr val="008c4f"/>
                </a:solidFill>
                <a:latin typeface="Arial Unicode MS"/>
                <a:ea typeface="DejaVu Sans"/>
              </a:rPr>
              <a:t>Post-Growth Economy</a:t>
            </a:r>
            <a:endParaRPr b="0" lang="en-GB" sz="3000" spc="-1" strike="noStrike">
              <a:solidFill>
                <a:srgbClr val="000000"/>
              </a:solidFill>
              <a:latin typeface="Arial"/>
            </a:endParaRPr>
          </a:p>
          <a:p>
            <a:pPr>
              <a:lnSpc>
                <a:spcPct val="100000"/>
              </a:lnSpc>
            </a:pPr>
            <a:r>
              <a:rPr b="1" lang="en-GB" sz="3000" spc="-1" strike="noStrike" cap="all">
                <a:solidFill>
                  <a:srgbClr val="008c4f"/>
                </a:solidFill>
                <a:latin typeface="Arial Unicode MS"/>
                <a:ea typeface="DejaVu Sans"/>
              </a:rPr>
              <a:t>(Postwachstumsökonomie)</a:t>
            </a:r>
            <a:endParaRPr b="0" lang="en-GB" sz="3000" spc="-1" strike="noStrike">
              <a:solidFill>
                <a:srgbClr val="000000"/>
              </a:solidFill>
              <a:latin typeface="Arial"/>
            </a:endParaRPr>
          </a:p>
          <a:p>
            <a:pPr>
              <a:lnSpc>
                <a:spcPct val="100000"/>
              </a:lnSpc>
            </a:pPr>
            <a:endParaRPr b="0" lang="en-GB" sz="3000" spc="-1" strike="noStrike">
              <a:solidFill>
                <a:srgbClr val="000000"/>
              </a:solidFill>
              <a:latin typeface="Arial"/>
            </a:endParaRPr>
          </a:p>
        </p:txBody>
      </p:sp>
      <p:sp>
        <p:nvSpPr>
          <p:cNvPr id="1506" name="CustomShape 44"/>
          <p:cNvSpPr/>
          <p:nvPr/>
        </p:nvSpPr>
        <p:spPr>
          <a:xfrm>
            <a:off x="335520" y="2906640"/>
            <a:ext cx="10723680" cy="1470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507" name="CustomShape 45"/>
          <p:cNvSpPr/>
          <p:nvPr/>
        </p:nvSpPr>
        <p:spPr>
          <a:xfrm>
            <a:off x="335520" y="764640"/>
            <a:ext cx="10724040" cy="474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Post-Growth Economy</a:t>
            </a:r>
            <a:endParaRPr b="0" lang="en-GB" sz="2400" spc="-1" strike="noStrike">
              <a:solidFill>
                <a:srgbClr val="000000"/>
              </a:solidFill>
              <a:latin typeface="Arial"/>
            </a:endParaRPr>
          </a:p>
        </p:txBody>
      </p:sp>
      <p:sp>
        <p:nvSpPr>
          <p:cNvPr id="1508" name="CustomShape 46"/>
          <p:cNvSpPr/>
          <p:nvPr/>
        </p:nvSpPr>
        <p:spPr>
          <a:xfrm>
            <a:off x="335520" y="1268640"/>
            <a:ext cx="10724040" cy="5011560"/>
          </a:xfrm>
          <a:prstGeom prst="rect">
            <a:avLst/>
          </a:prstGeom>
          <a:noFill/>
          <a:ln w="0">
            <a:noFill/>
          </a:ln>
        </p:spPr>
        <p:style>
          <a:lnRef idx="0"/>
          <a:fillRef idx="0"/>
          <a:effectRef idx="0"/>
          <a:fontRef idx="minor"/>
        </p:style>
        <p:txBody>
          <a:bodyPr lIns="90000" rIns="90000" tIns="45000" bIns="45000" anchor="ctr">
            <a:noAutofit/>
          </a:bodyPr>
          <a:p>
            <a:pPr marL="195120" indent="-17460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a</a:t>
            </a:r>
            <a:endParaRPr b="0" lang="en-GB" sz="1800" spc="-1" strike="noStrike">
              <a:solidFill>
                <a:srgbClr val="000000"/>
              </a:solidFill>
              <a:latin typeface="Arial"/>
            </a:endParaRPr>
          </a:p>
        </p:txBody>
      </p:sp>
      <p:sp>
        <p:nvSpPr>
          <p:cNvPr id="1509" name="CustomShape 47"/>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Post-Growth Economy vs. Economy for the Common Good </a:t>
            </a:r>
            <a:endParaRPr b="0" lang="en-GB" sz="2200" spc="-1" strike="noStrike">
              <a:solidFill>
                <a:srgbClr val="000000"/>
              </a:solidFill>
              <a:latin typeface="Arial"/>
            </a:endParaRPr>
          </a:p>
        </p:txBody>
      </p:sp>
      <p:sp>
        <p:nvSpPr>
          <p:cNvPr id="1510" name=""/>
          <p:cNvSpPr/>
          <p:nvPr/>
        </p:nvSpPr>
        <p:spPr>
          <a:xfrm>
            <a:off x="5580000" y="801720"/>
            <a:ext cx="3598920" cy="345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1800" spc="-1" strike="noStrike">
                <a:solidFill>
                  <a:srgbClr val="c9211e"/>
                </a:solidFill>
                <a:highlight>
                  <a:srgbClr val="ffff00"/>
                </a:highlight>
                <a:latin typeface="Arial"/>
                <a:ea typeface="DejaVu Sans"/>
              </a:rPr>
              <a:t>TODO</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1" name="CustomShape 103"/>
          <p:cNvSpPr/>
          <p:nvPr/>
        </p:nvSpPr>
        <p:spPr>
          <a:xfrm>
            <a:off x="335520" y="4406760"/>
            <a:ext cx="10723680" cy="1332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3000" spc="-1" strike="noStrike" cap="all">
                <a:solidFill>
                  <a:srgbClr val="008c4f"/>
                </a:solidFill>
                <a:latin typeface="Arial Unicode MS"/>
                <a:ea typeface="DejaVu Sans"/>
              </a:rPr>
              <a:t>Conclusion</a:t>
            </a:r>
            <a:endParaRPr b="0" lang="en-GB" sz="3000" spc="-1" strike="noStrike">
              <a:solidFill>
                <a:srgbClr val="000000"/>
              </a:solidFill>
              <a:latin typeface="Arial"/>
            </a:endParaRPr>
          </a:p>
        </p:txBody>
      </p:sp>
      <p:sp>
        <p:nvSpPr>
          <p:cNvPr id="1512" name="CustomShape 104"/>
          <p:cNvSpPr/>
          <p:nvPr/>
        </p:nvSpPr>
        <p:spPr>
          <a:xfrm>
            <a:off x="335520" y="2906640"/>
            <a:ext cx="10723680" cy="1470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3" name="CustomShape 137"/>
          <p:cNvSpPr/>
          <p:nvPr/>
        </p:nvSpPr>
        <p:spPr>
          <a:xfrm>
            <a:off x="335520" y="764640"/>
            <a:ext cx="10724040" cy="474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Conclusion</a:t>
            </a:r>
            <a:endParaRPr b="0" lang="en-GB" sz="2400" spc="-1" strike="noStrike">
              <a:solidFill>
                <a:srgbClr val="000000"/>
              </a:solidFill>
              <a:latin typeface="Arial"/>
            </a:endParaRPr>
          </a:p>
        </p:txBody>
      </p:sp>
      <p:sp>
        <p:nvSpPr>
          <p:cNvPr id="1514" name="CustomShape 138"/>
          <p:cNvSpPr/>
          <p:nvPr/>
        </p:nvSpPr>
        <p:spPr>
          <a:xfrm>
            <a:off x="335520" y="1268640"/>
            <a:ext cx="10724040" cy="5011560"/>
          </a:xfrm>
          <a:prstGeom prst="rect">
            <a:avLst/>
          </a:prstGeom>
          <a:noFill/>
          <a:ln w="0">
            <a:noFill/>
          </a:ln>
        </p:spPr>
        <p:style>
          <a:lnRef idx="0"/>
          <a:fillRef idx="0"/>
          <a:effectRef idx="0"/>
          <a:fontRef idx="minor"/>
        </p:style>
        <p:txBody>
          <a:bodyPr lIns="90000" rIns="90000" tIns="45000" bIns="45000" anchor="ctr">
            <a:noAutofit/>
          </a:bodyPr>
          <a:p>
            <a:pPr marL="195120" indent="-17460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Everyone receives a minimum income in the form of an unconditional transfer payment → no strings attached | no extra conditions (e.g., work, etc.)</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Different forms, e.g.: Guaranteed minimum income vs. Universal basic income (full | partial)</a:t>
            </a:r>
            <a:endParaRPr b="0" lang="en-GB" sz="1800" spc="-1" strike="noStrike">
              <a:solidFill>
                <a:srgbClr val="000000"/>
              </a:solidFill>
              <a:latin typeface="Arial"/>
            </a:endParaRPr>
          </a:p>
          <a:p>
            <a:pPr marL="195120" indent="-17460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UBI funding is challenging, various approaches have been discussed</a:t>
            </a:r>
            <a:endParaRPr b="0" lang="en-GB" sz="1800" spc="-1" strike="noStrike">
              <a:solidFill>
                <a:srgbClr val="000000"/>
              </a:solidFill>
              <a:latin typeface="Arial"/>
            </a:endParaRPr>
          </a:p>
          <a:p>
            <a:pPr marL="195120" indent="-17460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Currently not implemented by any country</a:t>
            </a:r>
            <a:endParaRPr b="0" lang="en-GB" sz="1800" spc="-1" strike="noStrike">
              <a:solidFill>
                <a:srgbClr val="000000"/>
              </a:solidFill>
              <a:latin typeface="Arial"/>
            </a:endParaRPr>
          </a:p>
          <a:p>
            <a:pPr marL="195120" indent="-17460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Several small-scale pilots and a few large-scale experiments have been conducted or are still being conducted</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5" name="CustomShape 1"/>
          <p:cNvSpPr/>
          <p:nvPr/>
        </p:nvSpPr>
        <p:spPr>
          <a:xfrm>
            <a:off x="335520" y="764640"/>
            <a:ext cx="10733040" cy="483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Additional Resources</a:t>
            </a:r>
            <a:endParaRPr b="0" lang="en-GB" sz="2400" spc="-1" strike="noStrike">
              <a:solidFill>
                <a:srgbClr val="000000"/>
              </a:solidFill>
              <a:latin typeface="Arial"/>
            </a:endParaRPr>
          </a:p>
        </p:txBody>
      </p:sp>
      <p:sp>
        <p:nvSpPr>
          <p:cNvPr id="1516" name="CustomShape 2"/>
          <p:cNvSpPr/>
          <p:nvPr/>
        </p:nvSpPr>
        <p:spPr>
          <a:xfrm>
            <a:off x="335520" y="1268640"/>
            <a:ext cx="10733040" cy="5020560"/>
          </a:xfrm>
          <a:prstGeom prst="rect">
            <a:avLst/>
          </a:prstGeom>
          <a:noFill/>
          <a:ln w="0">
            <a:noFill/>
          </a:ln>
        </p:spPr>
        <p:style>
          <a:lnRef idx="0"/>
          <a:fillRef idx="0"/>
          <a:effectRef idx="0"/>
          <a:fontRef idx="minor"/>
        </p:style>
        <p:txBody>
          <a:bodyPr lIns="90000" rIns="90000" tIns="45000" bIns="45000" anchor="ctr">
            <a:noAutofit/>
          </a:bodyPr>
          <a:p>
            <a:pPr marL="195120" indent="-18684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Manfred Folkers, Niko Paech (2020) – All you need is less</a:t>
            </a:r>
            <a:endParaRPr b="0" lang="en-GB" sz="1800" spc="-1" strike="noStrike">
              <a:solidFill>
                <a:srgbClr val="000000"/>
              </a:solidFill>
              <a:latin typeface="Arial"/>
            </a:endParaRPr>
          </a:p>
          <a:p>
            <a:pPr marL="195120" indent="-18684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Christian Felber (2010) - Die Gemeinwohl-Ökonomie – Das Wirtschaftsmodell der Zukunft</a:t>
            </a:r>
            <a:endParaRPr b="0" lang="en-GB" sz="1800" spc="-1" strike="noStrike">
              <a:solidFill>
                <a:srgbClr val="000000"/>
              </a:solidFill>
              <a:latin typeface="Arial"/>
            </a:endParaRPr>
          </a:p>
          <a:p>
            <a:pPr marL="195120" indent="-18684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Christian Felber, Gus Hagelberg (2017) – The Economy for the Common Good: A Workbable, Transformative Ethics-Based Alternative – </a:t>
            </a:r>
            <a:r>
              <a:rPr b="0" lang="en-GB" sz="1800" spc="-1" strike="noStrike" u="sng">
                <a:solidFill>
                  <a:srgbClr val="0000ff"/>
                </a:solidFill>
                <a:uFillTx/>
                <a:latin typeface="DejaVu Sans"/>
                <a:ea typeface="DejaVu Sans"/>
                <a:hlinkClick r:id="rId1"/>
              </a:rPr>
              <a:t>Link</a:t>
            </a: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marL="195120" indent="-18684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Rutger Bregman (2017) – Utopia for Realists: And How We Can Get There</a:t>
            </a:r>
            <a:endParaRPr b="0" lang="en-GB" sz="1800" spc="-1" strike="noStrike">
              <a:solidFill>
                <a:srgbClr val="000000"/>
              </a:solidFill>
              <a:latin typeface="Arial"/>
            </a:endParaRPr>
          </a:p>
          <a:p>
            <a:pPr marL="195120" indent="-18684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Mein Grund Einkommen (Berlin based non-profit organization) – </a:t>
            </a:r>
            <a:r>
              <a:rPr b="0" lang="en-GB" sz="1800" spc="-1" strike="noStrike" u="sng">
                <a:solidFill>
                  <a:srgbClr val="0000ff"/>
                </a:solidFill>
                <a:uFillTx/>
                <a:latin typeface="DejaVu Sans"/>
                <a:ea typeface="DejaVu Sans"/>
                <a:hlinkClick r:id="rId2"/>
              </a:rPr>
              <a:t>Link</a:t>
            </a: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2" name="CustomShape 242"/>
          <p:cNvSpPr/>
          <p:nvPr/>
        </p:nvSpPr>
        <p:spPr>
          <a:xfrm>
            <a:off x="335520" y="764640"/>
            <a:ext cx="1072692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Recap</a:t>
            </a:r>
            <a:endParaRPr b="0" lang="en-GB" sz="2400" spc="-1" strike="noStrike">
              <a:solidFill>
                <a:srgbClr val="000000"/>
              </a:solidFill>
              <a:latin typeface="Arial"/>
            </a:endParaRPr>
          </a:p>
        </p:txBody>
      </p:sp>
      <p:sp>
        <p:nvSpPr>
          <p:cNvPr id="1363" name="CustomShape 6"/>
          <p:cNvSpPr/>
          <p:nvPr/>
        </p:nvSpPr>
        <p:spPr>
          <a:xfrm>
            <a:off x="335520" y="1268280"/>
            <a:ext cx="10726920" cy="50144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1364" name="CustomShape 7"/>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Eco-Sufficiency – Definition(s)</a:t>
            </a:r>
            <a:endParaRPr b="0" lang="en-GB" sz="2200" spc="-1" strike="noStrike">
              <a:solidFill>
                <a:srgbClr val="000000"/>
              </a:solidFill>
              <a:latin typeface="Arial"/>
            </a:endParaRPr>
          </a:p>
        </p:txBody>
      </p:sp>
      <p:sp>
        <p:nvSpPr>
          <p:cNvPr id="1365" name="CustomShape 8"/>
          <p:cNvSpPr/>
          <p:nvPr/>
        </p:nvSpPr>
        <p:spPr>
          <a:xfrm>
            <a:off x="264600" y="6300000"/>
            <a:ext cx="11072160" cy="364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Thomas Princen (2005) – The Logic of Sufficiency</a:t>
            </a:r>
            <a:endParaRPr b="0" lang="en-GB" sz="900" spc="-1" strike="noStrike">
              <a:solidFill>
                <a:srgbClr val="000000"/>
              </a:solidFill>
              <a:latin typeface="Arial"/>
            </a:endParaRPr>
          </a:p>
          <a:p>
            <a:pPr>
              <a:lnSpc>
                <a:spcPct val="100000"/>
              </a:lnSpc>
            </a:pPr>
            <a:r>
              <a:rPr b="0" lang="de-DE" sz="900" spc="-1" strike="noStrike">
                <a:solidFill>
                  <a:srgbClr val="a6a6a6"/>
                </a:solidFill>
                <a:latin typeface="Roboto"/>
                <a:ea typeface="Roboto"/>
              </a:rPr>
              <a:t>IPCC AR6 Synthesis Report: Climate Change 2023 – https://www.ipcc.ch/report/sixth-assessment-report-cycle/</a:t>
            </a:r>
            <a:endParaRPr b="0" lang="en-GB" sz="900" spc="-1" strike="noStrike">
              <a:solidFill>
                <a:srgbClr val="000000"/>
              </a:solidFill>
              <a:latin typeface="Arial"/>
            </a:endParaRPr>
          </a:p>
        </p:txBody>
      </p:sp>
      <p:sp>
        <p:nvSpPr>
          <p:cNvPr id="1366" name="CustomShape 9"/>
          <p:cNvSpPr/>
          <p:nvPr/>
        </p:nvSpPr>
        <p:spPr>
          <a:xfrm>
            <a:off x="284400" y="2078640"/>
            <a:ext cx="11052360" cy="9968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367" name=""/>
          <p:cNvSpPr/>
          <p:nvPr/>
        </p:nvSpPr>
        <p:spPr>
          <a:xfrm>
            <a:off x="540000" y="2078640"/>
            <a:ext cx="10616760" cy="8830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Seeking enough when more is possible is both intuitive and rational - personally, organizationally and ecologically. And under global ecological constraint, it is ethical.</a:t>
            </a:r>
            <a:r>
              <a:rPr b="0" lang="en-US" sz="1800" spc="-1" strike="noStrike">
                <a:solidFill>
                  <a:srgbClr val="000000"/>
                </a:solidFill>
                <a:latin typeface="DejaVu Sans"/>
                <a:ea typeface="DejaVu Sans"/>
              </a:rPr>
              <a:t>” - Thomas Princen</a:t>
            </a:r>
            <a:endParaRPr b="0" lang="en-GB" sz="1800" spc="-1" strike="noStrike">
              <a:solidFill>
                <a:srgbClr val="000000"/>
              </a:solidFill>
              <a:latin typeface="Arial"/>
            </a:endParaRPr>
          </a:p>
        </p:txBody>
      </p:sp>
      <p:sp>
        <p:nvSpPr>
          <p:cNvPr id="1368" name=""/>
          <p:cNvSpPr/>
          <p:nvPr/>
        </p:nvSpPr>
        <p:spPr>
          <a:xfrm>
            <a:off x="360000" y="3780000"/>
            <a:ext cx="10616760" cy="8967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A set of policy measures and daily practices that avoid the demand for energy, materials, land, water, and other natural resources while providing wellbeing for all within the planetary boundaries.</a:t>
            </a:r>
            <a:r>
              <a:rPr b="0" lang="en-US" sz="1800" spc="-1" strike="noStrike">
                <a:solidFill>
                  <a:srgbClr val="000000"/>
                </a:solidFill>
                <a:latin typeface="DejaVu Sans"/>
                <a:ea typeface="DejaVu Sans"/>
              </a:rPr>
              <a:t>” - IPCC</a:t>
            </a:r>
            <a:endParaRPr b="0" lang="en-GB" sz="1800" spc="-1" strike="noStrike">
              <a:solidFill>
                <a:srgbClr val="000000"/>
              </a:solidFill>
              <a:latin typeface="Arial"/>
            </a:endParaRPr>
          </a:p>
        </p:txBody>
      </p:sp>
      <p:sp>
        <p:nvSpPr>
          <p:cNvPr id="1369" name="CustomShape 10"/>
          <p:cNvSpPr/>
          <p:nvPr/>
        </p:nvSpPr>
        <p:spPr>
          <a:xfrm>
            <a:off x="284400" y="3679920"/>
            <a:ext cx="11052360" cy="11768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7" name="CustomShape 1"/>
          <p:cNvSpPr/>
          <p:nvPr/>
        </p:nvSpPr>
        <p:spPr>
          <a:xfrm>
            <a:off x="335520" y="1268640"/>
            <a:ext cx="10725480" cy="50130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spcBef>
                <a:spcPts val="799"/>
              </a:spcBef>
              <a:tabLst>
                <a:tab algn="l" pos="0"/>
              </a:tabLst>
            </a:pPr>
            <a:r>
              <a:rPr b="1" lang="en-GB" sz="4000" spc="-1" strike="noStrike">
                <a:solidFill>
                  <a:srgbClr val="000000"/>
                </a:solidFill>
                <a:latin typeface="DejaVu Sans"/>
                <a:ea typeface="DejaVu Sans"/>
              </a:rPr>
              <a:t>Questions?</a:t>
            </a:r>
            <a:endParaRPr b="0" lang="en-GB" sz="4000" spc="-1" strike="noStrike">
              <a:solidFill>
                <a:srgbClr val="000000"/>
              </a:solidFill>
              <a:latin typeface="Arial"/>
            </a:endParaRPr>
          </a:p>
        </p:txBody>
      </p:sp>
      <p:sp>
        <p:nvSpPr>
          <p:cNvPr id="1518" name="CustomShape 2"/>
          <p:cNvSpPr/>
          <p:nvPr/>
        </p:nvSpPr>
        <p:spPr>
          <a:xfrm>
            <a:off x="335520" y="764640"/>
            <a:ext cx="10725480" cy="476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0" name="CustomShape 29"/>
          <p:cNvSpPr/>
          <p:nvPr/>
        </p:nvSpPr>
        <p:spPr>
          <a:xfrm>
            <a:off x="335520" y="764640"/>
            <a:ext cx="1072692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Recap</a:t>
            </a:r>
            <a:endParaRPr b="0" lang="en-GB" sz="2400" spc="-1" strike="noStrike">
              <a:solidFill>
                <a:srgbClr val="000000"/>
              </a:solidFill>
              <a:latin typeface="Arial"/>
            </a:endParaRPr>
          </a:p>
        </p:txBody>
      </p:sp>
      <p:sp>
        <p:nvSpPr>
          <p:cNvPr id="1371" name="CustomShape 3"/>
          <p:cNvSpPr/>
          <p:nvPr/>
        </p:nvSpPr>
        <p:spPr>
          <a:xfrm>
            <a:off x="335520" y="1268280"/>
            <a:ext cx="10726920" cy="50144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1372" name="CustomShape 4"/>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Eco-Sufficiency – Definition(s)</a:t>
            </a:r>
            <a:endParaRPr b="0" lang="en-GB" sz="2200" spc="-1" strike="noStrike">
              <a:solidFill>
                <a:srgbClr val="000000"/>
              </a:solidFill>
              <a:latin typeface="Arial"/>
            </a:endParaRPr>
          </a:p>
        </p:txBody>
      </p:sp>
      <p:sp>
        <p:nvSpPr>
          <p:cNvPr id="1373" name="CustomShape 5"/>
          <p:cNvSpPr/>
          <p:nvPr/>
        </p:nvSpPr>
        <p:spPr>
          <a:xfrm>
            <a:off x="264600" y="6300000"/>
            <a:ext cx="11072160" cy="364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Thomas Princen (2005) – The Logic of Sufficiency</a:t>
            </a:r>
            <a:endParaRPr b="0" lang="en-GB" sz="900" spc="-1" strike="noStrike">
              <a:solidFill>
                <a:srgbClr val="000000"/>
              </a:solidFill>
              <a:latin typeface="Arial"/>
            </a:endParaRPr>
          </a:p>
          <a:p>
            <a:pPr>
              <a:lnSpc>
                <a:spcPct val="100000"/>
              </a:lnSpc>
            </a:pPr>
            <a:r>
              <a:rPr b="0" lang="de-DE" sz="900" spc="-1" strike="noStrike">
                <a:solidFill>
                  <a:srgbClr val="a6a6a6"/>
                </a:solidFill>
                <a:latin typeface="Roboto"/>
                <a:ea typeface="Roboto"/>
              </a:rPr>
              <a:t>IPCC AR6 Synthesis Report: Climate Change 2023 – https://www.ipcc.ch/report/sixth-assessment-report-cycle/</a:t>
            </a:r>
            <a:endParaRPr b="0" lang="en-GB" sz="900" spc="-1" strike="noStrike">
              <a:solidFill>
                <a:srgbClr val="000000"/>
              </a:solidFill>
              <a:latin typeface="Arial"/>
            </a:endParaRPr>
          </a:p>
        </p:txBody>
      </p:sp>
      <p:sp>
        <p:nvSpPr>
          <p:cNvPr id="1374" name="CustomShape 11"/>
          <p:cNvSpPr/>
          <p:nvPr/>
        </p:nvSpPr>
        <p:spPr>
          <a:xfrm>
            <a:off x="284400" y="2078640"/>
            <a:ext cx="11052360" cy="9968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375" name=""/>
          <p:cNvSpPr/>
          <p:nvPr/>
        </p:nvSpPr>
        <p:spPr>
          <a:xfrm>
            <a:off x="540000" y="2078640"/>
            <a:ext cx="10616760" cy="8830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Seeking enough when more is possible is both intuitive and rational - personally, organizationally and ecologically. And under global ecological constraint, it is ethical.</a:t>
            </a:r>
            <a:r>
              <a:rPr b="0" lang="en-US" sz="1800" spc="-1" strike="noStrike">
                <a:solidFill>
                  <a:srgbClr val="000000"/>
                </a:solidFill>
                <a:latin typeface="DejaVu Sans"/>
                <a:ea typeface="DejaVu Sans"/>
              </a:rPr>
              <a:t>” - Thomas Princen</a:t>
            </a:r>
            <a:endParaRPr b="0" lang="en-GB" sz="1800" spc="-1" strike="noStrike">
              <a:solidFill>
                <a:srgbClr val="000000"/>
              </a:solidFill>
              <a:latin typeface="Arial"/>
            </a:endParaRPr>
          </a:p>
        </p:txBody>
      </p:sp>
      <p:sp>
        <p:nvSpPr>
          <p:cNvPr id="1376" name=""/>
          <p:cNvSpPr/>
          <p:nvPr/>
        </p:nvSpPr>
        <p:spPr>
          <a:xfrm>
            <a:off x="360000" y="3780000"/>
            <a:ext cx="10616760" cy="8967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A set of policy measures and daily practices that avoid the demand for energy, materials, land, water, and other natural resources while providing wellbeing for all within the planetary boundaries.</a:t>
            </a:r>
            <a:r>
              <a:rPr b="0" lang="en-US" sz="1800" spc="-1" strike="noStrike">
                <a:solidFill>
                  <a:srgbClr val="000000"/>
                </a:solidFill>
                <a:latin typeface="DejaVu Sans"/>
                <a:ea typeface="DejaVu Sans"/>
              </a:rPr>
              <a:t>” - IPCC</a:t>
            </a:r>
            <a:endParaRPr b="0" lang="en-GB" sz="1800" spc="-1" strike="noStrike">
              <a:solidFill>
                <a:srgbClr val="000000"/>
              </a:solidFill>
              <a:latin typeface="Arial"/>
            </a:endParaRPr>
          </a:p>
        </p:txBody>
      </p:sp>
      <p:sp>
        <p:nvSpPr>
          <p:cNvPr id="1377" name="CustomShape 16"/>
          <p:cNvSpPr/>
          <p:nvPr/>
        </p:nvSpPr>
        <p:spPr>
          <a:xfrm>
            <a:off x="284400" y="3679920"/>
            <a:ext cx="11052360" cy="11768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378" name=""/>
          <p:cNvSpPr/>
          <p:nvPr/>
        </p:nvSpPr>
        <p:spPr>
          <a:xfrm>
            <a:off x="3500640" y="5400000"/>
            <a:ext cx="4956120" cy="617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800" spc="-1" strike="noStrike">
                <a:solidFill>
                  <a:srgbClr val="000000"/>
                </a:solidFill>
                <a:latin typeface="DejaVu Sans"/>
                <a:ea typeface="DejaVu Sans"/>
              </a:rPr>
              <a:t>Sufficiency</a:t>
            </a:r>
            <a:r>
              <a:rPr b="0" lang="de-DE"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 All you need is less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9" name="CustomShape 114"/>
          <p:cNvSpPr/>
          <p:nvPr/>
        </p:nvSpPr>
        <p:spPr>
          <a:xfrm>
            <a:off x="335520" y="764640"/>
            <a:ext cx="1072692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Recap</a:t>
            </a:r>
            <a:endParaRPr b="0" lang="en-GB" sz="2400" spc="-1" strike="noStrike">
              <a:solidFill>
                <a:srgbClr val="000000"/>
              </a:solidFill>
              <a:latin typeface="Arial"/>
            </a:endParaRPr>
          </a:p>
        </p:txBody>
      </p:sp>
      <p:sp>
        <p:nvSpPr>
          <p:cNvPr id="1380" name="CustomShape 17"/>
          <p:cNvSpPr/>
          <p:nvPr/>
        </p:nvSpPr>
        <p:spPr>
          <a:xfrm>
            <a:off x="335520" y="1268280"/>
            <a:ext cx="10726920" cy="50144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gn="ctr">
              <a:lnSpc>
                <a:spcPct val="100000"/>
              </a:lnSpc>
              <a:spcBef>
                <a:spcPts val="360"/>
              </a:spcBef>
            </a:pPr>
            <a:r>
              <a:rPr b="0" lang="en-US" sz="1800" spc="-1" strike="noStrike">
                <a:solidFill>
                  <a:srgbClr val="000000"/>
                </a:solidFill>
                <a:latin typeface="DejaVu Sans"/>
                <a:ea typeface="DejaVu Sans"/>
              </a:rPr>
              <a:t>John Maynard Keynes predicted a 15h work week in his 1930 essay </a:t>
            </a:r>
            <a:r>
              <a:rPr b="0" i="1" lang="en-US" sz="1800" spc="-1" strike="noStrike">
                <a:solidFill>
                  <a:srgbClr val="000000"/>
                </a:solidFill>
                <a:latin typeface="DejaVu Sans"/>
                <a:ea typeface="DejaVu Sans"/>
              </a:rPr>
              <a:t>“Economic Possibilities for our Grandchildren”</a:t>
            </a:r>
            <a:endParaRPr b="0" lang="en-GB" sz="1800" spc="-1" strike="noStrike">
              <a:solidFill>
                <a:srgbClr val="000000"/>
              </a:solidFill>
              <a:latin typeface="Arial"/>
            </a:endParaRPr>
          </a:p>
        </p:txBody>
      </p:sp>
      <p:sp>
        <p:nvSpPr>
          <p:cNvPr id="1381" name="CustomShape 18"/>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15h Work Week</a:t>
            </a:r>
            <a:endParaRPr b="0" lang="en-GB" sz="2200" spc="-1" strike="noStrike">
              <a:solidFill>
                <a:srgbClr val="000000"/>
              </a:solidFill>
              <a:latin typeface="Arial"/>
            </a:endParaRPr>
          </a:p>
        </p:txBody>
      </p:sp>
      <p:sp>
        <p:nvSpPr>
          <p:cNvPr id="1382" name="CustomShape 19"/>
          <p:cNvSpPr/>
          <p:nvPr/>
        </p:nvSpPr>
        <p:spPr>
          <a:xfrm>
            <a:off x="198000" y="3420000"/>
            <a:ext cx="10777680" cy="9968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3" name="CustomShape 136"/>
          <p:cNvSpPr/>
          <p:nvPr/>
        </p:nvSpPr>
        <p:spPr>
          <a:xfrm>
            <a:off x="335520" y="764640"/>
            <a:ext cx="10728720" cy="479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Recap</a:t>
            </a:r>
            <a:endParaRPr b="0" lang="en-GB" sz="2400" spc="-1" strike="noStrike">
              <a:solidFill>
                <a:srgbClr val="000000"/>
              </a:solidFill>
              <a:latin typeface="Arial"/>
            </a:endParaRPr>
          </a:p>
        </p:txBody>
      </p:sp>
      <p:sp>
        <p:nvSpPr>
          <p:cNvPr id="1384" name="CustomShape 20"/>
          <p:cNvSpPr/>
          <p:nvPr/>
        </p:nvSpPr>
        <p:spPr>
          <a:xfrm>
            <a:off x="335520" y="1268280"/>
            <a:ext cx="10728720" cy="50162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endParaRPr b="0" lang="en-GB" sz="1800" spc="-1" strike="noStrike">
              <a:solidFill>
                <a:srgbClr val="000000"/>
              </a:solidFill>
              <a:latin typeface="Arial"/>
            </a:endParaRPr>
          </a:p>
          <a:p>
            <a:pPr algn="ctr">
              <a:lnSpc>
                <a:spcPct val="100000"/>
              </a:lnSpc>
              <a:spcBef>
                <a:spcPts val="360"/>
              </a:spcBef>
            </a:pPr>
            <a:r>
              <a:rPr b="0" i="1"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Form of paid employment that is so completely pointless, unnecessary, or pernicious that even the employee cannot justify its existence even though, as part of the conditions of employment, the employee feels obliged to pretend that this is not the case.”</a:t>
            </a:r>
            <a:endParaRPr b="0" lang="en-GB" sz="1800" spc="-1" strike="noStrike">
              <a:solidFill>
                <a:srgbClr val="000000"/>
              </a:solidFill>
              <a:latin typeface="Arial"/>
            </a:endParaRPr>
          </a:p>
        </p:txBody>
      </p:sp>
      <p:sp>
        <p:nvSpPr>
          <p:cNvPr id="1385" name="CustomShape 21"/>
          <p:cNvSpPr/>
          <p:nvPr/>
        </p:nvSpPr>
        <p:spPr>
          <a:xfrm>
            <a:off x="432720" y="1148040"/>
            <a:ext cx="10337760" cy="478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 – Definition</a:t>
            </a:r>
            <a:endParaRPr b="0" lang="en-GB" sz="2200" spc="-1" strike="noStrike">
              <a:solidFill>
                <a:srgbClr val="000000"/>
              </a:solidFill>
              <a:latin typeface="Arial"/>
            </a:endParaRPr>
          </a:p>
        </p:txBody>
      </p:sp>
      <p:sp>
        <p:nvSpPr>
          <p:cNvPr id="1386" name="CustomShape 22"/>
          <p:cNvSpPr/>
          <p:nvPr/>
        </p:nvSpPr>
        <p:spPr>
          <a:xfrm>
            <a:off x="335520" y="3291840"/>
            <a:ext cx="10777680" cy="13543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387" name="CustomShape 23"/>
          <p:cNvSpPr/>
          <p:nvPr/>
        </p:nvSpPr>
        <p:spPr>
          <a:xfrm>
            <a:off x="263520" y="6492240"/>
            <a:ext cx="1078344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1388" name="CustomShape 24"/>
          <p:cNvSpPr/>
          <p:nvPr/>
        </p:nvSpPr>
        <p:spPr>
          <a:xfrm>
            <a:off x="263520" y="6309360"/>
            <a:ext cx="1078344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
        <p:nvSpPr>
          <p:cNvPr id="1389" name="CustomShape 25"/>
          <p:cNvSpPr/>
          <p:nvPr/>
        </p:nvSpPr>
        <p:spPr>
          <a:xfrm>
            <a:off x="0" y="5140080"/>
            <a:ext cx="11421000" cy="3466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Inefficiencies in capitalism? </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0" name="CustomShape 220"/>
          <p:cNvSpPr/>
          <p:nvPr/>
        </p:nvSpPr>
        <p:spPr>
          <a:xfrm>
            <a:off x="335520" y="764640"/>
            <a:ext cx="10722600" cy="473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Recap</a:t>
            </a:r>
            <a:endParaRPr b="0" lang="en-GB" sz="2400" spc="-1" strike="noStrike">
              <a:solidFill>
                <a:srgbClr val="000000"/>
              </a:solidFill>
              <a:latin typeface="Arial"/>
            </a:endParaRPr>
          </a:p>
        </p:txBody>
      </p:sp>
      <p:sp>
        <p:nvSpPr>
          <p:cNvPr id="1391" name="CustomShape 26"/>
          <p:cNvSpPr/>
          <p:nvPr/>
        </p:nvSpPr>
        <p:spPr>
          <a:xfrm>
            <a:off x="335520" y="1268280"/>
            <a:ext cx="10722600" cy="50101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1" lang="en-US" sz="1800" spc="-1" strike="noStrike">
                <a:solidFill>
                  <a:srgbClr val="000000"/>
                </a:solidFill>
                <a:latin typeface="DejaVu Sans"/>
                <a:ea typeface="DejaVu Sans"/>
              </a:rPr>
              <a:t>Graeber’s solution → Universal Basic Income (UBI) → Livable benefit paid to all, thus letting people work at their leisure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1392" name="CustomShape 27"/>
          <p:cNvSpPr/>
          <p:nvPr/>
        </p:nvSpPr>
        <p:spPr>
          <a:xfrm>
            <a:off x="432720" y="1148040"/>
            <a:ext cx="10331640" cy="4723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Now What?</a:t>
            </a:r>
            <a:endParaRPr b="0" lang="en-GB" sz="2200" spc="-1" strike="noStrike">
              <a:solidFill>
                <a:srgbClr val="000000"/>
              </a:solidFill>
              <a:latin typeface="Arial"/>
            </a:endParaRPr>
          </a:p>
        </p:txBody>
      </p:sp>
      <p:sp>
        <p:nvSpPr>
          <p:cNvPr id="1393" name="CustomShape 28"/>
          <p:cNvSpPr/>
          <p:nvPr/>
        </p:nvSpPr>
        <p:spPr>
          <a:xfrm>
            <a:off x="263520" y="6492240"/>
            <a:ext cx="1078344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1394" name="CustomShape 30"/>
          <p:cNvSpPr/>
          <p:nvPr/>
        </p:nvSpPr>
        <p:spPr>
          <a:xfrm>
            <a:off x="263520" y="6309360"/>
            <a:ext cx="1078344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5" name="CustomShape 12"/>
          <p:cNvSpPr/>
          <p:nvPr/>
        </p:nvSpPr>
        <p:spPr>
          <a:xfrm>
            <a:off x="335520" y="4406760"/>
            <a:ext cx="10723680" cy="1332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3000" spc="-1" strike="noStrike" cap="all">
                <a:solidFill>
                  <a:srgbClr val="008c4f"/>
                </a:solidFill>
                <a:latin typeface="Arial Unicode MS"/>
                <a:ea typeface="DejaVu Sans"/>
              </a:rPr>
              <a:t>Universal basic income</a:t>
            </a:r>
            <a:endParaRPr b="0" lang="en-GB" sz="3000" spc="-1" strike="noStrike">
              <a:solidFill>
                <a:srgbClr val="000000"/>
              </a:solidFill>
              <a:latin typeface="Arial"/>
            </a:endParaRPr>
          </a:p>
        </p:txBody>
      </p:sp>
      <p:sp>
        <p:nvSpPr>
          <p:cNvPr id="1396" name="CustomShape 13"/>
          <p:cNvSpPr/>
          <p:nvPr/>
        </p:nvSpPr>
        <p:spPr>
          <a:xfrm>
            <a:off x="335520" y="2906640"/>
            <a:ext cx="10723680" cy="1470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2026</TotalTime>
  <Application>LibreOffice/24.2.6.2$Linux_X86_64 LibreOffice_project/420$Build-2</Application>
  <AppVersion>15.0000</AppVersion>
  <Words>2965</Words>
  <Paragraphs>302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2013-05-21T09:22:36Z</dcterms:created>
  <dc:creator>Hooby</dc:creator>
  <dc:description/>
  <dc:language>en-US</dc:language>
  <cp:lastModifiedBy>Benjamin Leiding</cp:lastModifiedBy>
  <dcterms:modified xsi:type="dcterms:W3CDTF">2024-10-30T09:02:53Z</dcterms:modified>
  <cp:revision>4019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0</vt:bool>
  </property>
  <property fmtid="{D5CDD505-2E9C-101B-9397-08002B2CF9AE}" pid="4" name="LinksUpToDate">
    <vt:bool>0</vt:bool>
  </property>
  <property fmtid="{D5CDD505-2E9C-101B-9397-08002B2CF9AE}" pid="5" name="MMClips">
    <vt:i4>0</vt:i4>
  </property>
  <property fmtid="{D5CDD505-2E9C-101B-9397-08002B2CF9AE}" pid="6" name="Notes">
    <vt:i4>1</vt:i4>
  </property>
  <property fmtid="{D5CDD505-2E9C-101B-9397-08002B2CF9AE}" pid="7" name="PresentationFormat">
    <vt:lpwstr>Breitbild</vt:lpwstr>
  </property>
  <property fmtid="{D5CDD505-2E9C-101B-9397-08002B2CF9AE}" pid="8" name="ScaleCrop">
    <vt:bool>0</vt:bool>
  </property>
  <property fmtid="{D5CDD505-2E9C-101B-9397-08002B2CF9AE}" pid="9" name="ShareDoc">
    <vt:bool>0</vt:bool>
  </property>
  <property fmtid="{D5CDD505-2E9C-101B-9397-08002B2CF9AE}" pid="10" name="Slides">
    <vt:i4>56</vt:i4>
  </property>
</Properties>
</file>