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0ED0941-639A-4975-88D5-BE0FA8F0382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E051E59-34F0-4608-BC83-7BF998F926A0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094C7B4-7D97-42D0-A67C-CF36E856FCD7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73E0660-A48B-4BB8-95F3-01B99EAF9BAB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3DD91C0-F59F-4C14-B8F6-A9680DF0619A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5200" cy="6854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E77F017-FDD2-4D94-AE2F-FDA05713D9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2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040" cy="565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880" cy="518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2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5200" cy="6854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8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5200" cy="6854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74C2BAA-10D2-4DC4-ABE4-C5EA4ACCDC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2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040" cy="5659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880" cy="5180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5200" cy="6854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0B3BC18-9CC5-46B3-B3D8-6DCA27B8309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8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512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5120" cy="23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0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335520" y="126828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494640" y="1523880"/>
            <a:ext cx="1036116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4840" cy="406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494640" y="1488600"/>
            <a:ext cx="544392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8720" cy="473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494640" y="1418040"/>
            <a:ext cx="5215320" cy="44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700040" cy="375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685800" y="3429000"/>
            <a:ext cx="8869320" cy="292140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494640" y="1312200"/>
            <a:ext cx="17323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8871480" y="399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551880" y="459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171560" y="616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642600" y="1679400"/>
            <a:ext cx="50724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432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8857440" y="3943440"/>
            <a:ext cx="27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537840" y="4548960"/>
            <a:ext cx="27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279920" y="610128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954000" y="612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058760" y="6130800"/>
            <a:ext cx="27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35520" y="126864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13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5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2040" cy="217332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5960" cy="17780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672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672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9120" cy="17712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98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98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35520" y="126828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285600" y="213264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089960" y="2247480"/>
            <a:ext cx="228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35520" y="126864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9"/>
              </a:spcBef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35520" y="1268280"/>
            <a:ext cx="107492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040" cy="208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2022-10-31T11:22:56Z</dcterms:modified>
  <cp:revision>3013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