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B28F0B8-28E6-45A2-8A96-24CAA2002DD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A237621-4CE2-4EE1-BED8-F1EDB3538D6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B5A766D-C7DA-45FE-B083-0949704A4CF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42A4DC3-3F7D-44E9-A589-19BA5D74322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749BCBD-4973-4906-A48D-F8626D8C083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280" cy="3763440"/>
          </a:xfrm>
          <a:prstGeom prst="rect">
            <a:avLst/>
          </a:prstGeom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920" cy="4517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99200" y="9555480"/>
            <a:ext cx="33642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4F3D403-F1E9-4453-A4F4-F470476A86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45FAEB25-36C3-409F-8FA3-858EA52B074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39C4D889-09C3-482F-AFC7-B479BA88DEF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6633E3B-1C47-4214-B58F-DEE30A0E8F4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52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studip.tu-clausthal.de/dispatch.php/course/overview?cid=2f6bd85fdb5c78aec9466036f99b7ed0" TargetMode="External"/><Relationship Id="rId3" Type="http://schemas.openxmlformats.org/officeDocument/2006/relationships/hyperlink" Target="http://eepurl.com/hYaBlz" TargetMode="External"/><Relationship Id="rId4" Type="http://schemas.openxmlformats.org/officeDocument/2006/relationships/hyperlink" Target="https://studip.tu-clausthal.de/dispatch.php/course/overview?cid=2f6bd85fdb5c78aec9466036f99b7ed0" TargetMode="External"/><Relationship Id="rId5" Type="http://schemas.openxmlformats.org/officeDocument/2006/relationships/hyperlink" Target="https://github.com/ETCE-LAB/teaching-material" TargetMode="External"/><Relationship Id="rId6" Type="http://schemas.openxmlformats.org/officeDocument/2006/relationships/hyperlink" Target="mailto:etce-ltg@tu-clausthal.de" TargetMode="External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bb-staging.rz.tu-clausthal.de/b/ben-5hf-i1l-tdf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DigiTec: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 else: Mailing list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Gotec in Goslar is limited to ca. 15-20 seats due to the current COVID restrictions. Thus,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DigiTec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 pm to 2:30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4:30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orm groups of 5 people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ome up with a great idea that evolves around sustainability in general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US" sz="1800" spc="-1" strike="noStrike">
              <a:latin typeface="Arial"/>
            </a:endParaRPr>
          </a:p>
          <a:p>
            <a:pPr lvl="1" marL="744120" indent="-28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5880" cy="4957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089960" y="2247480"/>
            <a:ext cx="22842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6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6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2374920" y="2133000"/>
            <a:ext cx="1469160" cy="2170440"/>
          </a:xfrm>
          <a:prstGeom prst="rect">
            <a:avLst/>
          </a:prstGeom>
          <a:ln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6960240" y="2525760"/>
            <a:ext cx="1783080" cy="177516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310400" y="4249080"/>
            <a:ext cx="363384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013080" y="4269960"/>
            <a:ext cx="3633840" cy="67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356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356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356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356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356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356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356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sub-processes and steps of a circular economy – incl. the era of R and era of D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Approaches towards sustainability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216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9520" cy="434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09480" y="1769400"/>
            <a:ext cx="10582560" cy="4850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concepts (biocapacity, etc.).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US" sz="2000" spc="-1" strike="noStrike">
              <a:latin typeface="Arial"/>
            </a:endParaRPr>
          </a:p>
          <a:p>
            <a:pPr marL="216000" indent="-21096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25.04.2022 → Organization (L00) Organization + Introduction I (L01)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02.05.2022 → Introduction II (L02)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09.05.2022 → Introduction III (L03)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16.05.2022 → What Happened So Far? (L04)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23.05.2022 → Life-cycle Assessment – LCA (L05)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30.05.2022 → World3 (L06)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13.06.2022 → Circular Economy I (L07)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20.06.2022 → Circular Economy II (L08)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27.06.2022 → Beyond the Circular Economy (L09)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04.07.2022 → Technologies for Sustainability (L10)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11.07.2022 → Action Plan (L11)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18.07.2022 → Invited Lecture </a:t>
            </a:r>
            <a:endParaRPr b="0" lang="en-US" sz="1800" spc="-1" strike="noStrike">
              <a:latin typeface="Arial"/>
            </a:endParaRPr>
          </a:p>
          <a:p>
            <a:pPr marL="195120" indent="-189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25.07.2022 → Invited Lecture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Application>LibreOffice/6.4.7.2$Linux_X86_64 LibreOffice_project/40$Build-2</Applicat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2022-04-26T16:55:58Z</dcterms:modified>
  <cp:revision>3127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