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1F6FD28-B1B2-497B-8F25-6F135855C9DD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88138" cy="3762375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2CB2223-1969-45C4-95BD-EAB01C24563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B724E0B-0669-4D7B-84FC-3FC3E4F2C210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B8B3345-792E-4A0E-BD66-7872E46F7BBD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41BBEAE-82B6-41D5-B792-A9BF46ACA72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940D329-3E52-4111-8ED5-918A48A4E83F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5B37DFE8-D5F4-479C-B793-85B28B6244C7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3782788E-4083-4EC9-A301-FA233CA0F63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DCE12529-01E6-4606-9D88-36AFA40FDA60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p.tu-clausthal.de/dispatch.php/course/overview?cid=2f6bd85fdb5c78aec9466036f99b7ed0" TargetMode="External"/><Relationship Id="rId2" Type="http://schemas.openxmlformats.org/officeDocument/2006/relationships/hyperlink" Target="https://etce-lab.com/index.php/the-limits-to-growth-sustainability-and-the-circular-economy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etce-ltg@tu-clausthal.de" TargetMode="External"/><Relationship Id="rId5" Type="http://schemas.openxmlformats.org/officeDocument/2006/relationships/hyperlink" Target="https://github.com/ETCE-LAB/teaching-material" TargetMode="External"/><Relationship Id="rId4" Type="http://schemas.openxmlformats.org/officeDocument/2006/relationships/hyperlink" Target="http://eepurl.com/hYaBlz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bb-staging.rz.tu-clausthal.de/b/ben-ykz-mjv-yam" TargetMode="External"/><Relationship Id="rId2" Type="http://schemas.openxmlformats.org/officeDocument/2006/relationships/hyperlink" Target="https://bbb-staging.rz.tu-clausthal.de/b/ben-5hf-i1l-tdf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bub2018-207-circular_society#t=0" TargetMode="External"/><Relationship Id="rId7" Type="http://schemas.openxmlformats.org/officeDocument/2006/relationships/hyperlink" Target="https://open.spotify.com/show/28sR8OiOq0MMnGEzMJTXSt" TargetMode="External"/><Relationship Id="rId2" Type="http://schemas.openxmlformats.org/officeDocument/2006/relationships/hyperlink" Target="https://climateuniversity.fi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pen.spotify.com/show/1KzrasExlM5dgMYwgFHns6" TargetMode="External"/><Relationship Id="rId5" Type="http://schemas.openxmlformats.org/officeDocument/2006/relationships/hyperlink" Target="https://open.spotify.com/show/6zrL0QQWBhlVFsCveE2mtE" TargetMode="External"/><Relationship Id="rId4" Type="http://schemas.openxmlformats.org/officeDocument/2006/relationships/hyperlink" Target="https://media.ccc.de/v/36c3-11008-server_infrastructure_for_global_rebell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E-LAB/teaching-material/tree/master/The-Limits-to-Growth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M.A. Theresa Sommer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718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Organization – </a:t>
            </a:r>
            <a:r>
              <a:rPr lang="en-US" sz="2400" b="1" strike="noStrike" spc="-1" dirty="0">
                <a:solidFill>
                  <a:srgbClr val="000000"/>
                </a:solidFill>
                <a:highlight>
                  <a:srgbClr val="FF0000"/>
                </a:highlight>
                <a:latin typeface="DejaVu Sans"/>
                <a:ea typeface="DejaVu Sans"/>
              </a:rPr>
              <a:t>UPDATE NECESSARY – MOODLE + MOOC  </a:t>
            </a:r>
            <a:endParaRPr lang="en-GB" sz="2400" b="0" strike="noStrike" spc="-1" dirty="0">
              <a:solidFill>
                <a:srgbClr val="000000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CLZ students + DigiTec: StudIP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Everyone else: Mailing list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will be uploaded to StudIP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etce-ltg@tu-clausthal.de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lang="en-US" sz="1800" b="1" u="sng" strike="noStrike" spc="-1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Dates/Times/Locations </a:t>
            </a:r>
            <a:r>
              <a:rPr lang="en-US" sz="2400" b="1" spc="-1" dirty="0">
                <a:solidFill>
                  <a:srgbClr val="000000"/>
                </a:solidFill>
                <a:highlight>
                  <a:srgbClr val="FF0000"/>
                </a:highlight>
                <a:latin typeface="DejaVu Sans"/>
              </a:rPr>
              <a:t>UPDATE NECESSARY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DejaVu Sans"/>
                <a:ea typeface="DejaVu Sans"/>
              </a:rPr>
              <a:t>Please note: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Gotec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in Goslar is limited to ca. 15-20 seats due to the current COVID restrictions. Thus,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only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DigiTec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students may join us in Goslar.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 kindly ask everyone else to use the BBB rooms (links below).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2.15 pm to 3.45 pm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b="1" spc="-1" dirty="0">
                <a:solidFill>
                  <a:srgbClr val="000000"/>
                </a:solidFill>
                <a:latin typeface="DejaVu Sans"/>
              </a:rPr>
              <a:t>19.04.2023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19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.07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Location: Goslar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Gotec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(Am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Stollen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19 C, 38640 Goslar, Germany) or via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BigBlueButton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4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pm to 5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b="1" spc="-1" dirty="0">
                <a:solidFill>
                  <a:srgbClr val="000000"/>
                </a:solidFill>
                <a:latin typeface="DejaVu Sans"/>
              </a:rPr>
              <a:t>19.04.2023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19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.07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Location: Goslar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Gotec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(Am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Stollen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19 C, 38640 Goslar, Germany) or via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BigBlueButton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s task: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 err="1">
                <a:solidFill>
                  <a:srgbClr val="FFFFFF"/>
                </a:solidFill>
                <a:latin typeface="DejaVu Sans"/>
                <a:ea typeface="DejaVu Sans"/>
              </a:rPr>
              <a:t>orm</a:t>
            </a: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 groups of 5 people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 err="1">
                <a:solidFill>
                  <a:srgbClr val="FFFFFF"/>
                </a:solidFill>
                <a:latin typeface="DejaVu Sans"/>
                <a:ea typeface="DejaVu Sans"/>
              </a:rPr>
              <a:t>ome</a:t>
            </a: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 up with a great idea that evolves around sustainability in general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en-GB" sz="1800" b="1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r>
              <a:rPr lang="en-US" sz="2400" b="1" spc="-1" dirty="0">
                <a:solidFill>
                  <a:srgbClr val="000000"/>
                </a:solidFill>
                <a:highlight>
                  <a:srgbClr val="FF0000"/>
                </a:highlight>
                <a:latin typeface="DejaVu Sans"/>
              </a:rPr>
              <a:t>UPDATE NECESSARY</a:t>
            </a: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Form groups of 2 or more people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Come up with a great idea that revolves around sustainability in general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en-GB" sz="1800" b="1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89960" y="2247480"/>
            <a:ext cx="228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Baccini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et al.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Walter R.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Stahel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Rutger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Bregman.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7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988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988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https://creativecommons.org/licenses/by-sa/4.0/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Github repository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/>
          <p:cNvPicPr/>
          <p:nvPr/>
        </p:nvPicPr>
        <p:blipFill>
          <a:blip r:embed="rId2"/>
          <a:stretch/>
        </p:blipFill>
        <p:spPr>
          <a:xfrm>
            <a:off x="4972109" y="2160529"/>
            <a:ext cx="1468440" cy="216972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3907589" y="4276609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2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175236" y="4244481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spc="-1" dirty="0">
                <a:solidFill>
                  <a:srgbClr val="595959"/>
                </a:solidFill>
                <a:latin typeface="DejaVu Sans"/>
              </a:rPr>
              <a:t>M.A. Theresa Sommer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2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theresa.sommer@tu-clausthal.de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45D4A8-8418-4772-A984-F77DE38FDA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1782" r="9762"/>
          <a:stretch/>
        </p:blipFill>
        <p:spPr>
          <a:xfrm>
            <a:off x="8284412" y="2053880"/>
            <a:ext cx="1414767" cy="2169721"/>
          </a:xfrm>
          <a:prstGeom prst="rect">
            <a:avLst/>
          </a:prstGeom>
        </p:spPr>
      </p:pic>
      <p:pic>
        <p:nvPicPr>
          <p:cNvPr id="7" name="Grafik 11">
            <a:extLst>
              <a:ext uri="{FF2B5EF4-FFF2-40B4-BE49-F238E27FC236}">
                <a16:creationId xmlns:a16="http://schemas.microsoft.com/office/drawing/2014/main" id="{8BFC4F77-2B19-4945-927F-BC3E614109CC}"/>
              </a:ext>
            </a:extLst>
          </p:cNvPr>
          <p:cNvPicPr/>
          <p:nvPr/>
        </p:nvPicPr>
        <p:blipFill rotWithShape="1">
          <a:blip r:embed="rId4"/>
          <a:srcRect l="8585" r="11276"/>
          <a:stretch/>
        </p:blipFill>
        <p:spPr>
          <a:xfrm>
            <a:off x="1457243" y="2160529"/>
            <a:ext cx="1591602" cy="2125411"/>
          </a:xfrm>
          <a:prstGeom prst="rect">
            <a:avLst/>
          </a:prstGeom>
          <a:ln w="0">
            <a:noFill/>
          </a:ln>
        </p:spPr>
      </p:pic>
      <p:sp>
        <p:nvSpPr>
          <p:cNvPr id="8" name="CustomShape 3">
            <a:extLst>
              <a:ext uri="{FF2B5EF4-FFF2-40B4-BE49-F238E27FC236}">
                <a16:creationId xmlns:a16="http://schemas.microsoft.com/office/drawing/2014/main" id="{BCF25316-AD76-4F34-AE98-9E8893C8BB5C}"/>
              </a:ext>
            </a:extLst>
          </p:cNvPr>
          <p:cNvSpPr/>
          <p:nvPr/>
        </p:nvSpPr>
        <p:spPr>
          <a:xfrm>
            <a:off x="436484" y="4255700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M.Sc. </a:t>
            </a:r>
            <a:r>
              <a:rPr lang="de-DE" sz="1600" b="0" strike="noStrike" spc="-1" dirty="0" err="1">
                <a:solidFill>
                  <a:srgbClr val="595959"/>
                </a:solidFill>
                <a:latin typeface="DejaVu Sans"/>
                <a:ea typeface="DejaVu Sans"/>
              </a:rPr>
              <a:t>Anant</a:t>
            </a:r>
            <a:r>
              <a:rPr lang="de-DE" sz="16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 </a:t>
            </a:r>
            <a:r>
              <a:rPr lang="de-DE" sz="1600" b="0" strike="noStrike" spc="-1" dirty="0" err="1">
                <a:solidFill>
                  <a:srgbClr val="595959"/>
                </a:solidFill>
                <a:latin typeface="DejaVu Sans"/>
                <a:ea typeface="DejaVu Sans"/>
              </a:rPr>
              <a:t>Sujatanagarjuna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2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echnologies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ircular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380744"/>
            <a:ext cx="10745640" cy="5093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  <a:ea typeface="DejaVu Sans"/>
              </a:rPr>
              <a:t>19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.04.2023 → Organization (L00) + Introduction (L01)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26.04.2023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Challenges I: Climate Change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L02)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03.05.2023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Challenges II: Pollution and Natural Resources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L03)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10.05.2023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Sustainability and Political (In-)Action (L04)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17.05.2023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Limits to Growth and Planetary Boundaries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L05)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24.05.2023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From Cradle to the Grave: (Over-) Consumption, Environmental Impacts 		 and the Life Cycle of Products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(L06)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31.05.2023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Circular Economy (L07)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07.06.2023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Beyond the Circular Economy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L08)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14.06.2023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Towards a Circular Society (L09)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21.06.2023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Technologies And What They Can (Not) Do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L10)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28.06.2023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Critical Thinking and Sustainable Everyday Practices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L11)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05.07.2023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Invited Lecture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L11)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12.07.2023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 Invited Lecture (L12)</a:t>
            </a: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19.07.2023 → Now What? (L13)</a:t>
            </a: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1416</Words>
  <Application>Microsoft Office PowerPoint</Application>
  <PresentationFormat>Breitbild</PresentationFormat>
  <Paragraphs>182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32" baseType="lpstr">
      <vt:lpstr>Arial</vt:lpstr>
      <vt:lpstr>DejaVu Sans</vt:lpstr>
      <vt:lpstr>OpenSymbol</vt:lpstr>
      <vt:lpstr>StarSymbol</vt:lpstr>
      <vt:lpstr>Symbol</vt:lpstr>
      <vt:lpstr>Times New Roman</vt:lpstr>
      <vt:lpstr>Walbaum Display Light</vt:lpstr>
      <vt:lpstr>Walbaum Heading</vt:lpstr>
      <vt:lpstr>Walbaum Text</vt:lpstr>
      <vt:lpstr>Wingdings</vt:lpstr>
      <vt:lpstr>Wingdings 2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Theresa Sommer</cp:lastModifiedBy>
  <cp:revision>3143</cp:revision>
  <dcterms:created xsi:type="dcterms:W3CDTF">2013-05-21T09:22:36Z</dcterms:created>
  <dcterms:modified xsi:type="dcterms:W3CDTF">2023-03-15T10:08:44Z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20</vt:i4>
  </property>
</Properties>
</file>