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E7586F6-A329-408A-A205-2AA1C632E92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8E9DFEC-4C74-4938-A84D-A57DEF9179C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A9810D7-B921-490C-BCC8-B01B959AD50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8AF7CDE-FBD3-4312-9744-F624252D2CB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A902EAE-527D-43E1-8E60-941B080ED1C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8699F5E-6905-45A9-9F18-BB78920E517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8B487DCE-4476-4B05-9FDB-C80C2E89AA3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868A17C-70E1-4E76-88F7-E61BA316727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6BB9EEAF-A27A-40F0-AAEE-E5DE892D9C1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the-limits-to-growth-sustainability-and-the-circular-economy/" TargetMode="External"/><Relationship Id="rId2" Type="http://schemas.openxmlformats.org/officeDocument/2006/relationships/hyperlink" Target="https://studip.tu-clausthal.de/dispatch.php/course/overview?cid=2f6bd85fdb5c78aec9466036f99b7ed0" TargetMode="External"/><Relationship Id="rId3" Type="http://schemas.openxmlformats.org/officeDocument/2006/relationships/hyperlink" Target="http://eepurl.com/hYaBlz" TargetMode="External"/><Relationship Id="rId4" Type="http://schemas.openxmlformats.org/officeDocument/2006/relationships/hyperlink" Target="https://studip.tu-clausthal.de/dispatch.php/course/overview?cid=2f6bd85fdb5c78aec9466036f99b7ed0" TargetMode="External"/><Relationship Id="rId5" Type="http://schemas.openxmlformats.org/officeDocument/2006/relationships/hyperlink" Target="https://github.com/ETCE-LAB/teaching-material" TargetMode="External"/><Relationship Id="rId6" Type="http://schemas.openxmlformats.org/officeDocument/2006/relationships/hyperlink" Target="mailto:etce-ltg@tu-clausthal.de" TargetMode="External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bbb-staging.rz.tu-clausthal.de/b/ben-5hf-i1l-tdf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DigiTec: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 else: Mailing list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will be uploaded to StudIP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note: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Gotec in Goslar is limited to ca. 15-20 seats due to the current COVID restrictions. Thus,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DigiTec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students may join us in Goslar. 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kindly ask everyone else to use the BBB rooms (links below).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 pm to 2:30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4:30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 task: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orm groups of 5 people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ome up with a great idea that evolves around sustainability in general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 groups of 2 or more people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Come up with a great idea that revolves around sustainability in general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US" sz="1800" spc="-1" strike="noStrike"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4089960" y="2247480"/>
            <a:ext cx="2283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2374920" y="2133000"/>
            <a:ext cx="1468800" cy="2170080"/>
          </a:xfrm>
          <a:prstGeom prst="rect">
            <a:avLst/>
          </a:prstGeom>
          <a:ln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6960240" y="2525760"/>
            <a:ext cx="1782720" cy="17748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310400" y="4249080"/>
            <a:ext cx="363348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013080" y="4269960"/>
            <a:ext cx="3633480" cy="67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sub-processes and steps of a circular economy – incl. the era of R and era of D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Approaches towards sustainability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concepts (biocapacity, etc.).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US" sz="2000" spc="-1" strike="noStrike"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25.04.2022 → Organization (L00) Organization + Introduction I (L01)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02.05.2022 → Introduction II (L02)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09.05.2022 → Introduction III (L03)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16.05.2022 → What Happened So Far? (L04)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23.05.2022 → Life-cycle Assessment – LCA (L05)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30.05.2022 → World3 (L06)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13.06.2022 → Circular Economy I (L07)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20.06.2022 → Circular Economy II (L08)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27.06.2022 → Beyond the Circular Economy (L09)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04.07.2022 → Technologies for Sustainability (L10)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11.07.2022 → Action Plan (L11)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18.07.2022 → Invited Lecture </a:t>
            </a:r>
            <a:endParaRPr b="0" lang="en-US" sz="1800" spc="-1" strike="noStrike"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25.07.2022 → Invited Lecture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Application>LibreOffice/6.4.7.2$Linux_X86_64 LibreOffice_project/40$Build-2</Applicat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2022-05-13T10:25:05Z</dcterms:modified>
  <cp:revision>3128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