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presProps" Target="presProps.xml"/><Relationship Id="rId85" Type="http://schemas.openxmlformats.org/officeDocument/2006/relationships/commentAuthors" Target="commentAuthors.xml"/>
</Relationships>
</file>

<file path=ppt/comments/comment60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1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2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88A3AB-D698-4670-97DA-C013DB9037A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3DAD3B-093E-4BD2-B6CC-2D5ECB76C72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20010B-BC1F-459B-BFE1-43C5D2AB295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17ABCC-212C-44A9-BE17-F374D8087F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11F847-62E2-4567-A8C6-716DFC6E33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EF2535-FC6E-44E6-85AD-EB30AA08A91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542372-B09E-4771-B9C1-0DA29757292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29F963-B4FC-45EA-97C9-BC39A1FCF14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242A7D-FB2A-4530-921C-2955CEFEB6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977BCE-3673-411C-9485-EC53C736E9F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07FCDD-1B4B-4565-AA62-EFBC12702DD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85EA99-BB79-4691-A8F9-45186B0346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9C98F2-74E1-4A0D-8523-CCE799D2C87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F394D2-42A4-464F-995F-B0C08334D02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10FE0-DEEF-4B6C-A160-FC54E79DAA8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89B247-CE31-4C24-9E8D-307C3D93D92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2C5825-669D-4A65-9B8D-0818E8986FE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DBB1BD-52AB-4E68-8E8E-CB9A6855EAC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0CD8A4-0863-4A7F-971E-7E4229EC5C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8E6052-1051-4E06-8AC7-62FA82CE60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Rectangle 44"/>
          <p:cNvSpPr/>
          <p:nvPr/>
        </p:nvSpPr>
        <p:spPr>
          <a:xfrm>
            <a:off x="4403880" y="955620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D7CE46DF-B620-4B48-99EB-3938459D0635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5280" cy="376488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CD2D2E-09E4-4415-ABC9-B20570762E8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Rectangle 56"/>
          <p:cNvSpPr/>
          <p:nvPr/>
        </p:nvSpPr>
        <p:spPr>
          <a:xfrm>
            <a:off x="4403880" y="955620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4BE385DB-D562-4440-9CD3-175A6C92CFAC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5280" cy="376488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7BED8F-596A-4FC9-9495-D005302ADA4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08B937-BF51-427D-B45D-48694D3B4FA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8B74EF-1BF2-4F4A-8F8A-E6A2C2FF95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A49B24-F233-4775-BEB8-25FFB6DD35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6F5D9-96AB-4CD2-BFF3-513A00ECCFA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C3F0DB-B3AA-4FC7-BEC3-4E8673323E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E361A-D5C3-4F53-9285-018C3E3718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5D10C1-73F2-4F25-AE41-17FC9DE375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5211A6-0254-4FA1-826A-94B3B653C8C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743FEA-12F7-4FA0-B82D-1040FE097E3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2C5F19-D3F0-47EC-A615-A16D823DFF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F8DE79-6DDC-4707-A2D8-AB5DA1E197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417576-FC9B-4B3A-B0B0-FEDF1C4E49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F83C1A-73AF-48AF-9562-55066F7079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0A320E-D783-4EFC-9F5D-96C280309D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FDD07-4422-4A77-8589-D93EACCA29C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96EAE2-A260-4902-808B-ADDBF8C8A9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686E60-6DC9-4609-BBF9-A541B8ABB77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B6A5F0-8F07-48D6-B0F9-36DAA78D251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B154ED-CF6B-48C0-8FF4-48D507DFA3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A36ECC-4831-4DBF-99F8-8B8D0D29CB5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7E8D8D-8C5E-417C-BA5F-4EB1E2CA1B1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B120F6-18FD-4D48-9990-E59DE70E66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4035E6-4F71-46E7-8BC1-914C0FB2B1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0F0DFA-9A32-4A54-9431-6FECA85785E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7A83A-4686-43ED-BB99-9E22D55AE84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E0BCB9-C813-4C4A-8FD0-A710D5A8104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B5FDD-F635-4592-8223-306F503434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6BED7D-595B-47A4-B2C5-015A2BAF8C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5C6C01-6208-4163-844D-61DCF204F37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AF9B4D-FCD1-4050-91B8-545BC1C11C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5FC48D-A95F-4B28-A80F-68EE48F72B0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6D3370-1A49-4F15-88D8-70902E8953E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7A85BE-94CB-431C-ADF2-296C6A18325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15C57-7F43-4DCB-961C-B2C22B091F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CBD218-3F40-428D-866C-E227A79347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C7E7EE-3FC4-4261-A72B-4D18451A40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B22F18-7CAE-4992-BB40-087D88605E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121E69-665D-45CE-AE28-3135011C1B6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F4C5A1-CC76-4EC4-B865-64448E952C4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9F57CE-08CC-4D8A-9E6F-8FBEE7AB230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19F869-97DF-4CE5-9DED-913D609665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668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C56C10-0B3C-4FF8-B752-0BAF827C95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F876D2-8EC6-4870-A9A2-7BFED941542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08A245-FBD2-49F1-896E-F6CA052B6A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67053D0-80F0-44BC-84D4-5247A6374FF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6B07C33-50B9-4A19-AF37-1B149EE7E5D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4C5F339-BA0D-4E3E-B3BC-A5BB6681D9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F2481E7-76DE-42E5-A83B-B38A470E81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5F4C20A-C406-4087-9647-05EAEBC833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2B50300-DC36-4068-8BFF-91C0D67AE5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0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5048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Documentation"/>
          <p:cNvSpPr/>
          <p:nvPr/>
        </p:nvSpPr>
        <p:spPr>
          <a:xfrm>
            <a:off x="6400800" y="2178000"/>
            <a:ext cx="4566600" cy="3195000"/>
          </a:xfrm>
          <a:custGeom>
            <a:avLst/>
            <a:gdLst>
              <a:gd name="textAreaLeft" fmla="*/ 0 w 4566600"/>
              <a:gd name="textAreaRight" fmla="*/ 4567680 w 4566600"/>
              <a:gd name="textAreaTop" fmla="*/ 0 h 3195000"/>
              <a:gd name="textAreaBottom" fmla="*/ 3196080 h 3195000"/>
            </a:gdLst>
            <a:ahLst/>
            <a:rect l="textAreaLeft" t="textAreaTop" r="textAreaRight" b="textAreaBottom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Freihandform: Form 8"/>
          <p:cNvSpPr/>
          <p:nvPr/>
        </p:nvSpPr>
        <p:spPr>
          <a:xfrm>
            <a:off x="6858000" y="2514600"/>
            <a:ext cx="3652200" cy="2052000"/>
          </a:xfrm>
          <a:custGeom>
            <a:avLst/>
            <a:gdLst>
              <a:gd name="textAreaLeft" fmla="*/ 0 w 3652200"/>
              <a:gd name="textAreaRight" fmla="*/ 3653280 w 3652200"/>
              <a:gd name="textAreaTop" fmla="*/ 0 h 2052000"/>
              <a:gd name="textAreaBottom" fmla="*/ 2053080 h 2052000"/>
            </a:gdLst>
            <a:ahLst/>
            <a:rect l="textAreaLeft" t="textAreaTop" r="textAreaRight" b="textAreaBottom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Freihandform: Form 9"/>
          <p:cNvSpPr/>
          <p:nvPr/>
        </p:nvSpPr>
        <p:spPr>
          <a:xfrm>
            <a:off x="7315200" y="2971800"/>
            <a:ext cx="2737800" cy="909000"/>
          </a:xfrm>
          <a:custGeom>
            <a:avLst/>
            <a:gdLst>
              <a:gd name="textAreaLeft" fmla="*/ 0 w 2737800"/>
              <a:gd name="textAreaRight" fmla="*/ 2738880 w 2737800"/>
              <a:gd name="textAreaTop" fmla="*/ 0 h 909000"/>
              <a:gd name="textAreaBottom" fmla="*/ 910080 h 909000"/>
            </a:gdLst>
            <a:ahLst/>
            <a:rect l="textAreaLeft" t="textAreaTop" r="textAreaRight" b="textAreaBottom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feld 10"/>
          <p:cNvSpPr/>
          <p:nvPr/>
        </p:nvSpPr>
        <p:spPr>
          <a:xfrm>
            <a:off x="7543800" y="3200400"/>
            <a:ext cx="22806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feld 11"/>
          <p:cNvSpPr/>
          <p:nvPr/>
        </p:nvSpPr>
        <p:spPr>
          <a:xfrm>
            <a:off x="7543800" y="4800600"/>
            <a:ext cx="22806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feld 12"/>
          <p:cNvSpPr/>
          <p:nvPr/>
        </p:nvSpPr>
        <p:spPr>
          <a:xfrm>
            <a:off x="7543800" y="3987720"/>
            <a:ext cx="22806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60160" cy="42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1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1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5080" cy="312876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/>
          <p:nvPr/>
        </p:nvSpPr>
        <p:spPr>
          <a:xfrm>
            <a:off x="609480" y="1769400"/>
            <a:ext cx="10585800" cy="15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1"/>
          <p:cNvSpPr/>
          <p:nvPr/>
        </p:nvSpPr>
        <p:spPr>
          <a:xfrm>
            <a:off x="609480" y="1769400"/>
            <a:ext cx="10585800" cy="15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5880" cy="31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520" cy="207792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3846240" y="2297880"/>
            <a:ext cx="1816560" cy="22568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1"/>
          <p:cNvSpPr/>
          <p:nvPr/>
        </p:nvSpPr>
        <p:spPr>
          <a:xfrm>
            <a:off x="609480" y="1769400"/>
            <a:ext cx="5088240" cy="28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2320" cy="50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"/>
          <p:cNvSpPr/>
          <p:nvPr/>
        </p:nvSpPr>
        <p:spPr>
          <a:xfrm>
            <a:off x="609480" y="1769400"/>
            <a:ext cx="10585800" cy="15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8160" cy="29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720" cy="46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627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9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hteck 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627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5800" cy="462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30160" cy="419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 Box 14"/>
          <p:cNvSpPr/>
          <p:nvPr/>
        </p:nvSpPr>
        <p:spPr>
          <a:xfrm>
            <a:off x="727920" y="2957400"/>
            <a:ext cx="922284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15"/>
          <p:cNvSpPr/>
          <p:nvPr/>
        </p:nvSpPr>
        <p:spPr>
          <a:xfrm>
            <a:off x="711000" y="4102560"/>
            <a:ext cx="922284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1"/>
          <p:cNvSpPr/>
          <p:nvPr/>
        </p:nvSpPr>
        <p:spPr>
          <a:xfrm>
            <a:off x="542880" y="69048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7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964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 Box 12"/>
          <p:cNvSpPr/>
          <p:nvPr/>
        </p:nvSpPr>
        <p:spPr>
          <a:xfrm>
            <a:off x="727920" y="3399840"/>
            <a:ext cx="922284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12"/>
          <p:cNvSpPr/>
          <p:nvPr/>
        </p:nvSpPr>
        <p:spPr>
          <a:xfrm>
            <a:off x="542880" y="69048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520" cy="46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261720" y="649692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2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hteck 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HSN-Hierarchy 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520" cy="46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61720" y="649692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292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Rechteck 4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HSN-Hierarchy 4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7"/>
          <p:cNvSpPr/>
          <p:nvPr/>
        </p:nvSpPr>
        <p:spPr>
          <a:xfrm>
            <a:off x="613800" y="2286000"/>
            <a:ext cx="106189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tangle 1"/>
          <p:cNvSpPr/>
          <p:nvPr/>
        </p:nvSpPr>
        <p:spPr>
          <a:xfrm>
            <a:off x="539640" y="5486400"/>
            <a:ext cx="1065852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30880" cy="29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/>
          <p:nvPr/>
        </p:nvSpPr>
        <p:spPr>
          <a:xfrm>
            <a:off x="5973840" y="2286360"/>
            <a:ext cx="5330880" cy="29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ectangle 341"/>
          <p:cNvSpPr/>
          <p:nvPr/>
        </p:nvSpPr>
        <p:spPr>
          <a:xfrm>
            <a:off x="685800" y="5258160"/>
            <a:ext cx="10512360" cy="12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hteck 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HSN-Hierarchy 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3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Rechteck 1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HSN-Hierarchy 1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Stern: 5 Zacken 1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Stern: 5 Zacken 5"/>
          <p:cNvSpPr/>
          <p:nvPr/>
        </p:nvSpPr>
        <p:spPr>
          <a:xfrm>
            <a:off x="9950040" y="93564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609480" y="3384720"/>
            <a:ext cx="10578600" cy="1623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Stern: 5 Zacken 7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6"/>
          <p:cNvSpPr txBox="1"/>
          <p:nvPr/>
        </p:nvSpPr>
        <p:spPr>
          <a:xfrm>
            <a:off x="609840" y="2261520"/>
            <a:ext cx="10585800" cy="31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30" name="Table 3"/>
          <p:cNvGraphicFramePr/>
          <p:nvPr/>
        </p:nvGraphicFramePr>
        <p:xfrm>
          <a:off x="1469160" y="3819240"/>
          <a:ext cx="8869320" cy="208692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Stern: 5 Zacken 5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668680" y="5590800"/>
            <a:ext cx="6598440" cy="540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5800" cy="31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072520" y="5374440"/>
            <a:ext cx="7628040" cy="1127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2920" cy="456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Stern: 5 Zacken 6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8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Rechteck 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HSN-Hierarchy 8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Stern: 5 Zacken 4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2"/>
          <p:cNvSpPr/>
          <p:nvPr/>
        </p:nvSpPr>
        <p:spPr>
          <a:xfrm>
            <a:off x="577800" y="2514600"/>
            <a:ext cx="10393200" cy="38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4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3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hteck 8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HSN-Hierarchy 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Stern: 5 Zacken 3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7"/>
          <p:cNvSpPr/>
          <p:nvPr/>
        </p:nvSpPr>
        <p:spPr>
          <a:xfrm>
            <a:off x="575640" y="1758600"/>
            <a:ext cx="10970280" cy="41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8"/>
          <p:cNvSpPr/>
          <p:nvPr/>
        </p:nvSpPr>
        <p:spPr>
          <a:xfrm>
            <a:off x="5879880" y="1801800"/>
            <a:ext cx="4972320" cy="46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8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Rechteck 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112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8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10"/>
          <p:cNvSpPr/>
          <p:nvPr/>
        </p:nvSpPr>
        <p:spPr>
          <a:xfrm>
            <a:off x="6095880" y="1812600"/>
            <a:ext cx="464112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7000"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Stern: 5 Zacken 2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hteck 10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HSN-Hierarchy 9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542880" y="176328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Costumer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2920" cy="460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Stern: 5 Zacken 6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Stern: 5 Zacken 6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Stern: 5 Zacken 6"/>
          <p:cNvSpPr/>
          <p:nvPr/>
        </p:nvSpPr>
        <p:spPr>
          <a:xfrm>
            <a:off x="9950040" y="91548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4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HSN-Hierarchy 10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48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Application>LibreOffice/7.4.2.3$Linux_X86_64 LibreOffice_project/40$Build-3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2022-11-28T10:32:40Z</dcterms:modified>
  <cp:revision>3347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