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1.png" ContentType="image/png"/>
  <Override PartName="/ppt/media/image8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jpeg" ContentType="image/jpeg"/>
  <Override PartName="/ppt/media/image13.png" ContentType="image/png"/>
  <Override PartName="/ppt/media/image7.png" ContentType="image/png"/>
  <Override PartName="/ppt/media/image12.png" ContentType="image/pn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0F5F68F-E356-4EDF-9E4D-226F12C0660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53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4-World3.pdf" TargetMode="External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27400" y="1412640"/>
            <a:ext cx="1034856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27400" y="2852640"/>
            <a:ext cx="10348560" cy="23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42360" y="1268640"/>
            <a:ext cx="1062972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72600" y="2834640"/>
            <a:ext cx="10599480" cy="191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5520" y="126756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7840" cy="449172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81" name="CustomShape 3"/>
          <p:cNvSpPr/>
          <p:nvPr/>
        </p:nvSpPr>
        <p:spPr>
          <a:xfrm>
            <a:off x="263520" y="6411600"/>
            <a:ext cx="1024308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4320" cy="3561840"/>
          </a:xfrm>
          <a:prstGeom prst="rect">
            <a:avLst/>
          </a:prstGeom>
          <a:ln w="0">
            <a:noFill/>
          </a:ln>
        </p:spPr>
      </p:pic>
      <p:pic>
        <p:nvPicPr>
          <p:cNvPr id="86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2840" cy="44002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719880" y="2853000"/>
            <a:ext cx="39614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3749040" y="3574440"/>
            <a:ext cx="39614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rafik 4" descr=""/>
          <p:cNvPicPr/>
          <p:nvPr/>
        </p:nvPicPr>
        <p:blipFill>
          <a:blip r:embed="rId1"/>
          <a:stretch/>
        </p:blipFill>
        <p:spPr>
          <a:xfrm>
            <a:off x="975240" y="911160"/>
            <a:ext cx="10239840" cy="575856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5" descr=""/>
          <p:cNvPicPr/>
          <p:nvPr/>
        </p:nvPicPr>
        <p:blipFill>
          <a:blip r:embed="rId1"/>
          <a:stretch/>
        </p:blipFill>
        <p:spPr>
          <a:xfrm>
            <a:off x="975960" y="911160"/>
            <a:ext cx="10238400" cy="575856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2022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35520" y="126828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1160" cy="27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Updates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2800" cy="33130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63520" y="5486400"/>
            <a:ext cx="10599480" cy="1004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TextShape 5"/>
          <p:cNvSpPr/>
          <p:nvPr/>
        </p:nvSpPr>
        <p:spPr>
          <a:xfrm>
            <a:off x="457200" y="5669280"/>
            <a:ext cx="1033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5080" cy="41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-720000" y="5982480"/>
            <a:ext cx="1142748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48960" cy="41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424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6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1503000" y="5971320"/>
            <a:ext cx="78800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424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39960" cy="41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COP28 – COP President → Climate Denial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https://www.theguardian.com/environment/2023/dec/03/back-into-caves-cop28-president-dismisses-phase-out-of-fossil-fuels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060000" y="1251720"/>
            <a:ext cx="5217120" cy="52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0" y="6091200"/>
            <a:ext cx="1142748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39960" cy="41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39960" cy="41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0" y="6055560"/>
            <a:ext cx="1142748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39960" cy="41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Were are we now?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35520" y="126864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35520" y="126864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0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35520" y="126864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E05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E05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35520" y="126828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32720" y="1148040"/>
            <a:ext cx="1034064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35520" y="126864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126864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2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9040" cy="38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6880" cy="33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1720" cy="473148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LibreOffice/7.6.3.2$Linux_X86_64 LibreOffice_project/60$Build-2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2023-12-04T15:08:16Z</dcterms:modified>
  <cp:revision>4031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